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EAD8E-7767-49F8-AE3E-6A25C7D84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761145-5ED5-4AEF-86F2-8A3D39887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162E44-A204-4027-8D05-4F66765C0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D3A2-AD4A-44DA-BCB3-E4674C6448C9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F3777C-1FDD-491E-A09B-2C6AD1369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36F974-04E6-405F-A4F5-A92E8761E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D2BA-D1B3-4F49-86B2-B0A1AF64C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14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05D21-F043-422F-B651-F9100FD65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F5188D-6C9B-48AD-A9F7-D522B6D9A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66FAD5-9EF6-45CE-9CAE-4555C6DAA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D3A2-AD4A-44DA-BCB3-E4674C6448C9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F74E00-4AAE-4C77-8118-7FAB96FA1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B91C5F-9F60-467A-A643-9D218DDB0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D2BA-D1B3-4F49-86B2-B0A1AF64C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110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7A95E1-95A5-43BD-B045-1D660EE23B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4887FA-1C03-4071-AA25-BCCE016F6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798240-4A4C-4CB5-84A6-6ACD66A1D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D3A2-AD4A-44DA-BCB3-E4674C6448C9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B8B2D8-D880-401E-877E-AFB67EE8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D2576B-2F36-46A9-ADDD-BFA552BE6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D2BA-D1B3-4F49-86B2-B0A1AF64C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32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892D3-8D37-46B0-989E-F303AB97B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B1183-B4BB-4EF2-9FC4-711429151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5D40F8-5CB5-4C0A-A654-A5C61D0D2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D3A2-AD4A-44DA-BCB3-E4674C6448C9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7E036A-0C63-4808-84A0-0F7771D6B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498803-B626-4487-A201-B49652A81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D2BA-D1B3-4F49-86B2-B0A1AF64C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2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22B85-23F7-443B-BF72-F29A24B7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A5648B-7F72-4BFF-87A0-8051A2281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C611F-E7F4-4F4F-A3ED-BDDE39347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D3A2-AD4A-44DA-BCB3-E4674C6448C9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19A3C-0568-4C51-AB9F-C1B9CB0B8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9705C7-7483-4D98-B1EA-CEE0C89F2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D2BA-D1B3-4F49-86B2-B0A1AF64C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581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5A0FE-2E56-4CAF-B4C6-CECF4286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306051-8DD1-410D-9BC5-3B6AE656E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839076-040E-4F85-A1F0-2DE62B75A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8DB8CC-C246-4B7F-B2FB-200EC96A5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D3A2-AD4A-44DA-BCB3-E4674C6448C9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3F29DF-EAF9-4854-81AA-54E2828C8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5A198C-04C8-4324-82A0-DA130F113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D2BA-D1B3-4F49-86B2-B0A1AF64C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84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79CE5-2459-4727-8258-CF06CC763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22605E-A982-4E70-BE01-C7998CA8D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5A9532-B9A2-4C49-85B2-C66822BCF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4836E9-6A6C-4AE8-A18C-3B032B589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6D93F8-EA12-4A12-B9DB-E1636DC74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47795F-A8A3-49EA-9056-FD101BB9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D3A2-AD4A-44DA-BCB3-E4674C6448C9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77FB8B-8691-4335-B78A-4FD39449B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0C261B-FA9A-45B8-91DE-6A04E0EA9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D2BA-D1B3-4F49-86B2-B0A1AF64C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81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AE050-630D-411B-95C5-89B6AFA44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90214C-E558-4F6F-809A-9E83C4D64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D3A2-AD4A-44DA-BCB3-E4674C6448C9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3DB4E1-D084-479A-ABA0-8BD5A04A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D5D86B-7FD5-4858-BE63-61E1F1349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D2BA-D1B3-4F49-86B2-B0A1AF64C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01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5B8FF6-FD02-4127-BF67-F52D06E33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D3A2-AD4A-44DA-BCB3-E4674C6448C9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F3B87D-4DBB-41C8-B8CF-92757097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DB6115-2F0A-4624-95C4-BCEAA6523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D2BA-D1B3-4F49-86B2-B0A1AF64C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36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8D4D6-81E9-4E91-A00B-98FFD8D46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27569-A685-48C4-B646-69A9D15AD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6FBE14-261F-4428-B41F-0ED9C8646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779630-66B0-47FB-A54B-C24C4E8D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D3A2-AD4A-44DA-BCB3-E4674C6448C9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CE535E-8300-4D3F-9C74-D8D6F827F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DB2E84-247A-40BF-9F2B-D4FCF8671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D2BA-D1B3-4F49-86B2-B0A1AF64C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793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757C6-EBB9-4374-B1F4-5F3097F78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37AB8E-13FB-4509-8465-F9D46B774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F188AE-875E-4B8D-ABDC-12E8E583A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694D59-17F8-4456-B13D-E9F4120C5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D3A2-AD4A-44DA-BCB3-E4674C6448C9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47647F-B011-45BC-8F95-07ABCBB3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19B611-0717-4BE4-8308-30650024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D2BA-D1B3-4F49-86B2-B0A1AF64C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29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DC2DBD-D8AF-490A-8A30-97FFB6109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85BC08-99D1-41FE-832F-6E2014E93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3B0F78-C95B-4368-95A7-AE840F83A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1D3A2-AD4A-44DA-BCB3-E4674C6448C9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BF89D4-6F91-45F7-937D-1BF194465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0904EB-7F4A-4A9C-AC57-7F9E1A41F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9D2BA-D1B3-4F49-86B2-B0A1AF64C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75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A684794-A3EB-4EC4-B511-9511938FCE1A}"/>
              </a:ext>
            </a:extLst>
          </p:cNvPr>
          <p:cNvGrpSpPr/>
          <p:nvPr/>
        </p:nvGrpSpPr>
        <p:grpSpPr>
          <a:xfrm>
            <a:off x="3939676" y="1923414"/>
            <a:ext cx="4387290" cy="3151318"/>
            <a:chOff x="3939676" y="1923414"/>
            <a:chExt cx="4387290" cy="3151318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6E388C7-867C-4C8D-AAAE-8D580AEF5696}"/>
                </a:ext>
              </a:extLst>
            </p:cNvPr>
            <p:cNvSpPr/>
            <p:nvPr/>
          </p:nvSpPr>
          <p:spPr>
            <a:xfrm>
              <a:off x="3939676" y="1923414"/>
              <a:ext cx="4387290" cy="315131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0" cmpd="thickThin">
              <a:solidFill>
                <a:srgbClr val="ECE3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2297F22B-C8E7-406F-B18B-D17DF0F8E179}"/>
                </a:ext>
              </a:extLst>
            </p:cNvPr>
            <p:cNvGrpSpPr/>
            <p:nvPr/>
          </p:nvGrpSpPr>
          <p:grpSpPr>
            <a:xfrm>
              <a:off x="4001632" y="1980473"/>
              <a:ext cx="4188734" cy="2762016"/>
              <a:chOff x="4319285" y="2403200"/>
              <a:chExt cx="4188734" cy="2762016"/>
            </a:xfrm>
            <a:solidFill>
              <a:srgbClr val="ECE3A2"/>
            </a:solidFill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A08B29B6-8F4F-4682-9377-343F4C6D0FB4}"/>
                  </a:ext>
                </a:extLst>
              </p:cNvPr>
              <p:cNvGrpSpPr/>
              <p:nvPr/>
            </p:nvGrpSpPr>
            <p:grpSpPr>
              <a:xfrm>
                <a:off x="4319285" y="3337024"/>
                <a:ext cx="1008869" cy="1060461"/>
                <a:chOff x="3346450" y="2368539"/>
                <a:chExt cx="1008869" cy="1060461"/>
              </a:xfrm>
              <a:grpFill/>
            </p:grpSpPr>
            <p:sp>
              <p:nvSpPr>
                <p:cNvPr id="18" name="원호 17">
                  <a:extLst>
                    <a:ext uri="{FF2B5EF4-FFF2-40B4-BE49-F238E27FC236}">
                      <a16:creationId xmlns:a16="http://schemas.microsoft.com/office/drawing/2014/main" id="{5CA85357-DC4D-48B8-9CF6-61FBAE659250}"/>
                    </a:ext>
                  </a:extLst>
                </p:cNvPr>
                <p:cNvSpPr/>
                <p:nvPr/>
              </p:nvSpPr>
              <p:spPr>
                <a:xfrm>
                  <a:off x="3346450" y="2552700"/>
                  <a:ext cx="876300" cy="876300"/>
                </a:xfrm>
                <a:prstGeom prst="arc">
                  <a:avLst/>
                </a:prstGeom>
                <a:noFill/>
                <a:ln w="44450" cap="rnd">
                  <a:solidFill>
                    <a:srgbClr val="ECE3A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8" name="그룹 27">
                  <a:extLst>
                    <a:ext uri="{FF2B5EF4-FFF2-40B4-BE49-F238E27FC236}">
                      <a16:creationId xmlns:a16="http://schemas.microsoft.com/office/drawing/2014/main" id="{559EC88D-C363-4306-B43A-E14FBA2EAC8D}"/>
                    </a:ext>
                  </a:extLst>
                </p:cNvPr>
                <p:cNvGrpSpPr/>
                <p:nvPr/>
              </p:nvGrpSpPr>
              <p:grpSpPr>
                <a:xfrm>
                  <a:off x="3581400" y="2368539"/>
                  <a:ext cx="773919" cy="564054"/>
                  <a:chOff x="3581400" y="2368539"/>
                  <a:chExt cx="773919" cy="564054"/>
                </a:xfrm>
                <a:grpFill/>
              </p:grpSpPr>
              <p:sp>
                <p:nvSpPr>
                  <p:cNvPr id="19" name="순서도: 판단 18">
                    <a:extLst>
                      <a:ext uri="{FF2B5EF4-FFF2-40B4-BE49-F238E27FC236}">
                        <a16:creationId xmlns:a16="http://schemas.microsoft.com/office/drawing/2014/main" id="{EDEB74EB-C847-4906-9139-B65B1A41AD68}"/>
                      </a:ext>
                    </a:extLst>
                  </p:cNvPr>
                  <p:cNvSpPr/>
                  <p:nvPr/>
                </p:nvSpPr>
                <p:spPr>
                  <a:xfrm>
                    <a:off x="3581400" y="2486929"/>
                    <a:ext cx="160972" cy="131541"/>
                  </a:xfrm>
                  <a:custGeom>
                    <a:avLst/>
                    <a:gdLst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25"/>
                      <a:gd name="connsiteY0" fmla="*/ 5044 h 10044"/>
                      <a:gd name="connsiteX1" fmla="*/ 6838 w 10025"/>
                      <a:gd name="connsiteY1" fmla="*/ 0 h 10044"/>
                      <a:gd name="connsiteX2" fmla="*/ 10000 w 10025"/>
                      <a:gd name="connsiteY2" fmla="*/ 5044 h 10044"/>
                      <a:gd name="connsiteX3" fmla="*/ 5000 w 10025"/>
                      <a:gd name="connsiteY3" fmla="*/ 10044 h 10044"/>
                      <a:gd name="connsiteX4" fmla="*/ 0 w 10025"/>
                      <a:gd name="connsiteY4" fmla="*/ 5044 h 10044"/>
                      <a:gd name="connsiteX0" fmla="*/ 0 w 10000"/>
                      <a:gd name="connsiteY0" fmla="*/ 5044 h 10000"/>
                      <a:gd name="connsiteX1" fmla="*/ 6838 w 10000"/>
                      <a:gd name="connsiteY1" fmla="*/ 0 h 10000"/>
                      <a:gd name="connsiteX2" fmla="*/ 10000 w 10000"/>
                      <a:gd name="connsiteY2" fmla="*/ 5044 h 10000"/>
                      <a:gd name="connsiteX3" fmla="*/ 6900 w 10000"/>
                      <a:gd name="connsiteY3" fmla="*/ 10000 h 10000"/>
                      <a:gd name="connsiteX4" fmla="*/ 0 w 10000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86 h 10042"/>
                      <a:gd name="connsiteX1" fmla="*/ 6838 w 10002"/>
                      <a:gd name="connsiteY1" fmla="*/ 42 h 10042"/>
                      <a:gd name="connsiteX2" fmla="*/ 10000 w 10002"/>
                      <a:gd name="connsiteY2" fmla="*/ 5086 h 10042"/>
                      <a:gd name="connsiteX3" fmla="*/ 6900 w 10002"/>
                      <a:gd name="connsiteY3" fmla="*/ 10042 h 10042"/>
                      <a:gd name="connsiteX4" fmla="*/ 0 w 10002"/>
                      <a:gd name="connsiteY4" fmla="*/ 5086 h 10042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2" h="10114">
                        <a:moveTo>
                          <a:pt x="0" y="5086"/>
                        </a:moveTo>
                        <a:cubicBezTo>
                          <a:pt x="358" y="1911"/>
                          <a:pt x="5638" y="282"/>
                          <a:pt x="6838" y="42"/>
                        </a:cubicBezTo>
                        <a:cubicBezTo>
                          <a:pt x="8038" y="-198"/>
                          <a:pt x="10083" y="448"/>
                          <a:pt x="10000" y="5086"/>
                        </a:cubicBezTo>
                        <a:cubicBezTo>
                          <a:pt x="9917" y="9724"/>
                          <a:pt x="8224" y="10370"/>
                          <a:pt x="6900" y="10042"/>
                        </a:cubicBezTo>
                        <a:cubicBezTo>
                          <a:pt x="5576" y="9714"/>
                          <a:pt x="421" y="8128"/>
                          <a:pt x="0" y="508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0" name="순서도: 판단 18">
                    <a:extLst>
                      <a:ext uri="{FF2B5EF4-FFF2-40B4-BE49-F238E27FC236}">
                        <a16:creationId xmlns:a16="http://schemas.microsoft.com/office/drawing/2014/main" id="{A699646C-E6EB-46BD-A9ED-2F2B484A946B}"/>
                      </a:ext>
                    </a:extLst>
                  </p:cNvPr>
                  <p:cNvSpPr/>
                  <p:nvPr/>
                </p:nvSpPr>
                <p:spPr>
                  <a:xfrm rot="3291019">
                    <a:off x="3762000" y="2383254"/>
                    <a:ext cx="160972" cy="131541"/>
                  </a:xfrm>
                  <a:custGeom>
                    <a:avLst/>
                    <a:gdLst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25"/>
                      <a:gd name="connsiteY0" fmla="*/ 5044 h 10044"/>
                      <a:gd name="connsiteX1" fmla="*/ 6838 w 10025"/>
                      <a:gd name="connsiteY1" fmla="*/ 0 h 10044"/>
                      <a:gd name="connsiteX2" fmla="*/ 10000 w 10025"/>
                      <a:gd name="connsiteY2" fmla="*/ 5044 h 10044"/>
                      <a:gd name="connsiteX3" fmla="*/ 5000 w 10025"/>
                      <a:gd name="connsiteY3" fmla="*/ 10044 h 10044"/>
                      <a:gd name="connsiteX4" fmla="*/ 0 w 10025"/>
                      <a:gd name="connsiteY4" fmla="*/ 5044 h 10044"/>
                      <a:gd name="connsiteX0" fmla="*/ 0 w 10000"/>
                      <a:gd name="connsiteY0" fmla="*/ 5044 h 10000"/>
                      <a:gd name="connsiteX1" fmla="*/ 6838 w 10000"/>
                      <a:gd name="connsiteY1" fmla="*/ 0 h 10000"/>
                      <a:gd name="connsiteX2" fmla="*/ 10000 w 10000"/>
                      <a:gd name="connsiteY2" fmla="*/ 5044 h 10000"/>
                      <a:gd name="connsiteX3" fmla="*/ 6900 w 10000"/>
                      <a:gd name="connsiteY3" fmla="*/ 10000 h 10000"/>
                      <a:gd name="connsiteX4" fmla="*/ 0 w 10000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86 h 10042"/>
                      <a:gd name="connsiteX1" fmla="*/ 6838 w 10002"/>
                      <a:gd name="connsiteY1" fmla="*/ 42 h 10042"/>
                      <a:gd name="connsiteX2" fmla="*/ 10000 w 10002"/>
                      <a:gd name="connsiteY2" fmla="*/ 5086 h 10042"/>
                      <a:gd name="connsiteX3" fmla="*/ 6900 w 10002"/>
                      <a:gd name="connsiteY3" fmla="*/ 10042 h 10042"/>
                      <a:gd name="connsiteX4" fmla="*/ 0 w 10002"/>
                      <a:gd name="connsiteY4" fmla="*/ 5086 h 10042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2" h="10114">
                        <a:moveTo>
                          <a:pt x="0" y="5086"/>
                        </a:moveTo>
                        <a:cubicBezTo>
                          <a:pt x="358" y="1911"/>
                          <a:pt x="5638" y="282"/>
                          <a:pt x="6838" y="42"/>
                        </a:cubicBezTo>
                        <a:cubicBezTo>
                          <a:pt x="8038" y="-198"/>
                          <a:pt x="10083" y="448"/>
                          <a:pt x="10000" y="5086"/>
                        </a:cubicBezTo>
                        <a:cubicBezTo>
                          <a:pt x="9917" y="9724"/>
                          <a:pt x="8224" y="10370"/>
                          <a:pt x="6900" y="10042"/>
                        </a:cubicBezTo>
                        <a:cubicBezTo>
                          <a:pt x="5576" y="9714"/>
                          <a:pt x="421" y="8128"/>
                          <a:pt x="0" y="508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1" name="순서도: 판단 18">
                    <a:extLst>
                      <a:ext uri="{FF2B5EF4-FFF2-40B4-BE49-F238E27FC236}">
                        <a16:creationId xmlns:a16="http://schemas.microsoft.com/office/drawing/2014/main" id="{0B505D03-8F9E-4F12-83D7-AF1E44DDAFA4}"/>
                      </a:ext>
                    </a:extLst>
                  </p:cNvPr>
                  <p:cNvSpPr/>
                  <p:nvPr/>
                </p:nvSpPr>
                <p:spPr>
                  <a:xfrm rot="19919155">
                    <a:off x="3737796" y="2601876"/>
                    <a:ext cx="160972" cy="131541"/>
                  </a:xfrm>
                  <a:custGeom>
                    <a:avLst/>
                    <a:gdLst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25"/>
                      <a:gd name="connsiteY0" fmla="*/ 5044 h 10044"/>
                      <a:gd name="connsiteX1" fmla="*/ 6838 w 10025"/>
                      <a:gd name="connsiteY1" fmla="*/ 0 h 10044"/>
                      <a:gd name="connsiteX2" fmla="*/ 10000 w 10025"/>
                      <a:gd name="connsiteY2" fmla="*/ 5044 h 10044"/>
                      <a:gd name="connsiteX3" fmla="*/ 5000 w 10025"/>
                      <a:gd name="connsiteY3" fmla="*/ 10044 h 10044"/>
                      <a:gd name="connsiteX4" fmla="*/ 0 w 10025"/>
                      <a:gd name="connsiteY4" fmla="*/ 5044 h 10044"/>
                      <a:gd name="connsiteX0" fmla="*/ 0 w 10000"/>
                      <a:gd name="connsiteY0" fmla="*/ 5044 h 10000"/>
                      <a:gd name="connsiteX1" fmla="*/ 6838 w 10000"/>
                      <a:gd name="connsiteY1" fmla="*/ 0 h 10000"/>
                      <a:gd name="connsiteX2" fmla="*/ 10000 w 10000"/>
                      <a:gd name="connsiteY2" fmla="*/ 5044 h 10000"/>
                      <a:gd name="connsiteX3" fmla="*/ 6900 w 10000"/>
                      <a:gd name="connsiteY3" fmla="*/ 10000 h 10000"/>
                      <a:gd name="connsiteX4" fmla="*/ 0 w 10000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86 h 10042"/>
                      <a:gd name="connsiteX1" fmla="*/ 6838 w 10002"/>
                      <a:gd name="connsiteY1" fmla="*/ 42 h 10042"/>
                      <a:gd name="connsiteX2" fmla="*/ 10000 w 10002"/>
                      <a:gd name="connsiteY2" fmla="*/ 5086 h 10042"/>
                      <a:gd name="connsiteX3" fmla="*/ 6900 w 10002"/>
                      <a:gd name="connsiteY3" fmla="*/ 10042 h 10042"/>
                      <a:gd name="connsiteX4" fmla="*/ 0 w 10002"/>
                      <a:gd name="connsiteY4" fmla="*/ 5086 h 10042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2" h="10114">
                        <a:moveTo>
                          <a:pt x="0" y="5086"/>
                        </a:moveTo>
                        <a:cubicBezTo>
                          <a:pt x="358" y="1911"/>
                          <a:pt x="5638" y="282"/>
                          <a:pt x="6838" y="42"/>
                        </a:cubicBezTo>
                        <a:cubicBezTo>
                          <a:pt x="8038" y="-198"/>
                          <a:pt x="10083" y="448"/>
                          <a:pt x="10000" y="5086"/>
                        </a:cubicBezTo>
                        <a:cubicBezTo>
                          <a:pt x="9917" y="9724"/>
                          <a:pt x="8224" y="10370"/>
                          <a:pt x="6900" y="10042"/>
                        </a:cubicBezTo>
                        <a:cubicBezTo>
                          <a:pt x="5576" y="9714"/>
                          <a:pt x="421" y="8128"/>
                          <a:pt x="0" y="508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2" name="순서도: 판단 18">
                    <a:extLst>
                      <a:ext uri="{FF2B5EF4-FFF2-40B4-BE49-F238E27FC236}">
                        <a16:creationId xmlns:a16="http://schemas.microsoft.com/office/drawing/2014/main" id="{90AA787C-B242-4672-A6D5-51E6EEC39BBF}"/>
                      </a:ext>
                    </a:extLst>
                  </p:cNvPr>
                  <p:cNvSpPr/>
                  <p:nvPr/>
                </p:nvSpPr>
                <p:spPr>
                  <a:xfrm rot="5061140">
                    <a:off x="3939481" y="2415389"/>
                    <a:ext cx="160972" cy="131541"/>
                  </a:xfrm>
                  <a:custGeom>
                    <a:avLst/>
                    <a:gdLst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25"/>
                      <a:gd name="connsiteY0" fmla="*/ 5044 h 10044"/>
                      <a:gd name="connsiteX1" fmla="*/ 6838 w 10025"/>
                      <a:gd name="connsiteY1" fmla="*/ 0 h 10044"/>
                      <a:gd name="connsiteX2" fmla="*/ 10000 w 10025"/>
                      <a:gd name="connsiteY2" fmla="*/ 5044 h 10044"/>
                      <a:gd name="connsiteX3" fmla="*/ 5000 w 10025"/>
                      <a:gd name="connsiteY3" fmla="*/ 10044 h 10044"/>
                      <a:gd name="connsiteX4" fmla="*/ 0 w 10025"/>
                      <a:gd name="connsiteY4" fmla="*/ 5044 h 10044"/>
                      <a:gd name="connsiteX0" fmla="*/ 0 w 10000"/>
                      <a:gd name="connsiteY0" fmla="*/ 5044 h 10000"/>
                      <a:gd name="connsiteX1" fmla="*/ 6838 w 10000"/>
                      <a:gd name="connsiteY1" fmla="*/ 0 h 10000"/>
                      <a:gd name="connsiteX2" fmla="*/ 10000 w 10000"/>
                      <a:gd name="connsiteY2" fmla="*/ 5044 h 10000"/>
                      <a:gd name="connsiteX3" fmla="*/ 6900 w 10000"/>
                      <a:gd name="connsiteY3" fmla="*/ 10000 h 10000"/>
                      <a:gd name="connsiteX4" fmla="*/ 0 w 10000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86 h 10042"/>
                      <a:gd name="connsiteX1" fmla="*/ 6838 w 10002"/>
                      <a:gd name="connsiteY1" fmla="*/ 42 h 10042"/>
                      <a:gd name="connsiteX2" fmla="*/ 10000 w 10002"/>
                      <a:gd name="connsiteY2" fmla="*/ 5086 h 10042"/>
                      <a:gd name="connsiteX3" fmla="*/ 6900 w 10002"/>
                      <a:gd name="connsiteY3" fmla="*/ 10042 h 10042"/>
                      <a:gd name="connsiteX4" fmla="*/ 0 w 10002"/>
                      <a:gd name="connsiteY4" fmla="*/ 5086 h 10042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2" h="10114">
                        <a:moveTo>
                          <a:pt x="0" y="5086"/>
                        </a:moveTo>
                        <a:cubicBezTo>
                          <a:pt x="358" y="1911"/>
                          <a:pt x="5638" y="282"/>
                          <a:pt x="6838" y="42"/>
                        </a:cubicBezTo>
                        <a:cubicBezTo>
                          <a:pt x="8038" y="-198"/>
                          <a:pt x="10083" y="448"/>
                          <a:pt x="10000" y="5086"/>
                        </a:cubicBezTo>
                        <a:cubicBezTo>
                          <a:pt x="9917" y="9724"/>
                          <a:pt x="8224" y="10370"/>
                          <a:pt x="6900" y="10042"/>
                        </a:cubicBezTo>
                        <a:cubicBezTo>
                          <a:pt x="5576" y="9714"/>
                          <a:pt x="421" y="8128"/>
                          <a:pt x="0" y="508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3" name="순서도: 판단 18">
                    <a:extLst>
                      <a:ext uri="{FF2B5EF4-FFF2-40B4-BE49-F238E27FC236}">
                        <a16:creationId xmlns:a16="http://schemas.microsoft.com/office/drawing/2014/main" id="{5A5E08CA-A3C4-4803-8BA3-C800581BAB0F}"/>
                      </a:ext>
                    </a:extLst>
                  </p:cNvPr>
                  <p:cNvSpPr/>
                  <p:nvPr/>
                </p:nvSpPr>
                <p:spPr>
                  <a:xfrm rot="5900308">
                    <a:off x="4091281" y="2511567"/>
                    <a:ext cx="160972" cy="131541"/>
                  </a:xfrm>
                  <a:custGeom>
                    <a:avLst/>
                    <a:gdLst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25"/>
                      <a:gd name="connsiteY0" fmla="*/ 5044 h 10044"/>
                      <a:gd name="connsiteX1" fmla="*/ 6838 w 10025"/>
                      <a:gd name="connsiteY1" fmla="*/ 0 h 10044"/>
                      <a:gd name="connsiteX2" fmla="*/ 10000 w 10025"/>
                      <a:gd name="connsiteY2" fmla="*/ 5044 h 10044"/>
                      <a:gd name="connsiteX3" fmla="*/ 5000 w 10025"/>
                      <a:gd name="connsiteY3" fmla="*/ 10044 h 10044"/>
                      <a:gd name="connsiteX4" fmla="*/ 0 w 10025"/>
                      <a:gd name="connsiteY4" fmla="*/ 5044 h 10044"/>
                      <a:gd name="connsiteX0" fmla="*/ 0 w 10000"/>
                      <a:gd name="connsiteY0" fmla="*/ 5044 h 10000"/>
                      <a:gd name="connsiteX1" fmla="*/ 6838 w 10000"/>
                      <a:gd name="connsiteY1" fmla="*/ 0 h 10000"/>
                      <a:gd name="connsiteX2" fmla="*/ 10000 w 10000"/>
                      <a:gd name="connsiteY2" fmla="*/ 5044 h 10000"/>
                      <a:gd name="connsiteX3" fmla="*/ 6900 w 10000"/>
                      <a:gd name="connsiteY3" fmla="*/ 10000 h 10000"/>
                      <a:gd name="connsiteX4" fmla="*/ 0 w 10000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86 h 10042"/>
                      <a:gd name="connsiteX1" fmla="*/ 6838 w 10002"/>
                      <a:gd name="connsiteY1" fmla="*/ 42 h 10042"/>
                      <a:gd name="connsiteX2" fmla="*/ 10000 w 10002"/>
                      <a:gd name="connsiteY2" fmla="*/ 5086 h 10042"/>
                      <a:gd name="connsiteX3" fmla="*/ 6900 w 10002"/>
                      <a:gd name="connsiteY3" fmla="*/ 10042 h 10042"/>
                      <a:gd name="connsiteX4" fmla="*/ 0 w 10002"/>
                      <a:gd name="connsiteY4" fmla="*/ 5086 h 10042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2" h="10114">
                        <a:moveTo>
                          <a:pt x="0" y="5086"/>
                        </a:moveTo>
                        <a:cubicBezTo>
                          <a:pt x="358" y="1911"/>
                          <a:pt x="5638" y="282"/>
                          <a:pt x="6838" y="42"/>
                        </a:cubicBezTo>
                        <a:cubicBezTo>
                          <a:pt x="8038" y="-198"/>
                          <a:pt x="10083" y="448"/>
                          <a:pt x="10000" y="5086"/>
                        </a:cubicBezTo>
                        <a:cubicBezTo>
                          <a:pt x="9917" y="9724"/>
                          <a:pt x="8224" y="10370"/>
                          <a:pt x="6900" y="10042"/>
                        </a:cubicBezTo>
                        <a:cubicBezTo>
                          <a:pt x="5576" y="9714"/>
                          <a:pt x="421" y="8128"/>
                          <a:pt x="0" y="508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4" name="순서도: 판단 18">
                    <a:extLst>
                      <a:ext uri="{FF2B5EF4-FFF2-40B4-BE49-F238E27FC236}">
                        <a16:creationId xmlns:a16="http://schemas.microsoft.com/office/drawing/2014/main" id="{90F5C8D8-1DDA-4230-B4C6-CD326717BE4D}"/>
                      </a:ext>
                    </a:extLst>
                  </p:cNvPr>
                  <p:cNvSpPr/>
                  <p:nvPr/>
                </p:nvSpPr>
                <p:spPr>
                  <a:xfrm rot="7003570">
                    <a:off x="4209063" y="2665276"/>
                    <a:ext cx="160972" cy="131541"/>
                  </a:xfrm>
                  <a:custGeom>
                    <a:avLst/>
                    <a:gdLst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25"/>
                      <a:gd name="connsiteY0" fmla="*/ 5044 h 10044"/>
                      <a:gd name="connsiteX1" fmla="*/ 6838 w 10025"/>
                      <a:gd name="connsiteY1" fmla="*/ 0 h 10044"/>
                      <a:gd name="connsiteX2" fmla="*/ 10000 w 10025"/>
                      <a:gd name="connsiteY2" fmla="*/ 5044 h 10044"/>
                      <a:gd name="connsiteX3" fmla="*/ 5000 w 10025"/>
                      <a:gd name="connsiteY3" fmla="*/ 10044 h 10044"/>
                      <a:gd name="connsiteX4" fmla="*/ 0 w 10025"/>
                      <a:gd name="connsiteY4" fmla="*/ 5044 h 10044"/>
                      <a:gd name="connsiteX0" fmla="*/ 0 w 10000"/>
                      <a:gd name="connsiteY0" fmla="*/ 5044 h 10000"/>
                      <a:gd name="connsiteX1" fmla="*/ 6838 w 10000"/>
                      <a:gd name="connsiteY1" fmla="*/ 0 h 10000"/>
                      <a:gd name="connsiteX2" fmla="*/ 10000 w 10000"/>
                      <a:gd name="connsiteY2" fmla="*/ 5044 h 10000"/>
                      <a:gd name="connsiteX3" fmla="*/ 6900 w 10000"/>
                      <a:gd name="connsiteY3" fmla="*/ 10000 h 10000"/>
                      <a:gd name="connsiteX4" fmla="*/ 0 w 10000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86 h 10042"/>
                      <a:gd name="connsiteX1" fmla="*/ 6838 w 10002"/>
                      <a:gd name="connsiteY1" fmla="*/ 42 h 10042"/>
                      <a:gd name="connsiteX2" fmla="*/ 10000 w 10002"/>
                      <a:gd name="connsiteY2" fmla="*/ 5086 h 10042"/>
                      <a:gd name="connsiteX3" fmla="*/ 6900 w 10002"/>
                      <a:gd name="connsiteY3" fmla="*/ 10042 h 10042"/>
                      <a:gd name="connsiteX4" fmla="*/ 0 w 10002"/>
                      <a:gd name="connsiteY4" fmla="*/ 5086 h 10042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2" h="10114">
                        <a:moveTo>
                          <a:pt x="0" y="5086"/>
                        </a:moveTo>
                        <a:cubicBezTo>
                          <a:pt x="358" y="1911"/>
                          <a:pt x="5638" y="282"/>
                          <a:pt x="6838" y="42"/>
                        </a:cubicBezTo>
                        <a:cubicBezTo>
                          <a:pt x="8038" y="-198"/>
                          <a:pt x="10083" y="448"/>
                          <a:pt x="10000" y="5086"/>
                        </a:cubicBezTo>
                        <a:cubicBezTo>
                          <a:pt x="9917" y="9724"/>
                          <a:pt x="8224" y="10370"/>
                          <a:pt x="6900" y="10042"/>
                        </a:cubicBezTo>
                        <a:cubicBezTo>
                          <a:pt x="5576" y="9714"/>
                          <a:pt x="421" y="8128"/>
                          <a:pt x="0" y="508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5" name="순서도: 판단 18">
                    <a:extLst>
                      <a:ext uri="{FF2B5EF4-FFF2-40B4-BE49-F238E27FC236}">
                        <a16:creationId xmlns:a16="http://schemas.microsoft.com/office/drawing/2014/main" id="{034908B7-FFE9-4A02-93E2-8654651853D2}"/>
                      </a:ext>
                    </a:extLst>
                  </p:cNvPr>
                  <p:cNvSpPr/>
                  <p:nvPr/>
                </p:nvSpPr>
                <p:spPr>
                  <a:xfrm rot="19111636">
                    <a:off x="3897860" y="2683039"/>
                    <a:ext cx="160972" cy="131541"/>
                  </a:xfrm>
                  <a:custGeom>
                    <a:avLst/>
                    <a:gdLst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25"/>
                      <a:gd name="connsiteY0" fmla="*/ 5044 h 10044"/>
                      <a:gd name="connsiteX1" fmla="*/ 6838 w 10025"/>
                      <a:gd name="connsiteY1" fmla="*/ 0 h 10044"/>
                      <a:gd name="connsiteX2" fmla="*/ 10000 w 10025"/>
                      <a:gd name="connsiteY2" fmla="*/ 5044 h 10044"/>
                      <a:gd name="connsiteX3" fmla="*/ 5000 w 10025"/>
                      <a:gd name="connsiteY3" fmla="*/ 10044 h 10044"/>
                      <a:gd name="connsiteX4" fmla="*/ 0 w 10025"/>
                      <a:gd name="connsiteY4" fmla="*/ 5044 h 10044"/>
                      <a:gd name="connsiteX0" fmla="*/ 0 w 10000"/>
                      <a:gd name="connsiteY0" fmla="*/ 5044 h 10000"/>
                      <a:gd name="connsiteX1" fmla="*/ 6838 w 10000"/>
                      <a:gd name="connsiteY1" fmla="*/ 0 h 10000"/>
                      <a:gd name="connsiteX2" fmla="*/ 10000 w 10000"/>
                      <a:gd name="connsiteY2" fmla="*/ 5044 h 10000"/>
                      <a:gd name="connsiteX3" fmla="*/ 6900 w 10000"/>
                      <a:gd name="connsiteY3" fmla="*/ 10000 h 10000"/>
                      <a:gd name="connsiteX4" fmla="*/ 0 w 10000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86 h 10042"/>
                      <a:gd name="connsiteX1" fmla="*/ 6838 w 10002"/>
                      <a:gd name="connsiteY1" fmla="*/ 42 h 10042"/>
                      <a:gd name="connsiteX2" fmla="*/ 10000 w 10002"/>
                      <a:gd name="connsiteY2" fmla="*/ 5086 h 10042"/>
                      <a:gd name="connsiteX3" fmla="*/ 6900 w 10002"/>
                      <a:gd name="connsiteY3" fmla="*/ 10042 h 10042"/>
                      <a:gd name="connsiteX4" fmla="*/ 0 w 10002"/>
                      <a:gd name="connsiteY4" fmla="*/ 5086 h 10042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2" h="10114">
                        <a:moveTo>
                          <a:pt x="0" y="5086"/>
                        </a:moveTo>
                        <a:cubicBezTo>
                          <a:pt x="358" y="1911"/>
                          <a:pt x="5638" y="282"/>
                          <a:pt x="6838" y="42"/>
                        </a:cubicBezTo>
                        <a:cubicBezTo>
                          <a:pt x="8038" y="-198"/>
                          <a:pt x="10083" y="448"/>
                          <a:pt x="10000" y="5086"/>
                        </a:cubicBezTo>
                        <a:cubicBezTo>
                          <a:pt x="9917" y="9724"/>
                          <a:pt x="8224" y="10370"/>
                          <a:pt x="6900" y="10042"/>
                        </a:cubicBezTo>
                        <a:cubicBezTo>
                          <a:pt x="5576" y="9714"/>
                          <a:pt x="421" y="8128"/>
                          <a:pt x="0" y="508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6" name="순서도: 판단 18">
                    <a:extLst>
                      <a:ext uri="{FF2B5EF4-FFF2-40B4-BE49-F238E27FC236}">
                        <a16:creationId xmlns:a16="http://schemas.microsoft.com/office/drawing/2014/main" id="{78357C14-B626-4630-B18D-08E4D87DBE55}"/>
                      </a:ext>
                    </a:extLst>
                  </p:cNvPr>
                  <p:cNvSpPr/>
                  <p:nvPr/>
                </p:nvSpPr>
                <p:spPr>
                  <a:xfrm rot="19967841">
                    <a:off x="4007871" y="2801052"/>
                    <a:ext cx="160972" cy="131541"/>
                  </a:xfrm>
                  <a:custGeom>
                    <a:avLst/>
                    <a:gdLst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25"/>
                      <a:gd name="connsiteY0" fmla="*/ 5044 h 10044"/>
                      <a:gd name="connsiteX1" fmla="*/ 6838 w 10025"/>
                      <a:gd name="connsiteY1" fmla="*/ 0 h 10044"/>
                      <a:gd name="connsiteX2" fmla="*/ 10000 w 10025"/>
                      <a:gd name="connsiteY2" fmla="*/ 5044 h 10044"/>
                      <a:gd name="connsiteX3" fmla="*/ 5000 w 10025"/>
                      <a:gd name="connsiteY3" fmla="*/ 10044 h 10044"/>
                      <a:gd name="connsiteX4" fmla="*/ 0 w 10025"/>
                      <a:gd name="connsiteY4" fmla="*/ 5044 h 10044"/>
                      <a:gd name="connsiteX0" fmla="*/ 0 w 10000"/>
                      <a:gd name="connsiteY0" fmla="*/ 5044 h 10000"/>
                      <a:gd name="connsiteX1" fmla="*/ 6838 w 10000"/>
                      <a:gd name="connsiteY1" fmla="*/ 0 h 10000"/>
                      <a:gd name="connsiteX2" fmla="*/ 10000 w 10000"/>
                      <a:gd name="connsiteY2" fmla="*/ 5044 h 10000"/>
                      <a:gd name="connsiteX3" fmla="*/ 6900 w 10000"/>
                      <a:gd name="connsiteY3" fmla="*/ 10000 h 10000"/>
                      <a:gd name="connsiteX4" fmla="*/ 0 w 10000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86 h 10042"/>
                      <a:gd name="connsiteX1" fmla="*/ 6838 w 10002"/>
                      <a:gd name="connsiteY1" fmla="*/ 42 h 10042"/>
                      <a:gd name="connsiteX2" fmla="*/ 10000 w 10002"/>
                      <a:gd name="connsiteY2" fmla="*/ 5086 h 10042"/>
                      <a:gd name="connsiteX3" fmla="*/ 6900 w 10002"/>
                      <a:gd name="connsiteY3" fmla="*/ 10042 h 10042"/>
                      <a:gd name="connsiteX4" fmla="*/ 0 w 10002"/>
                      <a:gd name="connsiteY4" fmla="*/ 5086 h 10042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2" h="10114">
                        <a:moveTo>
                          <a:pt x="0" y="5086"/>
                        </a:moveTo>
                        <a:cubicBezTo>
                          <a:pt x="358" y="1911"/>
                          <a:pt x="5638" y="282"/>
                          <a:pt x="6838" y="42"/>
                        </a:cubicBezTo>
                        <a:cubicBezTo>
                          <a:pt x="8038" y="-198"/>
                          <a:pt x="10083" y="448"/>
                          <a:pt x="10000" y="5086"/>
                        </a:cubicBezTo>
                        <a:cubicBezTo>
                          <a:pt x="9917" y="9724"/>
                          <a:pt x="8224" y="10370"/>
                          <a:pt x="6900" y="10042"/>
                        </a:cubicBezTo>
                        <a:cubicBezTo>
                          <a:pt x="5576" y="9714"/>
                          <a:pt x="421" y="8128"/>
                          <a:pt x="0" y="508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B862CD72-1367-42A9-AFF7-D7810C0EA4F1}"/>
                  </a:ext>
                </a:extLst>
              </p:cNvPr>
              <p:cNvGrpSpPr/>
              <p:nvPr/>
            </p:nvGrpSpPr>
            <p:grpSpPr>
              <a:xfrm rot="1120350">
                <a:off x="4681224" y="2840080"/>
                <a:ext cx="1262447" cy="1327007"/>
                <a:chOff x="3346450" y="2368539"/>
                <a:chExt cx="1008869" cy="1060461"/>
              </a:xfrm>
              <a:grpFill/>
            </p:grpSpPr>
            <p:sp>
              <p:nvSpPr>
                <p:cNvPr id="31" name="원호 30">
                  <a:extLst>
                    <a:ext uri="{FF2B5EF4-FFF2-40B4-BE49-F238E27FC236}">
                      <a16:creationId xmlns:a16="http://schemas.microsoft.com/office/drawing/2014/main" id="{D79AF373-F074-440A-A3DF-2979BE83F12A}"/>
                    </a:ext>
                  </a:extLst>
                </p:cNvPr>
                <p:cNvSpPr/>
                <p:nvPr/>
              </p:nvSpPr>
              <p:spPr>
                <a:xfrm>
                  <a:off x="3346450" y="2552700"/>
                  <a:ext cx="876300" cy="876300"/>
                </a:xfrm>
                <a:prstGeom prst="arc">
                  <a:avLst/>
                </a:prstGeom>
                <a:noFill/>
                <a:ln w="44450" cap="rnd">
                  <a:solidFill>
                    <a:srgbClr val="ECE3A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id="{34D7B92A-9290-41C7-A3B8-4AD205B02718}"/>
                    </a:ext>
                  </a:extLst>
                </p:cNvPr>
                <p:cNvGrpSpPr/>
                <p:nvPr/>
              </p:nvGrpSpPr>
              <p:grpSpPr>
                <a:xfrm>
                  <a:off x="3581400" y="2368539"/>
                  <a:ext cx="773919" cy="564054"/>
                  <a:chOff x="3581400" y="2368539"/>
                  <a:chExt cx="773919" cy="564054"/>
                </a:xfrm>
                <a:grpFill/>
              </p:grpSpPr>
              <p:sp>
                <p:nvSpPr>
                  <p:cNvPr id="33" name="순서도: 판단 18">
                    <a:extLst>
                      <a:ext uri="{FF2B5EF4-FFF2-40B4-BE49-F238E27FC236}">
                        <a16:creationId xmlns:a16="http://schemas.microsoft.com/office/drawing/2014/main" id="{9ECA4995-BE95-4827-BC0E-E09E3B75AEE7}"/>
                      </a:ext>
                    </a:extLst>
                  </p:cNvPr>
                  <p:cNvSpPr/>
                  <p:nvPr/>
                </p:nvSpPr>
                <p:spPr>
                  <a:xfrm>
                    <a:off x="3581400" y="2486929"/>
                    <a:ext cx="160972" cy="131541"/>
                  </a:xfrm>
                  <a:custGeom>
                    <a:avLst/>
                    <a:gdLst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25"/>
                      <a:gd name="connsiteY0" fmla="*/ 5044 h 10044"/>
                      <a:gd name="connsiteX1" fmla="*/ 6838 w 10025"/>
                      <a:gd name="connsiteY1" fmla="*/ 0 h 10044"/>
                      <a:gd name="connsiteX2" fmla="*/ 10000 w 10025"/>
                      <a:gd name="connsiteY2" fmla="*/ 5044 h 10044"/>
                      <a:gd name="connsiteX3" fmla="*/ 5000 w 10025"/>
                      <a:gd name="connsiteY3" fmla="*/ 10044 h 10044"/>
                      <a:gd name="connsiteX4" fmla="*/ 0 w 10025"/>
                      <a:gd name="connsiteY4" fmla="*/ 5044 h 10044"/>
                      <a:gd name="connsiteX0" fmla="*/ 0 w 10000"/>
                      <a:gd name="connsiteY0" fmla="*/ 5044 h 10000"/>
                      <a:gd name="connsiteX1" fmla="*/ 6838 w 10000"/>
                      <a:gd name="connsiteY1" fmla="*/ 0 h 10000"/>
                      <a:gd name="connsiteX2" fmla="*/ 10000 w 10000"/>
                      <a:gd name="connsiteY2" fmla="*/ 5044 h 10000"/>
                      <a:gd name="connsiteX3" fmla="*/ 6900 w 10000"/>
                      <a:gd name="connsiteY3" fmla="*/ 10000 h 10000"/>
                      <a:gd name="connsiteX4" fmla="*/ 0 w 10000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86 h 10042"/>
                      <a:gd name="connsiteX1" fmla="*/ 6838 w 10002"/>
                      <a:gd name="connsiteY1" fmla="*/ 42 h 10042"/>
                      <a:gd name="connsiteX2" fmla="*/ 10000 w 10002"/>
                      <a:gd name="connsiteY2" fmla="*/ 5086 h 10042"/>
                      <a:gd name="connsiteX3" fmla="*/ 6900 w 10002"/>
                      <a:gd name="connsiteY3" fmla="*/ 10042 h 10042"/>
                      <a:gd name="connsiteX4" fmla="*/ 0 w 10002"/>
                      <a:gd name="connsiteY4" fmla="*/ 5086 h 10042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2" h="10114">
                        <a:moveTo>
                          <a:pt x="0" y="5086"/>
                        </a:moveTo>
                        <a:cubicBezTo>
                          <a:pt x="358" y="1911"/>
                          <a:pt x="5638" y="282"/>
                          <a:pt x="6838" y="42"/>
                        </a:cubicBezTo>
                        <a:cubicBezTo>
                          <a:pt x="8038" y="-198"/>
                          <a:pt x="10083" y="448"/>
                          <a:pt x="10000" y="5086"/>
                        </a:cubicBezTo>
                        <a:cubicBezTo>
                          <a:pt x="9917" y="9724"/>
                          <a:pt x="8224" y="10370"/>
                          <a:pt x="6900" y="10042"/>
                        </a:cubicBezTo>
                        <a:cubicBezTo>
                          <a:pt x="5576" y="9714"/>
                          <a:pt x="421" y="8128"/>
                          <a:pt x="0" y="508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34" name="순서도: 판단 18">
                    <a:extLst>
                      <a:ext uri="{FF2B5EF4-FFF2-40B4-BE49-F238E27FC236}">
                        <a16:creationId xmlns:a16="http://schemas.microsoft.com/office/drawing/2014/main" id="{56C731B5-8F6F-41CF-8093-7E282980D4C2}"/>
                      </a:ext>
                    </a:extLst>
                  </p:cNvPr>
                  <p:cNvSpPr/>
                  <p:nvPr/>
                </p:nvSpPr>
                <p:spPr>
                  <a:xfrm rot="3291019">
                    <a:off x="3762000" y="2383254"/>
                    <a:ext cx="160972" cy="131541"/>
                  </a:xfrm>
                  <a:custGeom>
                    <a:avLst/>
                    <a:gdLst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25"/>
                      <a:gd name="connsiteY0" fmla="*/ 5044 h 10044"/>
                      <a:gd name="connsiteX1" fmla="*/ 6838 w 10025"/>
                      <a:gd name="connsiteY1" fmla="*/ 0 h 10044"/>
                      <a:gd name="connsiteX2" fmla="*/ 10000 w 10025"/>
                      <a:gd name="connsiteY2" fmla="*/ 5044 h 10044"/>
                      <a:gd name="connsiteX3" fmla="*/ 5000 w 10025"/>
                      <a:gd name="connsiteY3" fmla="*/ 10044 h 10044"/>
                      <a:gd name="connsiteX4" fmla="*/ 0 w 10025"/>
                      <a:gd name="connsiteY4" fmla="*/ 5044 h 10044"/>
                      <a:gd name="connsiteX0" fmla="*/ 0 w 10000"/>
                      <a:gd name="connsiteY0" fmla="*/ 5044 h 10000"/>
                      <a:gd name="connsiteX1" fmla="*/ 6838 w 10000"/>
                      <a:gd name="connsiteY1" fmla="*/ 0 h 10000"/>
                      <a:gd name="connsiteX2" fmla="*/ 10000 w 10000"/>
                      <a:gd name="connsiteY2" fmla="*/ 5044 h 10000"/>
                      <a:gd name="connsiteX3" fmla="*/ 6900 w 10000"/>
                      <a:gd name="connsiteY3" fmla="*/ 10000 h 10000"/>
                      <a:gd name="connsiteX4" fmla="*/ 0 w 10000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86 h 10042"/>
                      <a:gd name="connsiteX1" fmla="*/ 6838 w 10002"/>
                      <a:gd name="connsiteY1" fmla="*/ 42 h 10042"/>
                      <a:gd name="connsiteX2" fmla="*/ 10000 w 10002"/>
                      <a:gd name="connsiteY2" fmla="*/ 5086 h 10042"/>
                      <a:gd name="connsiteX3" fmla="*/ 6900 w 10002"/>
                      <a:gd name="connsiteY3" fmla="*/ 10042 h 10042"/>
                      <a:gd name="connsiteX4" fmla="*/ 0 w 10002"/>
                      <a:gd name="connsiteY4" fmla="*/ 5086 h 10042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2" h="10114">
                        <a:moveTo>
                          <a:pt x="0" y="5086"/>
                        </a:moveTo>
                        <a:cubicBezTo>
                          <a:pt x="358" y="1911"/>
                          <a:pt x="5638" y="282"/>
                          <a:pt x="6838" y="42"/>
                        </a:cubicBezTo>
                        <a:cubicBezTo>
                          <a:pt x="8038" y="-198"/>
                          <a:pt x="10083" y="448"/>
                          <a:pt x="10000" y="5086"/>
                        </a:cubicBezTo>
                        <a:cubicBezTo>
                          <a:pt x="9917" y="9724"/>
                          <a:pt x="8224" y="10370"/>
                          <a:pt x="6900" y="10042"/>
                        </a:cubicBezTo>
                        <a:cubicBezTo>
                          <a:pt x="5576" y="9714"/>
                          <a:pt x="421" y="8128"/>
                          <a:pt x="0" y="508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35" name="순서도: 판단 18">
                    <a:extLst>
                      <a:ext uri="{FF2B5EF4-FFF2-40B4-BE49-F238E27FC236}">
                        <a16:creationId xmlns:a16="http://schemas.microsoft.com/office/drawing/2014/main" id="{48F052CC-14B7-45EC-8BE1-478AD5A254BE}"/>
                      </a:ext>
                    </a:extLst>
                  </p:cNvPr>
                  <p:cNvSpPr/>
                  <p:nvPr/>
                </p:nvSpPr>
                <p:spPr>
                  <a:xfrm rot="19919155">
                    <a:off x="3737796" y="2601876"/>
                    <a:ext cx="160972" cy="131541"/>
                  </a:xfrm>
                  <a:custGeom>
                    <a:avLst/>
                    <a:gdLst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25"/>
                      <a:gd name="connsiteY0" fmla="*/ 5044 h 10044"/>
                      <a:gd name="connsiteX1" fmla="*/ 6838 w 10025"/>
                      <a:gd name="connsiteY1" fmla="*/ 0 h 10044"/>
                      <a:gd name="connsiteX2" fmla="*/ 10000 w 10025"/>
                      <a:gd name="connsiteY2" fmla="*/ 5044 h 10044"/>
                      <a:gd name="connsiteX3" fmla="*/ 5000 w 10025"/>
                      <a:gd name="connsiteY3" fmla="*/ 10044 h 10044"/>
                      <a:gd name="connsiteX4" fmla="*/ 0 w 10025"/>
                      <a:gd name="connsiteY4" fmla="*/ 5044 h 10044"/>
                      <a:gd name="connsiteX0" fmla="*/ 0 w 10000"/>
                      <a:gd name="connsiteY0" fmla="*/ 5044 h 10000"/>
                      <a:gd name="connsiteX1" fmla="*/ 6838 w 10000"/>
                      <a:gd name="connsiteY1" fmla="*/ 0 h 10000"/>
                      <a:gd name="connsiteX2" fmla="*/ 10000 w 10000"/>
                      <a:gd name="connsiteY2" fmla="*/ 5044 h 10000"/>
                      <a:gd name="connsiteX3" fmla="*/ 6900 w 10000"/>
                      <a:gd name="connsiteY3" fmla="*/ 10000 h 10000"/>
                      <a:gd name="connsiteX4" fmla="*/ 0 w 10000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86 h 10042"/>
                      <a:gd name="connsiteX1" fmla="*/ 6838 w 10002"/>
                      <a:gd name="connsiteY1" fmla="*/ 42 h 10042"/>
                      <a:gd name="connsiteX2" fmla="*/ 10000 w 10002"/>
                      <a:gd name="connsiteY2" fmla="*/ 5086 h 10042"/>
                      <a:gd name="connsiteX3" fmla="*/ 6900 w 10002"/>
                      <a:gd name="connsiteY3" fmla="*/ 10042 h 10042"/>
                      <a:gd name="connsiteX4" fmla="*/ 0 w 10002"/>
                      <a:gd name="connsiteY4" fmla="*/ 5086 h 10042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2" h="10114">
                        <a:moveTo>
                          <a:pt x="0" y="5086"/>
                        </a:moveTo>
                        <a:cubicBezTo>
                          <a:pt x="358" y="1911"/>
                          <a:pt x="5638" y="282"/>
                          <a:pt x="6838" y="42"/>
                        </a:cubicBezTo>
                        <a:cubicBezTo>
                          <a:pt x="8038" y="-198"/>
                          <a:pt x="10083" y="448"/>
                          <a:pt x="10000" y="5086"/>
                        </a:cubicBezTo>
                        <a:cubicBezTo>
                          <a:pt x="9917" y="9724"/>
                          <a:pt x="8224" y="10370"/>
                          <a:pt x="6900" y="10042"/>
                        </a:cubicBezTo>
                        <a:cubicBezTo>
                          <a:pt x="5576" y="9714"/>
                          <a:pt x="421" y="8128"/>
                          <a:pt x="0" y="508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36" name="순서도: 판단 18">
                    <a:extLst>
                      <a:ext uri="{FF2B5EF4-FFF2-40B4-BE49-F238E27FC236}">
                        <a16:creationId xmlns:a16="http://schemas.microsoft.com/office/drawing/2014/main" id="{742FDB1B-2685-4BA7-B487-64E07A5314D6}"/>
                      </a:ext>
                    </a:extLst>
                  </p:cNvPr>
                  <p:cNvSpPr/>
                  <p:nvPr/>
                </p:nvSpPr>
                <p:spPr>
                  <a:xfrm rot="5061140">
                    <a:off x="3939481" y="2415389"/>
                    <a:ext cx="160972" cy="131541"/>
                  </a:xfrm>
                  <a:custGeom>
                    <a:avLst/>
                    <a:gdLst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25"/>
                      <a:gd name="connsiteY0" fmla="*/ 5044 h 10044"/>
                      <a:gd name="connsiteX1" fmla="*/ 6838 w 10025"/>
                      <a:gd name="connsiteY1" fmla="*/ 0 h 10044"/>
                      <a:gd name="connsiteX2" fmla="*/ 10000 w 10025"/>
                      <a:gd name="connsiteY2" fmla="*/ 5044 h 10044"/>
                      <a:gd name="connsiteX3" fmla="*/ 5000 w 10025"/>
                      <a:gd name="connsiteY3" fmla="*/ 10044 h 10044"/>
                      <a:gd name="connsiteX4" fmla="*/ 0 w 10025"/>
                      <a:gd name="connsiteY4" fmla="*/ 5044 h 10044"/>
                      <a:gd name="connsiteX0" fmla="*/ 0 w 10000"/>
                      <a:gd name="connsiteY0" fmla="*/ 5044 h 10000"/>
                      <a:gd name="connsiteX1" fmla="*/ 6838 w 10000"/>
                      <a:gd name="connsiteY1" fmla="*/ 0 h 10000"/>
                      <a:gd name="connsiteX2" fmla="*/ 10000 w 10000"/>
                      <a:gd name="connsiteY2" fmla="*/ 5044 h 10000"/>
                      <a:gd name="connsiteX3" fmla="*/ 6900 w 10000"/>
                      <a:gd name="connsiteY3" fmla="*/ 10000 h 10000"/>
                      <a:gd name="connsiteX4" fmla="*/ 0 w 10000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86 h 10042"/>
                      <a:gd name="connsiteX1" fmla="*/ 6838 w 10002"/>
                      <a:gd name="connsiteY1" fmla="*/ 42 h 10042"/>
                      <a:gd name="connsiteX2" fmla="*/ 10000 w 10002"/>
                      <a:gd name="connsiteY2" fmla="*/ 5086 h 10042"/>
                      <a:gd name="connsiteX3" fmla="*/ 6900 w 10002"/>
                      <a:gd name="connsiteY3" fmla="*/ 10042 h 10042"/>
                      <a:gd name="connsiteX4" fmla="*/ 0 w 10002"/>
                      <a:gd name="connsiteY4" fmla="*/ 5086 h 10042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2" h="10114">
                        <a:moveTo>
                          <a:pt x="0" y="5086"/>
                        </a:moveTo>
                        <a:cubicBezTo>
                          <a:pt x="358" y="1911"/>
                          <a:pt x="5638" y="282"/>
                          <a:pt x="6838" y="42"/>
                        </a:cubicBezTo>
                        <a:cubicBezTo>
                          <a:pt x="8038" y="-198"/>
                          <a:pt x="10083" y="448"/>
                          <a:pt x="10000" y="5086"/>
                        </a:cubicBezTo>
                        <a:cubicBezTo>
                          <a:pt x="9917" y="9724"/>
                          <a:pt x="8224" y="10370"/>
                          <a:pt x="6900" y="10042"/>
                        </a:cubicBezTo>
                        <a:cubicBezTo>
                          <a:pt x="5576" y="9714"/>
                          <a:pt x="421" y="8128"/>
                          <a:pt x="0" y="508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37" name="순서도: 판단 18">
                    <a:extLst>
                      <a:ext uri="{FF2B5EF4-FFF2-40B4-BE49-F238E27FC236}">
                        <a16:creationId xmlns:a16="http://schemas.microsoft.com/office/drawing/2014/main" id="{96F8CE6D-706E-4778-9C9C-7CA01614D279}"/>
                      </a:ext>
                    </a:extLst>
                  </p:cNvPr>
                  <p:cNvSpPr/>
                  <p:nvPr/>
                </p:nvSpPr>
                <p:spPr>
                  <a:xfrm rot="5900308">
                    <a:off x="4091281" y="2511567"/>
                    <a:ext cx="160972" cy="131541"/>
                  </a:xfrm>
                  <a:custGeom>
                    <a:avLst/>
                    <a:gdLst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25"/>
                      <a:gd name="connsiteY0" fmla="*/ 5044 h 10044"/>
                      <a:gd name="connsiteX1" fmla="*/ 6838 w 10025"/>
                      <a:gd name="connsiteY1" fmla="*/ 0 h 10044"/>
                      <a:gd name="connsiteX2" fmla="*/ 10000 w 10025"/>
                      <a:gd name="connsiteY2" fmla="*/ 5044 h 10044"/>
                      <a:gd name="connsiteX3" fmla="*/ 5000 w 10025"/>
                      <a:gd name="connsiteY3" fmla="*/ 10044 h 10044"/>
                      <a:gd name="connsiteX4" fmla="*/ 0 w 10025"/>
                      <a:gd name="connsiteY4" fmla="*/ 5044 h 10044"/>
                      <a:gd name="connsiteX0" fmla="*/ 0 w 10000"/>
                      <a:gd name="connsiteY0" fmla="*/ 5044 h 10000"/>
                      <a:gd name="connsiteX1" fmla="*/ 6838 w 10000"/>
                      <a:gd name="connsiteY1" fmla="*/ 0 h 10000"/>
                      <a:gd name="connsiteX2" fmla="*/ 10000 w 10000"/>
                      <a:gd name="connsiteY2" fmla="*/ 5044 h 10000"/>
                      <a:gd name="connsiteX3" fmla="*/ 6900 w 10000"/>
                      <a:gd name="connsiteY3" fmla="*/ 10000 h 10000"/>
                      <a:gd name="connsiteX4" fmla="*/ 0 w 10000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86 h 10042"/>
                      <a:gd name="connsiteX1" fmla="*/ 6838 w 10002"/>
                      <a:gd name="connsiteY1" fmla="*/ 42 h 10042"/>
                      <a:gd name="connsiteX2" fmla="*/ 10000 w 10002"/>
                      <a:gd name="connsiteY2" fmla="*/ 5086 h 10042"/>
                      <a:gd name="connsiteX3" fmla="*/ 6900 w 10002"/>
                      <a:gd name="connsiteY3" fmla="*/ 10042 h 10042"/>
                      <a:gd name="connsiteX4" fmla="*/ 0 w 10002"/>
                      <a:gd name="connsiteY4" fmla="*/ 5086 h 10042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2" h="10114">
                        <a:moveTo>
                          <a:pt x="0" y="5086"/>
                        </a:moveTo>
                        <a:cubicBezTo>
                          <a:pt x="358" y="1911"/>
                          <a:pt x="5638" y="282"/>
                          <a:pt x="6838" y="42"/>
                        </a:cubicBezTo>
                        <a:cubicBezTo>
                          <a:pt x="8038" y="-198"/>
                          <a:pt x="10083" y="448"/>
                          <a:pt x="10000" y="5086"/>
                        </a:cubicBezTo>
                        <a:cubicBezTo>
                          <a:pt x="9917" y="9724"/>
                          <a:pt x="8224" y="10370"/>
                          <a:pt x="6900" y="10042"/>
                        </a:cubicBezTo>
                        <a:cubicBezTo>
                          <a:pt x="5576" y="9714"/>
                          <a:pt x="421" y="8128"/>
                          <a:pt x="0" y="508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38" name="순서도: 판단 18">
                    <a:extLst>
                      <a:ext uri="{FF2B5EF4-FFF2-40B4-BE49-F238E27FC236}">
                        <a16:creationId xmlns:a16="http://schemas.microsoft.com/office/drawing/2014/main" id="{FF499DD1-0BB9-43F5-BFF4-05003440418D}"/>
                      </a:ext>
                    </a:extLst>
                  </p:cNvPr>
                  <p:cNvSpPr/>
                  <p:nvPr/>
                </p:nvSpPr>
                <p:spPr>
                  <a:xfrm rot="7003570">
                    <a:off x="4209063" y="2665276"/>
                    <a:ext cx="160972" cy="131541"/>
                  </a:xfrm>
                  <a:custGeom>
                    <a:avLst/>
                    <a:gdLst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25"/>
                      <a:gd name="connsiteY0" fmla="*/ 5044 h 10044"/>
                      <a:gd name="connsiteX1" fmla="*/ 6838 w 10025"/>
                      <a:gd name="connsiteY1" fmla="*/ 0 h 10044"/>
                      <a:gd name="connsiteX2" fmla="*/ 10000 w 10025"/>
                      <a:gd name="connsiteY2" fmla="*/ 5044 h 10044"/>
                      <a:gd name="connsiteX3" fmla="*/ 5000 w 10025"/>
                      <a:gd name="connsiteY3" fmla="*/ 10044 h 10044"/>
                      <a:gd name="connsiteX4" fmla="*/ 0 w 10025"/>
                      <a:gd name="connsiteY4" fmla="*/ 5044 h 10044"/>
                      <a:gd name="connsiteX0" fmla="*/ 0 w 10000"/>
                      <a:gd name="connsiteY0" fmla="*/ 5044 h 10000"/>
                      <a:gd name="connsiteX1" fmla="*/ 6838 w 10000"/>
                      <a:gd name="connsiteY1" fmla="*/ 0 h 10000"/>
                      <a:gd name="connsiteX2" fmla="*/ 10000 w 10000"/>
                      <a:gd name="connsiteY2" fmla="*/ 5044 h 10000"/>
                      <a:gd name="connsiteX3" fmla="*/ 6900 w 10000"/>
                      <a:gd name="connsiteY3" fmla="*/ 10000 h 10000"/>
                      <a:gd name="connsiteX4" fmla="*/ 0 w 10000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86 h 10042"/>
                      <a:gd name="connsiteX1" fmla="*/ 6838 w 10002"/>
                      <a:gd name="connsiteY1" fmla="*/ 42 h 10042"/>
                      <a:gd name="connsiteX2" fmla="*/ 10000 w 10002"/>
                      <a:gd name="connsiteY2" fmla="*/ 5086 h 10042"/>
                      <a:gd name="connsiteX3" fmla="*/ 6900 w 10002"/>
                      <a:gd name="connsiteY3" fmla="*/ 10042 h 10042"/>
                      <a:gd name="connsiteX4" fmla="*/ 0 w 10002"/>
                      <a:gd name="connsiteY4" fmla="*/ 5086 h 10042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2" h="10114">
                        <a:moveTo>
                          <a:pt x="0" y="5086"/>
                        </a:moveTo>
                        <a:cubicBezTo>
                          <a:pt x="358" y="1911"/>
                          <a:pt x="5638" y="282"/>
                          <a:pt x="6838" y="42"/>
                        </a:cubicBezTo>
                        <a:cubicBezTo>
                          <a:pt x="8038" y="-198"/>
                          <a:pt x="10083" y="448"/>
                          <a:pt x="10000" y="5086"/>
                        </a:cubicBezTo>
                        <a:cubicBezTo>
                          <a:pt x="9917" y="9724"/>
                          <a:pt x="8224" y="10370"/>
                          <a:pt x="6900" y="10042"/>
                        </a:cubicBezTo>
                        <a:cubicBezTo>
                          <a:pt x="5576" y="9714"/>
                          <a:pt x="421" y="8128"/>
                          <a:pt x="0" y="508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39" name="순서도: 판단 18">
                    <a:extLst>
                      <a:ext uri="{FF2B5EF4-FFF2-40B4-BE49-F238E27FC236}">
                        <a16:creationId xmlns:a16="http://schemas.microsoft.com/office/drawing/2014/main" id="{BD70A7FC-6F70-4DCB-95A2-0784BD583727}"/>
                      </a:ext>
                    </a:extLst>
                  </p:cNvPr>
                  <p:cNvSpPr/>
                  <p:nvPr/>
                </p:nvSpPr>
                <p:spPr>
                  <a:xfrm rot="19111636">
                    <a:off x="3897860" y="2683039"/>
                    <a:ext cx="160972" cy="131541"/>
                  </a:xfrm>
                  <a:custGeom>
                    <a:avLst/>
                    <a:gdLst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25"/>
                      <a:gd name="connsiteY0" fmla="*/ 5044 h 10044"/>
                      <a:gd name="connsiteX1" fmla="*/ 6838 w 10025"/>
                      <a:gd name="connsiteY1" fmla="*/ 0 h 10044"/>
                      <a:gd name="connsiteX2" fmla="*/ 10000 w 10025"/>
                      <a:gd name="connsiteY2" fmla="*/ 5044 h 10044"/>
                      <a:gd name="connsiteX3" fmla="*/ 5000 w 10025"/>
                      <a:gd name="connsiteY3" fmla="*/ 10044 h 10044"/>
                      <a:gd name="connsiteX4" fmla="*/ 0 w 10025"/>
                      <a:gd name="connsiteY4" fmla="*/ 5044 h 10044"/>
                      <a:gd name="connsiteX0" fmla="*/ 0 w 10000"/>
                      <a:gd name="connsiteY0" fmla="*/ 5044 h 10000"/>
                      <a:gd name="connsiteX1" fmla="*/ 6838 w 10000"/>
                      <a:gd name="connsiteY1" fmla="*/ 0 h 10000"/>
                      <a:gd name="connsiteX2" fmla="*/ 10000 w 10000"/>
                      <a:gd name="connsiteY2" fmla="*/ 5044 h 10000"/>
                      <a:gd name="connsiteX3" fmla="*/ 6900 w 10000"/>
                      <a:gd name="connsiteY3" fmla="*/ 10000 h 10000"/>
                      <a:gd name="connsiteX4" fmla="*/ 0 w 10000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86 h 10042"/>
                      <a:gd name="connsiteX1" fmla="*/ 6838 w 10002"/>
                      <a:gd name="connsiteY1" fmla="*/ 42 h 10042"/>
                      <a:gd name="connsiteX2" fmla="*/ 10000 w 10002"/>
                      <a:gd name="connsiteY2" fmla="*/ 5086 h 10042"/>
                      <a:gd name="connsiteX3" fmla="*/ 6900 w 10002"/>
                      <a:gd name="connsiteY3" fmla="*/ 10042 h 10042"/>
                      <a:gd name="connsiteX4" fmla="*/ 0 w 10002"/>
                      <a:gd name="connsiteY4" fmla="*/ 5086 h 10042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2" h="10114">
                        <a:moveTo>
                          <a:pt x="0" y="5086"/>
                        </a:moveTo>
                        <a:cubicBezTo>
                          <a:pt x="358" y="1911"/>
                          <a:pt x="5638" y="282"/>
                          <a:pt x="6838" y="42"/>
                        </a:cubicBezTo>
                        <a:cubicBezTo>
                          <a:pt x="8038" y="-198"/>
                          <a:pt x="10083" y="448"/>
                          <a:pt x="10000" y="5086"/>
                        </a:cubicBezTo>
                        <a:cubicBezTo>
                          <a:pt x="9917" y="9724"/>
                          <a:pt x="8224" y="10370"/>
                          <a:pt x="6900" y="10042"/>
                        </a:cubicBezTo>
                        <a:cubicBezTo>
                          <a:pt x="5576" y="9714"/>
                          <a:pt x="421" y="8128"/>
                          <a:pt x="0" y="508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40" name="순서도: 판단 18">
                    <a:extLst>
                      <a:ext uri="{FF2B5EF4-FFF2-40B4-BE49-F238E27FC236}">
                        <a16:creationId xmlns:a16="http://schemas.microsoft.com/office/drawing/2014/main" id="{C9F524E5-5738-4A32-BF19-6608230C90B0}"/>
                      </a:ext>
                    </a:extLst>
                  </p:cNvPr>
                  <p:cNvSpPr/>
                  <p:nvPr/>
                </p:nvSpPr>
                <p:spPr>
                  <a:xfrm rot="19967841">
                    <a:off x="4007871" y="2801052"/>
                    <a:ext cx="160972" cy="131541"/>
                  </a:xfrm>
                  <a:custGeom>
                    <a:avLst/>
                    <a:gdLst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25"/>
                      <a:gd name="connsiteY0" fmla="*/ 5044 h 10044"/>
                      <a:gd name="connsiteX1" fmla="*/ 6838 w 10025"/>
                      <a:gd name="connsiteY1" fmla="*/ 0 h 10044"/>
                      <a:gd name="connsiteX2" fmla="*/ 10000 w 10025"/>
                      <a:gd name="connsiteY2" fmla="*/ 5044 h 10044"/>
                      <a:gd name="connsiteX3" fmla="*/ 5000 w 10025"/>
                      <a:gd name="connsiteY3" fmla="*/ 10044 h 10044"/>
                      <a:gd name="connsiteX4" fmla="*/ 0 w 10025"/>
                      <a:gd name="connsiteY4" fmla="*/ 5044 h 10044"/>
                      <a:gd name="connsiteX0" fmla="*/ 0 w 10000"/>
                      <a:gd name="connsiteY0" fmla="*/ 5044 h 10000"/>
                      <a:gd name="connsiteX1" fmla="*/ 6838 w 10000"/>
                      <a:gd name="connsiteY1" fmla="*/ 0 h 10000"/>
                      <a:gd name="connsiteX2" fmla="*/ 10000 w 10000"/>
                      <a:gd name="connsiteY2" fmla="*/ 5044 h 10000"/>
                      <a:gd name="connsiteX3" fmla="*/ 6900 w 10000"/>
                      <a:gd name="connsiteY3" fmla="*/ 10000 h 10000"/>
                      <a:gd name="connsiteX4" fmla="*/ 0 w 10000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86 h 10042"/>
                      <a:gd name="connsiteX1" fmla="*/ 6838 w 10002"/>
                      <a:gd name="connsiteY1" fmla="*/ 42 h 10042"/>
                      <a:gd name="connsiteX2" fmla="*/ 10000 w 10002"/>
                      <a:gd name="connsiteY2" fmla="*/ 5086 h 10042"/>
                      <a:gd name="connsiteX3" fmla="*/ 6900 w 10002"/>
                      <a:gd name="connsiteY3" fmla="*/ 10042 h 10042"/>
                      <a:gd name="connsiteX4" fmla="*/ 0 w 10002"/>
                      <a:gd name="connsiteY4" fmla="*/ 5086 h 10042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2" h="10114">
                        <a:moveTo>
                          <a:pt x="0" y="5086"/>
                        </a:moveTo>
                        <a:cubicBezTo>
                          <a:pt x="358" y="1911"/>
                          <a:pt x="5638" y="282"/>
                          <a:pt x="6838" y="42"/>
                        </a:cubicBezTo>
                        <a:cubicBezTo>
                          <a:pt x="8038" y="-198"/>
                          <a:pt x="10083" y="448"/>
                          <a:pt x="10000" y="5086"/>
                        </a:cubicBezTo>
                        <a:cubicBezTo>
                          <a:pt x="9917" y="9724"/>
                          <a:pt x="8224" y="10370"/>
                          <a:pt x="6900" y="10042"/>
                        </a:cubicBezTo>
                        <a:cubicBezTo>
                          <a:pt x="5576" y="9714"/>
                          <a:pt x="421" y="8128"/>
                          <a:pt x="0" y="508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</p:grp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EDACDF9E-FB1F-44B8-A59F-2E3611DEBC14}"/>
                  </a:ext>
                </a:extLst>
              </p:cNvPr>
              <p:cNvGrpSpPr/>
              <p:nvPr/>
            </p:nvGrpSpPr>
            <p:grpSpPr>
              <a:xfrm rot="2850077">
                <a:off x="5147224" y="2361608"/>
                <a:ext cx="1626659" cy="1709844"/>
                <a:chOff x="3346450" y="2368539"/>
                <a:chExt cx="1008869" cy="1060461"/>
              </a:xfrm>
              <a:grpFill/>
            </p:grpSpPr>
            <p:sp>
              <p:nvSpPr>
                <p:cNvPr id="42" name="원호 41">
                  <a:extLst>
                    <a:ext uri="{FF2B5EF4-FFF2-40B4-BE49-F238E27FC236}">
                      <a16:creationId xmlns:a16="http://schemas.microsoft.com/office/drawing/2014/main" id="{D1565DF9-D704-4543-AE01-B2B289837D0E}"/>
                    </a:ext>
                  </a:extLst>
                </p:cNvPr>
                <p:cNvSpPr/>
                <p:nvPr/>
              </p:nvSpPr>
              <p:spPr>
                <a:xfrm>
                  <a:off x="3346450" y="2552700"/>
                  <a:ext cx="876300" cy="876300"/>
                </a:xfrm>
                <a:prstGeom prst="arc">
                  <a:avLst/>
                </a:prstGeom>
                <a:noFill/>
                <a:ln w="44450" cap="rnd">
                  <a:solidFill>
                    <a:srgbClr val="ECE3A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43" name="그룹 42">
                  <a:extLst>
                    <a:ext uri="{FF2B5EF4-FFF2-40B4-BE49-F238E27FC236}">
                      <a16:creationId xmlns:a16="http://schemas.microsoft.com/office/drawing/2014/main" id="{9D71A011-2E7E-4886-9B7F-622F31B501D6}"/>
                    </a:ext>
                  </a:extLst>
                </p:cNvPr>
                <p:cNvGrpSpPr/>
                <p:nvPr/>
              </p:nvGrpSpPr>
              <p:grpSpPr>
                <a:xfrm>
                  <a:off x="3581400" y="2368539"/>
                  <a:ext cx="773919" cy="564054"/>
                  <a:chOff x="3581400" y="2368539"/>
                  <a:chExt cx="773919" cy="564054"/>
                </a:xfrm>
                <a:grpFill/>
              </p:grpSpPr>
              <p:sp>
                <p:nvSpPr>
                  <p:cNvPr id="44" name="순서도: 판단 18">
                    <a:extLst>
                      <a:ext uri="{FF2B5EF4-FFF2-40B4-BE49-F238E27FC236}">
                        <a16:creationId xmlns:a16="http://schemas.microsoft.com/office/drawing/2014/main" id="{D5893C1F-4183-48C7-BBEC-650B50EEF492}"/>
                      </a:ext>
                    </a:extLst>
                  </p:cNvPr>
                  <p:cNvSpPr/>
                  <p:nvPr/>
                </p:nvSpPr>
                <p:spPr>
                  <a:xfrm>
                    <a:off x="3581400" y="2486929"/>
                    <a:ext cx="160972" cy="131541"/>
                  </a:xfrm>
                  <a:custGeom>
                    <a:avLst/>
                    <a:gdLst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25"/>
                      <a:gd name="connsiteY0" fmla="*/ 5044 h 10044"/>
                      <a:gd name="connsiteX1" fmla="*/ 6838 w 10025"/>
                      <a:gd name="connsiteY1" fmla="*/ 0 h 10044"/>
                      <a:gd name="connsiteX2" fmla="*/ 10000 w 10025"/>
                      <a:gd name="connsiteY2" fmla="*/ 5044 h 10044"/>
                      <a:gd name="connsiteX3" fmla="*/ 5000 w 10025"/>
                      <a:gd name="connsiteY3" fmla="*/ 10044 h 10044"/>
                      <a:gd name="connsiteX4" fmla="*/ 0 w 10025"/>
                      <a:gd name="connsiteY4" fmla="*/ 5044 h 10044"/>
                      <a:gd name="connsiteX0" fmla="*/ 0 w 10000"/>
                      <a:gd name="connsiteY0" fmla="*/ 5044 h 10000"/>
                      <a:gd name="connsiteX1" fmla="*/ 6838 w 10000"/>
                      <a:gd name="connsiteY1" fmla="*/ 0 h 10000"/>
                      <a:gd name="connsiteX2" fmla="*/ 10000 w 10000"/>
                      <a:gd name="connsiteY2" fmla="*/ 5044 h 10000"/>
                      <a:gd name="connsiteX3" fmla="*/ 6900 w 10000"/>
                      <a:gd name="connsiteY3" fmla="*/ 10000 h 10000"/>
                      <a:gd name="connsiteX4" fmla="*/ 0 w 10000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86 h 10042"/>
                      <a:gd name="connsiteX1" fmla="*/ 6838 w 10002"/>
                      <a:gd name="connsiteY1" fmla="*/ 42 h 10042"/>
                      <a:gd name="connsiteX2" fmla="*/ 10000 w 10002"/>
                      <a:gd name="connsiteY2" fmla="*/ 5086 h 10042"/>
                      <a:gd name="connsiteX3" fmla="*/ 6900 w 10002"/>
                      <a:gd name="connsiteY3" fmla="*/ 10042 h 10042"/>
                      <a:gd name="connsiteX4" fmla="*/ 0 w 10002"/>
                      <a:gd name="connsiteY4" fmla="*/ 5086 h 10042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2" h="10114">
                        <a:moveTo>
                          <a:pt x="0" y="5086"/>
                        </a:moveTo>
                        <a:cubicBezTo>
                          <a:pt x="358" y="1911"/>
                          <a:pt x="5638" y="282"/>
                          <a:pt x="6838" y="42"/>
                        </a:cubicBezTo>
                        <a:cubicBezTo>
                          <a:pt x="8038" y="-198"/>
                          <a:pt x="10083" y="448"/>
                          <a:pt x="10000" y="5086"/>
                        </a:cubicBezTo>
                        <a:cubicBezTo>
                          <a:pt x="9917" y="9724"/>
                          <a:pt x="8224" y="10370"/>
                          <a:pt x="6900" y="10042"/>
                        </a:cubicBezTo>
                        <a:cubicBezTo>
                          <a:pt x="5576" y="9714"/>
                          <a:pt x="421" y="8128"/>
                          <a:pt x="0" y="508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45" name="순서도: 판단 18">
                    <a:extLst>
                      <a:ext uri="{FF2B5EF4-FFF2-40B4-BE49-F238E27FC236}">
                        <a16:creationId xmlns:a16="http://schemas.microsoft.com/office/drawing/2014/main" id="{3C56EC5D-92A9-44E7-A729-756DA39874E5}"/>
                      </a:ext>
                    </a:extLst>
                  </p:cNvPr>
                  <p:cNvSpPr/>
                  <p:nvPr/>
                </p:nvSpPr>
                <p:spPr>
                  <a:xfrm rot="3291019">
                    <a:off x="3762000" y="2383254"/>
                    <a:ext cx="160972" cy="131541"/>
                  </a:xfrm>
                  <a:custGeom>
                    <a:avLst/>
                    <a:gdLst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25"/>
                      <a:gd name="connsiteY0" fmla="*/ 5044 h 10044"/>
                      <a:gd name="connsiteX1" fmla="*/ 6838 w 10025"/>
                      <a:gd name="connsiteY1" fmla="*/ 0 h 10044"/>
                      <a:gd name="connsiteX2" fmla="*/ 10000 w 10025"/>
                      <a:gd name="connsiteY2" fmla="*/ 5044 h 10044"/>
                      <a:gd name="connsiteX3" fmla="*/ 5000 w 10025"/>
                      <a:gd name="connsiteY3" fmla="*/ 10044 h 10044"/>
                      <a:gd name="connsiteX4" fmla="*/ 0 w 10025"/>
                      <a:gd name="connsiteY4" fmla="*/ 5044 h 10044"/>
                      <a:gd name="connsiteX0" fmla="*/ 0 w 10000"/>
                      <a:gd name="connsiteY0" fmla="*/ 5044 h 10000"/>
                      <a:gd name="connsiteX1" fmla="*/ 6838 w 10000"/>
                      <a:gd name="connsiteY1" fmla="*/ 0 h 10000"/>
                      <a:gd name="connsiteX2" fmla="*/ 10000 w 10000"/>
                      <a:gd name="connsiteY2" fmla="*/ 5044 h 10000"/>
                      <a:gd name="connsiteX3" fmla="*/ 6900 w 10000"/>
                      <a:gd name="connsiteY3" fmla="*/ 10000 h 10000"/>
                      <a:gd name="connsiteX4" fmla="*/ 0 w 10000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86 h 10042"/>
                      <a:gd name="connsiteX1" fmla="*/ 6838 w 10002"/>
                      <a:gd name="connsiteY1" fmla="*/ 42 h 10042"/>
                      <a:gd name="connsiteX2" fmla="*/ 10000 w 10002"/>
                      <a:gd name="connsiteY2" fmla="*/ 5086 h 10042"/>
                      <a:gd name="connsiteX3" fmla="*/ 6900 w 10002"/>
                      <a:gd name="connsiteY3" fmla="*/ 10042 h 10042"/>
                      <a:gd name="connsiteX4" fmla="*/ 0 w 10002"/>
                      <a:gd name="connsiteY4" fmla="*/ 5086 h 10042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2" h="10114">
                        <a:moveTo>
                          <a:pt x="0" y="5086"/>
                        </a:moveTo>
                        <a:cubicBezTo>
                          <a:pt x="358" y="1911"/>
                          <a:pt x="5638" y="282"/>
                          <a:pt x="6838" y="42"/>
                        </a:cubicBezTo>
                        <a:cubicBezTo>
                          <a:pt x="8038" y="-198"/>
                          <a:pt x="10083" y="448"/>
                          <a:pt x="10000" y="5086"/>
                        </a:cubicBezTo>
                        <a:cubicBezTo>
                          <a:pt x="9917" y="9724"/>
                          <a:pt x="8224" y="10370"/>
                          <a:pt x="6900" y="10042"/>
                        </a:cubicBezTo>
                        <a:cubicBezTo>
                          <a:pt x="5576" y="9714"/>
                          <a:pt x="421" y="8128"/>
                          <a:pt x="0" y="508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46" name="순서도: 판단 18">
                    <a:extLst>
                      <a:ext uri="{FF2B5EF4-FFF2-40B4-BE49-F238E27FC236}">
                        <a16:creationId xmlns:a16="http://schemas.microsoft.com/office/drawing/2014/main" id="{967BD197-66E7-43C8-80F4-D4EB9CE84764}"/>
                      </a:ext>
                    </a:extLst>
                  </p:cNvPr>
                  <p:cNvSpPr/>
                  <p:nvPr/>
                </p:nvSpPr>
                <p:spPr>
                  <a:xfrm rot="19919155">
                    <a:off x="3737796" y="2601876"/>
                    <a:ext cx="160972" cy="131541"/>
                  </a:xfrm>
                  <a:custGeom>
                    <a:avLst/>
                    <a:gdLst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25"/>
                      <a:gd name="connsiteY0" fmla="*/ 5044 h 10044"/>
                      <a:gd name="connsiteX1" fmla="*/ 6838 w 10025"/>
                      <a:gd name="connsiteY1" fmla="*/ 0 h 10044"/>
                      <a:gd name="connsiteX2" fmla="*/ 10000 w 10025"/>
                      <a:gd name="connsiteY2" fmla="*/ 5044 h 10044"/>
                      <a:gd name="connsiteX3" fmla="*/ 5000 w 10025"/>
                      <a:gd name="connsiteY3" fmla="*/ 10044 h 10044"/>
                      <a:gd name="connsiteX4" fmla="*/ 0 w 10025"/>
                      <a:gd name="connsiteY4" fmla="*/ 5044 h 10044"/>
                      <a:gd name="connsiteX0" fmla="*/ 0 w 10000"/>
                      <a:gd name="connsiteY0" fmla="*/ 5044 h 10000"/>
                      <a:gd name="connsiteX1" fmla="*/ 6838 w 10000"/>
                      <a:gd name="connsiteY1" fmla="*/ 0 h 10000"/>
                      <a:gd name="connsiteX2" fmla="*/ 10000 w 10000"/>
                      <a:gd name="connsiteY2" fmla="*/ 5044 h 10000"/>
                      <a:gd name="connsiteX3" fmla="*/ 6900 w 10000"/>
                      <a:gd name="connsiteY3" fmla="*/ 10000 h 10000"/>
                      <a:gd name="connsiteX4" fmla="*/ 0 w 10000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86 h 10042"/>
                      <a:gd name="connsiteX1" fmla="*/ 6838 w 10002"/>
                      <a:gd name="connsiteY1" fmla="*/ 42 h 10042"/>
                      <a:gd name="connsiteX2" fmla="*/ 10000 w 10002"/>
                      <a:gd name="connsiteY2" fmla="*/ 5086 h 10042"/>
                      <a:gd name="connsiteX3" fmla="*/ 6900 w 10002"/>
                      <a:gd name="connsiteY3" fmla="*/ 10042 h 10042"/>
                      <a:gd name="connsiteX4" fmla="*/ 0 w 10002"/>
                      <a:gd name="connsiteY4" fmla="*/ 5086 h 10042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2" h="10114">
                        <a:moveTo>
                          <a:pt x="0" y="5086"/>
                        </a:moveTo>
                        <a:cubicBezTo>
                          <a:pt x="358" y="1911"/>
                          <a:pt x="5638" y="282"/>
                          <a:pt x="6838" y="42"/>
                        </a:cubicBezTo>
                        <a:cubicBezTo>
                          <a:pt x="8038" y="-198"/>
                          <a:pt x="10083" y="448"/>
                          <a:pt x="10000" y="5086"/>
                        </a:cubicBezTo>
                        <a:cubicBezTo>
                          <a:pt x="9917" y="9724"/>
                          <a:pt x="8224" y="10370"/>
                          <a:pt x="6900" y="10042"/>
                        </a:cubicBezTo>
                        <a:cubicBezTo>
                          <a:pt x="5576" y="9714"/>
                          <a:pt x="421" y="8128"/>
                          <a:pt x="0" y="508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47" name="순서도: 판단 18">
                    <a:extLst>
                      <a:ext uri="{FF2B5EF4-FFF2-40B4-BE49-F238E27FC236}">
                        <a16:creationId xmlns:a16="http://schemas.microsoft.com/office/drawing/2014/main" id="{2A820307-D3BF-4AA4-84D5-1658D5EEF122}"/>
                      </a:ext>
                    </a:extLst>
                  </p:cNvPr>
                  <p:cNvSpPr/>
                  <p:nvPr/>
                </p:nvSpPr>
                <p:spPr>
                  <a:xfrm rot="5061140">
                    <a:off x="3939481" y="2415389"/>
                    <a:ext cx="160972" cy="131541"/>
                  </a:xfrm>
                  <a:custGeom>
                    <a:avLst/>
                    <a:gdLst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25"/>
                      <a:gd name="connsiteY0" fmla="*/ 5044 h 10044"/>
                      <a:gd name="connsiteX1" fmla="*/ 6838 w 10025"/>
                      <a:gd name="connsiteY1" fmla="*/ 0 h 10044"/>
                      <a:gd name="connsiteX2" fmla="*/ 10000 w 10025"/>
                      <a:gd name="connsiteY2" fmla="*/ 5044 h 10044"/>
                      <a:gd name="connsiteX3" fmla="*/ 5000 w 10025"/>
                      <a:gd name="connsiteY3" fmla="*/ 10044 h 10044"/>
                      <a:gd name="connsiteX4" fmla="*/ 0 w 10025"/>
                      <a:gd name="connsiteY4" fmla="*/ 5044 h 10044"/>
                      <a:gd name="connsiteX0" fmla="*/ 0 w 10000"/>
                      <a:gd name="connsiteY0" fmla="*/ 5044 h 10000"/>
                      <a:gd name="connsiteX1" fmla="*/ 6838 w 10000"/>
                      <a:gd name="connsiteY1" fmla="*/ 0 h 10000"/>
                      <a:gd name="connsiteX2" fmla="*/ 10000 w 10000"/>
                      <a:gd name="connsiteY2" fmla="*/ 5044 h 10000"/>
                      <a:gd name="connsiteX3" fmla="*/ 6900 w 10000"/>
                      <a:gd name="connsiteY3" fmla="*/ 10000 h 10000"/>
                      <a:gd name="connsiteX4" fmla="*/ 0 w 10000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86 h 10042"/>
                      <a:gd name="connsiteX1" fmla="*/ 6838 w 10002"/>
                      <a:gd name="connsiteY1" fmla="*/ 42 h 10042"/>
                      <a:gd name="connsiteX2" fmla="*/ 10000 w 10002"/>
                      <a:gd name="connsiteY2" fmla="*/ 5086 h 10042"/>
                      <a:gd name="connsiteX3" fmla="*/ 6900 w 10002"/>
                      <a:gd name="connsiteY3" fmla="*/ 10042 h 10042"/>
                      <a:gd name="connsiteX4" fmla="*/ 0 w 10002"/>
                      <a:gd name="connsiteY4" fmla="*/ 5086 h 10042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2" h="10114">
                        <a:moveTo>
                          <a:pt x="0" y="5086"/>
                        </a:moveTo>
                        <a:cubicBezTo>
                          <a:pt x="358" y="1911"/>
                          <a:pt x="5638" y="282"/>
                          <a:pt x="6838" y="42"/>
                        </a:cubicBezTo>
                        <a:cubicBezTo>
                          <a:pt x="8038" y="-198"/>
                          <a:pt x="10083" y="448"/>
                          <a:pt x="10000" y="5086"/>
                        </a:cubicBezTo>
                        <a:cubicBezTo>
                          <a:pt x="9917" y="9724"/>
                          <a:pt x="8224" y="10370"/>
                          <a:pt x="6900" y="10042"/>
                        </a:cubicBezTo>
                        <a:cubicBezTo>
                          <a:pt x="5576" y="9714"/>
                          <a:pt x="421" y="8128"/>
                          <a:pt x="0" y="508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48" name="순서도: 판단 18">
                    <a:extLst>
                      <a:ext uri="{FF2B5EF4-FFF2-40B4-BE49-F238E27FC236}">
                        <a16:creationId xmlns:a16="http://schemas.microsoft.com/office/drawing/2014/main" id="{10276664-1F1C-4D57-8398-3660F608B3F8}"/>
                      </a:ext>
                    </a:extLst>
                  </p:cNvPr>
                  <p:cNvSpPr/>
                  <p:nvPr/>
                </p:nvSpPr>
                <p:spPr>
                  <a:xfrm rot="5900308">
                    <a:off x="4091281" y="2511567"/>
                    <a:ext cx="160972" cy="131541"/>
                  </a:xfrm>
                  <a:custGeom>
                    <a:avLst/>
                    <a:gdLst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25"/>
                      <a:gd name="connsiteY0" fmla="*/ 5044 h 10044"/>
                      <a:gd name="connsiteX1" fmla="*/ 6838 w 10025"/>
                      <a:gd name="connsiteY1" fmla="*/ 0 h 10044"/>
                      <a:gd name="connsiteX2" fmla="*/ 10000 w 10025"/>
                      <a:gd name="connsiteY2" fmla="*/ 5044 h 10044"/>
                      <a:gd name="connsiteX3" fmla="*/ 5000 w 10025"/>
                      <a:gd name="connsiteY3" fmla="*/ 10044 h 10044"/>
                      <a:gd name="connsiteX4" fmla="*/ 0 w 10025"/>
                      <a:gd name="connsiteY4" fmla="*/ 5044 h 10044"/>
                      <a:gd name="connsiteX0" fmla="*/ 0 w 10000"/>
                      <a:gd name="connsiteY0" fmla="*/ 5044 h 10000"/>
                      <a:gd name="connsiteX1" fmla="*/ 6838 w 10000"/>
                      <a:gd name="connsiteY1" fmla="*/ 0 h 10000"/>
                      <a:gd name="connsiteX2" fmla="*/ 10000 w 10000"/>
                      <a:gd name="connsiteY2" fmla="*/ 5044 h 10000"/>
                      <a:gd name="connsiteX3" fmla="*/ 6900 w 10000"/>
                      <a:gd name="connsiteY3" fmla="*/ 10000 h 10000"/>
                      <a:gd name="connsiteX4" fmla="*/ 0 w 10000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86 h 10042"/>
                      <a:gd name="connsiteX1" fmla="*/ 6838 w 10002"/>
                      <a:gd name="connsiteY1" fmla="*/ 42 h 10042"/>
                      <a:gd name="connsiteX2" fmla="*/ 10000 w 10002"/>
                      <a:gd name="connsiteY2" fmla="*/ 5086 h 10042"/>
                      <a:gd name="connsiteX3" fmla="*/ 6900 w 10002"/>
                      <a:gd name="connsiteY3" fmla="*/ 10042 h 10042"/>
                      <a:gd name="connsiteX4" fmla="*/ 0 w 10002"/>
                      <a:gd name="connsiteY4" fmla="*/ 5086 h 10042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2" h="10114">
                        <a:moveTo>
                          <a:pt x="0" y="5086"/>
                        </a:moveTo>
                        <a:cubicBezTo>
                          <a:pt x="358" y="1911"/>
                          <a:pt x="5638" y="282"/>
                          <a:pt x="6838" y="42"/>
                        </a:cubicBezTo>
                        <a:cubicBezTo>
                          <a:pt x="8038" y="-198"/>
                          <a:pt x="10083" y="448"/>
                          <a:pt x="10000" y="5086"/>
                        </a:cubicBezTo>
                        <a:cubicBezTo>
                          <a:pt x="9917" y="9724"/>
                          <a:pt x="8224" y="10370"/>
                          <a:pt x="6900" y="10042"/>
                        </a:cubicBezTo>
                        <a:cubicBezTo>
                          <a:pt x="5576" y="9714"/>
                          <a:pt x="421" y="8128"/>
                          <a:pt x="0" y="508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49" name="순서도: 판단 18">
                    <a:extLst>
                      <a:ext uri="{FF2B5EF4-FFF2-40B4-BE49-F238E27FC236}">
                        <a16:creationId xmlns:a16="http://schemas.microsoft.com/office/drawing/2014/main" id="{7F60A989-C60B-47DC-9294-0E59001AECB1}"/>
                      </a:ext>
                    </a:extLst>
                  </p:cNvPr>
                  <p:cNvSpPr/>
                  <p:nvPr/>
                </p:nvSpPr>
                <p:spPr>
                  <a:xfrm rot="7003570">
                    <a:off x="4209063" y="2665276"/>
                    <a:ext cx="160972" cy="131541"/>
                  </a:xfrm>
                  <a:custGeom>
                    <a:avLst/>
                    <a:gdLst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25"/>
                      <a:gd name="connsiteY0" fmla="*/ 5044 h 10044"/>
                      <a:gd name="connsiteX1" fmla="*/ 6838 w 10025"/>
                      <a:gd name="connsiteY1" fmla="*/ 0 h 10044"/>
                      <a:gd name="connsiteX2" fmla="*/ 10000 w 10025"/>
                      <a:gd name="connsiteY2" fmla="*/ 5044 h 10044"/>
                      <a:gd name="connsiteX3" fmla="*/ 5000 w 10025"/>
                      <a:gd name="connsiteY3" fmla="*/ 10044 h 10044"/>
                      <a:gd name="connsiteX4" fmla="*/ 0 w 10025"/>
                      <a:gd name="connsiteY4" fmla="*/ 5044 h 10044"/>
                      <a:gd name="connsiteX0" fmla="*/ 0 w 10000"/>
                      <a:gd name="connsiteY0" fmla="*/ 5044 h 10000"/>
                      <a:gd name="connsiteX1" fmla="*/ 6838 w 10000"/>
                      <a:gd name="connsiteY1" fmla="*/ 0 h 10000"/>
                      <a:gd name="connsiteX2" fmla="*/ 10000 w 10000"/>
                      <a:gd name="connsiteY2" fmla="*/ 5044 h 10000"/>
                      <a:gd name="connsiteX3" fmla="*/ 6900 w 10000"/>
                      <a:gd name="connsiteY3" fmla="*/ 10000 h 10000"/>
                      <a:gd name="connsiteX4" fmla="*/ 0 w 10000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86 h 10042"/>
                      <a:gd name="connsiteX1" fmla="*/ 6838 w 10002"/>
                      <a:gd name="connsiteY1" fmla="*/ 42 h 10042"/>
                      <a:gd name="connsiteX2" fmla="*/ 10000 w 10002"/>
                      <a:gd name="connsiteY2" fmla="*/ 5086 h 10042"/>
                      <a:gd name="connsiteX3" fmla="*/ 6900 w 10002"/>
                      <a:gd name="connsiteY3" fmla="*/ 10042 h 10042"/>
                      <a:gd name="connsiteX4" fmla="*/ 0 w 10002"/>
                      <a:gd name="connsiteY4" fmla="*/ 5086 h 10042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2" h="10114">
                        <a:moveTo>
                          <a:pt x="0" y="5086"/>
                        </a:moveTo>
                        <a:cubicBezTo>
                          <a:pt x="358" y="1911"/>
                          <a:pt x="5638" y="282"/>
                          <a:pt x="6838" y="42"/>
                        </a:cubicBezTo>
                        <a:cubicBezTo>
                          <a:pt x="8038" y="-198"/>
                          <a:pt x="10083" y="448"/>
                          <a:pt x="10000" y="5086"/>
                        </a:cubicBezTo>
                        <a:cubicBezTo>
                          <a:pt x="9917" y="9724"/>
                          <a:pt x="8224" y="10370"/>
                          <a:pt x="6900" y="10042"/>
                        </a:cubicBezTo>
                        <a:cubicBezTo>
                          <a:pt x="5576" y="9714"/>
                          <a:pt x="421" y="8128"/>
                          <a:pt x="0" y="508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50" name="순서도: 판단 18">
                    <a:extLst>
                      <a:ext uri="{FF2B5EF4-FFF2-40B4-BE49-F238E27FC236}">
                        <a16:creationId xmlns:a16="http://schemas.microsoft.com/office/drawing/2014/main" id="{81117EAC-B1EE-4ECF-8255-3197261F0888}"/>
                      </a:ext>
                    </a:extLst>
                  </p:cNvPr>
                  <p:cNvSpPr/>
                  <p:nvPr/>
                </p:nvSpPr>
                <p:spPr>
                  <a:xfrm rot="19111636">
                    <a:off x="3897860" y="2683039"/>
                    <a:ext cx="160972" cy="131541"/>
                  </a:xfrm>
                  <a:custGeom>
                    <a:avLst/>
                    <a:gdLst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25"/>
                      <a:gd name="connsiteY0" fmla="*/ 5044 h 10044"/>
                      <a:gd name="connsiteX1" fmla="*/ 6838 w 10025"/>
                      <a:gd name="connsiteY1" fmla="*/ 0 h 10044"/>
                      <a:gd name="connsiteX2" fmla="*/ 10000 w 10025"/>
                      <a:gd name="connsiteY2" fmla="*/ 5044 h 10044"/>
                      <a:gd name="connsiteX3" fmla="*/ 5000 w 10025"/>
                      <a:gd name="connsiteY3" fmla="*/ 10044 h 10044"/>
                      <a:gd name="connsiteX4" fmla="*/ 0 w 10025"/>
                      <a:gd name="connsiteY4" fmla="*/ 5044 h 10044"/>
                      <a:gd name="connsiteX0" fmla="*/ 0 w 10000"/>
                      <a:gd name="connsiteY0" fmla="*/ 5044 h 10000"/>
                      <a:gd name="connsiteX1" fmla="*/ 6838 w 10000"/>
                      <a:gd name="connsiteY1" fmla="*/ 0 h 10000"/>
                      <a:gd name="connsiteX2" fmla="*/ 10000 w 10000"/>
                      <a:gd name="connsiteY2" fmla="*/ 5044 h 10000"/>
                      <a:gd name="connsiteX3" fmla="*/ 6900 w 10000"/>
                      <a:gd name="connsiteY3" fmla="*/ 10000 h 10000"/>
                      <a:gd name="connsiteX4" fmla="*/ 0 w 10000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86 h 10042"/>
                      <a:gd name="connsiteX1" fmla="*/ 6838 w 10002"/>
                      <a:gd name="connsiteY1" fmla="*/ 42 h 10042"/>
                      <a:gd name="connsiteX2" fmla="*/ 10000 w 10002"/>
                      <a:gd name="connsiteY2" fmla="*/ 5086 h 10042"/>
                      <a:gd name="connsiteX3" fmla="*/ 6900 w 10002"/>
                      <a:gd name="connsiteY3" fmla="*/ 10042 h 10042"/>
                      <a:gd name="connsiteX4" fmla="*/ 0 w 10002"/>
                      <a:gd name="connsiteY4" fmla="*/ 5086 h 10042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2" h="10114">
                        <a:moveTo>
                          <a:pt x="0" y="5086"/>
                        </a:moveTo>
                        <a:cubicBezTo>
                          <a:pt x="358" y="1911"/>
                          <a:pt x="5638" y="282"/>
                          <a:pt x="6838" y="42"/>
                        </a:cubicBezTo>
                        <a:cubicBezTo>
                          <a:pt x="8038" y="-198"/>
                          <a:pt x="10083" y="448"/>
                          <a:pt x="10000" y="5086"/>
                        </a:cubicBezTo>
                        <a:cubicBezTo>
                          <a:pt x="9917" y="9724"/>
                          <a:pt x="8224" y="10370"/>
                          <a:pt x="6900" y="10042"/>
                        </a:cubicBezTo>
                        <a:cubicBezTo>
                          <a:pt x="5576" y="9714"/>
                          <a:pt x="421" y="8128"/>
                          <a:pt x="0" y="508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51" name="순서도: 판단 18">
                    <a:extLst>
                      <a:ext uri="{FF2B5EF4-FFF2-40B4-BE49-F238E27FC236}">
                        <a16:creationId xmlns:a16="http://schemas.microsoft.com/office/drawing/2014/main" id="{94307A7E-8FFE-4776-9B61-052ECAC6F213}"/>
                      </a:ext>
                    </a:extLst>
                  </p:cNvPr>
                  <p:cNvSpPr/>
                  <p:nvPr/>
                </p:nvSpPr>
                <p:spPr>
                  <a:xfrm rot="19967841">
                    <a:off x="4007871" y="2801052"/>
                    <a:ext cx="160972" cy="131541"/>
                  </a:xfrm>
                  <a:custGeom>
                    <a:avLst/>
                    <a:gdLst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25"/>
                      <a:gd name="connsiteY0" fmla="*/ 5044 h 10044"/>
                      <a:gd name="connsiteX1" fmla="*/ 6838 w 10025"/>
                      <a:gd name="connsiteY1" fmla="*/ 0 h 10044"/>
                      <a:gd name="connsiteX2" fmla="*/ 10000 w 10025"/>
                      <a:gd name="connsiteY2" fmla="*/ 5044 h 10044"/>
                      <a:gd name="connsiteX3" fmla="*/ 5000 w 10025"/>
                      <a:gd name="connsiteY3" fmla="*/ 10044 h 10044"/>
                      <a:gd name="connsiteX4" fmla="*/ 0 w 10025"/>
                      <a:gd name="connsiteY4" fmla="*/ 5044 h 10044"/>
                      <a:gd name="connsiteX0" fmla="*/ 0 w 10000"/>
                      <a:gd name="connsiteY0" fmla="*/ 5044 h 10000"/>
                      <a:gd name="connsiteX1" fmla="*/ 6838 w 10000"/>
                      <a:gd name="connsiteY1" fmla="*/ 0 h 10000"/>
                      <a:gd name="connsiteX2" fmla="*/ 10000 w 10000"/>
                      <a:gd name="connsiteY2" fmla="*/ 5044 h 10000"/>
                      <a:gd name="connsiteX3" fmla="*/ 6900 w 10000"/>
                      <a:gd name="connsiteY3" fmla="*/ 10000 h 10000"/>
                      <a:gd name="connsiteX4" fmla="*/ 0 w 10000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86 h 10042"/>
                      <a:gd name="connsiteX1" fmla="*/ 6838 w 10002"/>
                      <a:gd name="connsiteY1" fmla="*/ 42 h 10042"/>
                      <a:gd name="connsiteX2" fmla="*/ 10000 w 10002"/>
                      <a:gd name="connsiteY2" fmla="*/ 5086 h 10042"/>
                      <a:gd name="connsiteX3" fmla="*/ 6900 w 10002"/>
                      <a:gd name="connsiteY3" fmla="*/ 10042 h 10042"/>
                      <a:gd name="connsiteX4" fmla="*/ 0 w 10002"/>
                      <a:gd name="connsiteY4" fmla="*/ 5086 h 10042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2" h="10114">
                        <a:moveTo>
                          <a:pt x="0" y="5086"/>
                        </a:moveTo>
                        <a:cubicBezTo>
                          <a:pt x="358" y="1911"/>
                          <a:pt x="5638" y="282"/>
                          <a:pt x="6838" y="42"/>
                        </a:cubicBezTo>
                        <a:cubicBezTo>
                          <a:pt x="8038" y="-198"/>
                          <a:pt x="10083" y="448"/>
                          <a:pt x="10000" y="5086"/>
                        </a:cubicBezTo>
                        <a:cubicBezTo>
                          <a:pt x="9917" y="9724"/>
                          <a:pt x="8224" y="10370"/>
                          <a:pt x="6900" y="10042"/>
                        </a:cubicBezTo>
                        <a:cubicBezTo>
                          <a:pt x="5576" y="9714"/>
                          <a:pt x="421" y="8128"/>
                          <a:pt x="0" y="508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</p:grp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B99A8452-0976-4C57-9BB9-809A1083CBF6}"/>
                  </a:ext>
                </a:extLst>
              </p:cNvPr>
              <p:cNvGrpSpPr/>
              <p:nvPr/>
            </p:nvGrpSpPr>
            <p:grpSpPr>
              <a:xfrm rot="4302415">
                <a:off x="6237811" y="2577231"/>
                <a:ext cx="1302856" cy="1369482"/>
                <a:chOff x="3346450" y="2368539"/>
                <a:chExt cx="1008869" cy="1060461"/>
              </a:xfrm>
              <a:grpFill/>
            </p:grpSpPr>
            <p:sp>
              <p:nvSpPr>
                <p:cNvPr id="53" name="원호 52">
                  <a:extLst>
                    <a:ext uri="{FF2B5EF4-FFF2-40B4-BE49-F238E27FC236}">
                      <a16:creationId xmlns:a16="http://schemas.microsoft.com/office/drawing/2014/main" id="{96AB89E3-7DBC-4189-8BC3-9B677CE60DC4}"/>
                    </a:ext>
                  </a:extLst>
                </p:cNvPr>
                <p:cNvSpPr/>
                <p:nvPr/>
              </p:nvSpPr>
              <p:spPr>
                <a:xfrm>
                  <a:off x="3346450" y="2552700"/>
                  <a:ext cx="876300" cy="876300"/>
                </a:xfrm>
                <a:prstGeom prst="arc">
                  <a:avLst/>
                </a:prstGeom>
                <a:noFill/>
                <a:ln w="44450" cap="rnd">
                  <a:solidFill>
                    <a:srgbClr val="ECE3A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54" name="그룹 53">
                  <a:extLst>
                    <a:ext uri="{FF2B5EF4-FFF2-40B4-BE49-F238E27FC236}">
                      <a16:creationId xmlns:a16="http://schemas.microsoft.com/office/drawing/2014/main" id="{B0CAD428-0A06-4587-88F4-221FF3664F4F}"/>
                    </a:ext>
                  </a:extLst>
                </p:cNvPr>
                <p:cNvGrpSpPr/>
                <p:nvPr/>
              </p:nvGrpSpPr>
              <p:grpSpPr>
                <a:xfrm>
                  <a:off x="3581400" y="2368539"/>
                  <a:ext cx="773919" cy="564054"/>
                  <a:chOff x="3581400" y="2368539"/>
                  <a:chExt cx="773919" cy="564054"/>
                </a:xfrm>
                <a:grpFill/>
              </p:grpSpPr>
              <p:sp>
                <p:nvSpPr>
                  <p:cNvPr id="55" name="순서도: 판단 18">
                    <a:extLst>
                      <a:ext uri="{FF2B5EF4-FFF2-40B4-BE49-F238E27FC236}">
                        <a16:creationId xmlns:a16="http://schemas.microsoft.com/office/drawing/2014/main" id="{BDFE0B2F-E47A-47E9-998A-D1ECCAAFE2F7}"/>
                      </a:ext>
                    </a:extLst>
                  </p:cNvPr>
                  <p:cNvSpPr/>
                  <p:nvPr/>
                </p:nvSpPr>
                <p:spPr>
                  <a:xfrm>
                    <a:off x="3581400" y="2486929"/>
                    <a:ext cx="160972" cy="131541"/>
                  </a:xfrm>
                  <a:custGeom>
                    <a:avLst/>
                    <a:gdLst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25"/>
                      <a:gd name="connsiteY0" fmla="*/ 5044 h 10044"/>
                      <a:gd name="connsiteX1" fmla="*/ 6838 w 10025"/>
                      <a:gd name="connsiteY1" fmla="*/ 0 h 10044"/>
                      <a:gd name="connsiteX2" fmla="*/ 10000 w 10025"/>
                      <a:gd name="connsiteY2" fmla="*/ 5044 h 10044"/>
                      <a:gd name="connsiteX3" fmla="*/ 5000 w 10025"/>
                      <a:gd name="connsiteY3" fmla="*/ 10044 h 10044"/>
                      <a:gd name="connsiteX4" fmla="*/ 0 w 10025"/>
                      <a:gd name="connsiteY4" fmla="*/ 5044 h 10044"/>
                      <a:gd name="connsiteX0" fmla="*/ 0 w 10000"/>
                      <a:gd name="connsiteY0" fmla="*/ 5044 h 10000"/>
                      <a:gd name="connsiteX1" fmla="*/ 6838 w 10000"/>
                      <a:gd name="connsiteY1" fmla="*/ 0 h 10000"/>
                      <a:gd name="connsiteX2" fmla="*/ 10000 w 10000"/>
                      <a:gd name="connsiteY2" fmla="*/ 5044 h 10000"/>
                      <a:gd name="connsiteX3" fmla="*/ 6900 w 10000"/>
                      <a:gd name="connsiteY3" fmla="*/ 10000 h 10000"/>
                      <a:gd name="connsiteX4" fmla="*/ 0 w 10000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86 h 10042"/>
                      <a:gd name="connsiteX1" fmla="*/ 6838 w 10002"/>
                      <a:gd name="connsiteY1" fmla="*/ 42 h 10042"/>
                      <a:gd name="connsiteX2" fmla="*/ 10000 w 10002"/>
                      <a:gd name="connsiteY2" fmla="*/ 5086 h 10042"/>
                      <a:gd name="connsiteX3" fmla="*/ 6900 w 10002"/>
                      <a:gd name="connsiteY3" fmla="*/ 10042 h 10042"/>
                      <a:gd name="connsiteX4" fmla="*/ 0 w 10002"/>
                      <a:gd name="connsiteY4" fmla="*/ 5086 h 10042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2" h="10114">
                        <a:moveTo>
                          <a:pt x="0" y="5086"/>
                        </a:moveTo>
                        <a:cubicBezTo>
                          <a:pt x="358" y="1911"/>
                          <a:pt x="5638" y="282"/>
                          <a:pt x="6838" y="42"/>
                        </a:cubicBezTo>
                        <a:cubicBezTo>
                          <a:pt x="8038" y="-198"/>
                          <a:pt x="10083" y="448"/>
                          <a:pt x="10000" y="5086"/>
                        </a:cubicBezTo>
                        <a:cubicBezTo>
                          <a:pt x="9917" y="9724"/>
                          <a:pt x="8224" y="10370"/>
                          <a:pt x="6900" y="10042"/>
                        </a:cubicBezTo>
                        <a:cubicBezTo>
                          <a:pt x="5576" y="9714"/>
                          <a:pt x="421" y="8128"/>
                          <a:pt x="0" y="508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56" name="순서도: 판단 18">
                    <a:extLst>
                      <a:ext uri="{FF2B5EF4-FFF2-40B4-BE49-F238E27FC236}">
                        <a16:creationId xmlns:a16="http://schemas.microsoft.com/office/drawing/2014/main" id="{ED450A47-7ED3-4753-9C8E-D90BF8068643}"/>
                      </a:ext>
                    </a:extLst>
                  </p:cNvPr>
                  <p:cNvSpPr/>
                  <p:nvPr/>
                </p:nvSpPr>
                <p:spPr>
                  <a:xfrm rot="3291019">
                    <a:off x="3762000" y="2383254"/>
                    <a:ext cx="160972" cy="131541"/>
                  </a:xfrm>
                  <a:custGeom>
                    <a:avLst/>
                    <a:gdLst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25"/>
                      <a:gd name="connsiteY0" fmla="*/ 5044 h 10044"/>
                      <a:gd name="connsiteX1" fmla="*/ 6838 w 10025"/>
                      <a:gd name="connsiteY1" fmla="*/ 0 h 10044"/>
                      <a:gd name="connsiteX2" fmla="*/ 10000 w 10025"/>
                      <a:gd name="connsiteY2" fmla="*/ 5044 h 10044"/>
                      <a:gd name="connsiteX3" fmla="*/ 5000 w 10025"/>
                      <a:gd name="connsiteY3" fmla="*/ 10044 h 10044"/>
                      <a:gd name="connsiteX4" fmla="*/ 0 w 10025"/>
                      <a:gd name="connsiteY4" fmla="*/ 5044 h 10044"/>
                      <a:gd name="connsiteX0" fmla="*/ 0 w 10000"/>
                      <a:gd name="connsiteY0" fmla="*/ 5044 h 10000"/>
                      <a:gd name="connsiteX1" fmla="*/ 6838 w 10000"/>
                      <a:gd name="connsiteY1" fmla="*/ 0 h 10000"/>
                      <a:gd name="connsiteX2" fmla="*/ 10000 w 10000"/>
                      <a:gd name="connsiteY2" fmla="*/ 5044 h 10000"/>
                      <a:gd name="connsiteX3" fmla="*/ 6900 w 10000"/>
                      <a:gd name="connsiteY3" fmla="*/ 10000 h 10000"/>
                      <a:gd name="connsiteX4" fmla="*/ 0 w 10000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86 h 10042"/>
                      <a:gd name="connsiteX1" fmla="*/ 6838 w 10002"/>
                      <a:gd name="connsiteY1" fmla="*/ 42 h 10042"/>
                      <a:gd name="connsiteX2" fmla="*/ 10000 w 10002"/>
                      <a:gd name="connsiteY2" fmla="*/ 5086 h 10042"/>
                      <a:gd name="connsiteX3" fmla="*/ 6900 w 10002"/>
                      <a:gd name="connsiteY3" fmla="*/ 10042 h 10042"/>
                      <a:gd name="connsiteX4" fmla="*/ 0 w 10002"/>
                      <a:gd name="connsiteY4" fmla="*/ 5086 h 10042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2" h="10114">
                        <a:moveTo>
                          <a:pt x="0" y="5086"/>
                        </a:moveTo>
                        <a:cubicBezTo>
                          <a:pt x="358" y="1911"/>
                          <a:pt x="5638" y="282"/>
                          <a:pt x="6838" y="42"/>
                        </a:cubicBezTo>
                        <a:cubicBezTo>
                          <a:pt x="8038" y="-198"/>
                          <a:pt x="10083" y="448"/>
                          <a:pt x="10000" y="5086"/>
                        </a:cubicBezTo>
                        <a:cubicBezTo>
                          <a:pt x="9917" y="9724"/>
                          <a:pt x="8224" y="10370"/>
                          <a:pt x="6900" y="10042"/>
                        </a:cubicBezTo>
                        <a:cubicBezTo>
                          <a:pt x="5576" y="9714"/>
                          <a:pt x="421" y="8128"/>
                          <a:pt x="0" y="508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57" name="순서도: 판단 18">
                    <a:extLst>
                      <a:ext uri="{FF2B5EF4-FFF2-40B4-BE49-F238E27FC236}">
                        <a16:creationId xmlns:a16="http://schemas.microsoft.com/office/drawing/2014/main" id="{600C5B1F-2956-485B-B41B-F826E304410E}"/>
                      </a:ext>
                    </a:extLst>
                  </p:cNvPr>
                  <p:cNvSpPr/>
                  <p:nvPr/>
                </p:nvSpPr>
                <p:spPr>
                  <a:xfrm rot="19919155">
                    <a:off x="3737796" y="2601876"/>
                    <a:ext cx="160972" cy="131541"/>
                  </a:xfrm>
                  <a:custGeom>
                    <a:avLst/>
                    <a:gdLst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25"/>
                      <a:gd name="connsiteY0" fmla="*/ 5044 h 10044"/>
                      <a:gd name="connsiteX1" fmla="*/ 6838 w 10025"/>
                      <a:gd name="connsiteY1" fmla="*/ 0 h 10044"/>
                      <a:gd name="connsiteX2" fmla="*/ 10000 w 10025"/>
                      <a:gd name="connsiteY2" fmla="*/ 5044 h 10044"/>
                      <a:gd name="connsiteX3" fmla="*/ 5000 w 10025"/>
                      <a:gd name="connsiteY3" fmla="*/ 10044 h 10044"/>
                      <a:gd name="connsiteX4" fmla="*/ 0 w 10025"/>
                      <a:gd name="connsiteY4" fmla="*/ 5044 h 10044"/>
                      <a:gd name="connsiteX0" fmla="*/ 0 w 10000"/>
                      <a:gd name="connsiteY0" fmla="*/ 5044 h 10000"/>
                      <a:gd name="connsiteX1" fmla="*/ 6838 w 10000"/>
                      <a:gd name="connsiteY1" fmla="*/ 0 h 10000"/>
                      <a:gd name="connsiteX2" fmla="*/ 10000 w 10000"/>
                      <a:gd name="connsiteY2" fmla="*/ 5044 h 10000"/>
                      <a:gd name="connsiteX3" fmla="*/ 6900 w 10000"/>
                      <a:gd name="connsiteY3" fmla="*/ 10000 h 10000"/>
                      <a:gd name="connsiteX4" fmla="*/ 0 w 10000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86 h 10042"/>
                      <a:gd name="connsiteX1" fmla="*/ 6838 w 10002"/>
                      <a:gd name="connsiteY1" fmla="*/ 42 h 10042"/>
                      <a:gd name="connsiteX2" fmla="*/ 10000 w 10002"/>
                      <a:gd name="connsiteY2" fmla="*/ 5086 h 10042"/>
                      <a:gd name="connsiteX3" fmla="*/ 6900 w 10002"/>
                      <a:gd name="connsiteY3" fmla="*/ 10042 h 10042"/>
                      <a:gd name="connsiteX4" fmla="*/ 0 w 10002"/>
                      <a:gd name="connsiteY4" fmla="*/ 5086 h 10042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2" h="10114">
                        <a:moveTo>
                          <a:pt x="0" y="5086"/>
                        </a:moveTo>
                        <a:cubicBezTo>
                          <a:pt x="358" y="1911"/>
                          <a:pt x="5638" y="282"/>
                          <a:pt x="6838" y="42"/>
                        </a:cubicBezTo>
                        <a:cubicBezTo>
                          <a:pt x="8038" y="-198"/>
                          <a:pt x="10083" y="448"/>
                          <a:pt x="10000" y="5086"/>
                        </a:cubicBezTo>
                        <a:cubicBezTo>
                          <a:pt x="9917" y="9724"/>
                          <a:pt x="8224" y="10370"/>
                          <a:pt x="6900" y="10042"/>
                        </a:cubicBezTo>
                        <a:cubicBezTo>
                          <a:pt x="5576" y="9714"/>
                          <a:pt x="421" y="8128"/>
                          <a:pt x="0" y="508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58" name="순서도: 판단 18">
                    <a:extLst>
                      <a:ext uri="{FF2B5EF4-FFF2-40B4-BE49-F238E27FC236}">
                        <a16:creationId xmlns:a16="http://schemas.microsoft.com/office/drawing/2014/main" id="{2A79C42B-E4B1-47A6-B551-48DE598F367F}"/>
                      </a:ext>
                    </a:extLst>
                  </p:cNvPr>
                  <p:cNvSpPr/>
                  <p:nvPr/>
                </p:nvSpPr>
                <p:spPr>
                  <a:xfrm rot="5061140">
                    <a:off x="3939481" y="2415389"/>
                    <a:ext cx="160972" cy="131541"/>
                  </a:xfrm>
                  <a:custGeom>
                    <a:avLst/>
                    <a:gdLst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25"/>
                      <a:gd name="connsiteY0" fmla="*/ 5044 h 10044"/>
                      <a:gd name="connsiteX1" fmla="*/ 6838 w 10025"/>
                      <a:gd name="connsiteY1" fmla="*/ 0 h 10044"/>
                      <a:gd name="connsiteX2" fmla="*/ 10000 w 10025"/>
                      <a:gd name="connsiteY2" fmla="*/ 5044 h 10044"/>
                      <a:gd name="connsiteX3" fmla="*/ 5000 w 10025"/>
                      <a:gd name="connsiteY3" fmla="*/ 10044 h 10044"/>
                      <a:gd name="connsiteX4" fmla="*/ 0 w 10025"/>
                      <a:gd name="connsiteY4" fmla="*/ 5044 h 10044"/>
                      <a:gd name="connsiteX0" fmla="*/ 0 w 10000"/>
                      <a:gd name="connsiteY0" fmla="*/ 5044 h 10000"/>
                      <a:gd name="connsiteX1" fmla="*/ 6838 w 10000"/>
                      <a:gd name="connsiteY1" fmla="*/ 0 h 10000"/>
                      <a:gd name="connsiteX2" fmla="*/ 10000 w 10000"/>
                      <a:gd name="connsiteY2" fmla="*/ 5044 h 10000"/>
                      <a:gd name="connsiteX3" fmla="*/ 6900 w 10000"/>
                      <a:gd name="connsiteY3" fmla="*/ 10000 h 10000"/>
                      <a:gd name="connsiteX4" fmla="*/ 0 w 10000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86 h 10042"/>
                      <a:gd name="connsiteX1" fmla="*/ 6838 w 10002"/>
                      <a:gd name="connsiteY1" fmla="*/ 42 h 10042"/>
                      <a:gd name="connsiteX2" fmla="*/ 10000 w 10002"/>
                      <a:gd name="connsiteY2" fmla="*/ 5086 h 10042"/>
                      <a:gd name="connsiteX3" fmla="*/ 6900 w 10002"/>
                      <a:gd name="connsiteY3" fmla="*/ 10042 h 10042"/>
                      <a:gd name="connsiteX4" fmla="*/ 0 w 10002"/>
                      <a:gd name="connsiteY4" fmla="*/ 5086 h 10042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2" h="10114">
                        <a:moveTo>
                          <a:pt x="0" y="5086"/>
                        </a:moveTo>
                        <a:cubicBezTo>
                          <a:pt x="358" y="1911"/>
                          <a:pt x="5638" y="282"/>
                          <a:pt x="6838" y="42"/>
                        </a:cubicBezTo>
                        <a:cubicBezTo>
                          <a:pt x="8038" y="-198"/>
                          <a:pt x="10083" y="448"/>
                          <a:pt x="10000" y="5086"/>
                        </a:cubicBezTo>
                        <a:cubicBezTo>
                          <a:pt x="9917" y="9724"/>
                          <a:pt x="8224" y="10370"/>
                          <a:pt x="6900" y="10042"/>
                        </a:cubicBezTo>
                        <a:cubicBezTo>
                          <a:pt x="5576" y="9714"/>
                          <a:pt x="421" y="8128"/>
                          <a:pt x="0" y="508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59" name="순서도: 판단 18">
                    <a:extLst>
                      <a:ext uri="{FF2B5EF4-FFF2-40B4-BE49-F238E27FC236}">
                        <a16:creationId xmlns:a16="http://schemas.microsoft.com/office/drawing/2014/main" id="{8E141EA6-3AD2-4018-A6F3-0A8E92C666AE}"/>
                      </a:ext>
                    </a:extLst>
                  </p:cNvPr>
                  <p:cNvSpPr/>
                  <p:nvPr/>
                </p:nvSpPr>
                <p:spPr>
                  <a:xfrm rot="5900308">
                    <a:off x="4091281" y="2511567"/>
                    <a:ext cx="160972" cy="131541"/>
                  </a:xfrm>
                  <a:custGeom>
                    <a:avLst/>
                    <a:gdLst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25"/>
                      <a:gd name="connsiteY0" fmla="*/ 5044 h 10044"/>
                      <a:gd name="connsiteX1" fmla="*/ 6838 w 10025"/>
                      <a:gd name="connsiteY1" fmla="*/ 0 h 10044"/>
                      <a:gd name="connsiteX2" fmla="*/ 10000 w 10025"/>
                      <a:gd name="connsiteY2" fmla="*/ 5044 h 10044"/>
                      <a:gd name="connsiteX3" fmla="*/ 5000 w 10025"/>
                      <a:gd name="connsiteY3" fmla="*/ 10044 h 10044"/>
                      <a:gd name="connsiteX4" fmla="*/ 0 w 10025"/>
                      <a:gd name="connsiteY4" fmla="*/ 5044 h 10044"/>
                      <a:gd name="connsiteX0" fmla="*/ 0 w 10000"/>
                      <a:gd name="connsiteY0" fmla="*/ 5044 h 10000"/>
                      <a:gd name="connsiteX1" fmla="*/ 6838 w 10000"/>
                      <a:gd name="connsiteY1" fmla="*/ 0 h 10000"/>
                      <a:gd name="connsiteX2" fmla="*/ 10000 w 10000"/>
                      <a:gd name="connsiteY2" fmla="*/ 5044 h 10000"/>
                      <a:gd name="connsiteX3" fmla="*/ 6900 w 10000"/>
                      <a:gd name="connsiteY3" fmla="*/ 10000 h 10000"/>
                      <a:gd name="connsiteX4" fmla="*/ 0 w 10000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86 h 10042"/>
                      <a:gd name="connsiteX1" fmla="*/ 6838 w 10002"/>
                      <a:gd name="connsiteY1" fmla="*/ 42 h 10042"/>
                      <a:gd name="connsiteX2" fmla="*/ 10000 w 10002"/>
                      <a:gd name="connsiteY2" fmla="*/ 5086 h 10042"/>
                      <a:gd name="connsiteX3" fmla="*/ 6900 w 10002"/>
                      <a:gd name="connsiteY3" fmla="*/ 10042 h 10042"/>
                      <a:gd name="connsiteX4" fmla="*/ 0 w 10002"/>
                      <a:gd name="connsiteY4" fmla="*/ 5086 h 10042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2" h="10114">
                        <a:moveTo>
                          <a:pt x="0" y="5086"/>
                        </a:moveTo>
                        <a:cubicBezTo>
                          <a:pt x="358" y="1911"/>
                          <a:pt x="5638" y="282"/>
                          <a:pt x="6838" y="42"/>
                        </a:cubicBezTo>
                        <a:cubicBezTo>
                          <a:pt x="8038" y="-198"/>
                          <a:pt x="10083" y="448"/>
                          <a:pt x="10000" y="5086"/>
                        </a:cubicBezTo>
                        <a:cubicBezTo>
                          <a:pt x="9917" y="9724"/>
                          <a:pt x="8224" y="10370"/>
                          <a:pt x="6900" y="10042"/>
                        </a:cubicBezTo>
                        <a:cubicBezTo>
                          <a:pt x="5576" y="9714"/>
                          <a:pt x="421" y="8128"/>
                          <a:pt x="0" y="508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0" name="순서도: 판단 18">
                    <a:extLst>
                      <a:ext uri="{FF2B5EF4-FFF2-40B4-BE49-F238E27FC236}">
                        <a16:creationId xmlns:a16="http://schemas.microsoft.com/office/drawing/2014/main" id="{0803F243-4507-49AD-9981-1C9DCAF7B8DE}"/>
                      </a:ext>
                    </a:extLst>
                  </p:cNvPr>
                  <p:cNvSpPr/>
                  <p:nvPr/>
                </p:nvSpPr>
                <p:spPr>
                  <a:xfrm rot="7003570">
                    <a:off x="4209063" y="2665276"/>
                    <a:ext cx="160972" cy="131541"/>
                  </a:xfrm>
                  <a:custGeom>
                    <a:avLst/>
                    <a:gdLst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25"/>
                      <a:gd name="connsiteY0" fmla="*/ 5044 h 10044"/>
                      <a:gd name="connsiteX1" fmla="*/ 6838 w 10025"/>
                      <a:gd name="connsiteY1" fmla="*/ 0 h 10044"/>
                      <a:gd name="connsiteX2" fmla="*/ 10000 w 10025"/>
                      <a:gd name="connsiteY2" fmla="*/ 5044 h 10044"/>
                      <a:gd name="connsiteX3" fmla="*/ 5000 w 10025"/>
                      <a:gd name="connsiteY3" fmla="*/ 10044 h 10044"/>
                      <a:gd name="connsiteX4" fmla="*/ 0 w 10025"/>
                      <a:gd name="connsiteY4" fmla="*/ 5044 h 10044"/>
                      <a:gd name="connsiteX0" fmla="*/ 0 w 10000"/>
                      <a:gd name="connsiteY0" fmla="*/ 5044 h 10000"/>
                      <a:gd name="connsiteX1" fmla="*/ 6838 w 10000"/>
                      <a:gd name="connsiteY1" fmla="*/ 0 h 10000"/>
                      <a:gd name="connsiteX2" fmla="*/ 10000 w 10000"/>
                      <a:gd name="connsiteY2" fmla="*/ 5044 h 10000"/>
                      <a:gd name="connsiteX3" fmla="*/ 6900 w 10000"/>
                      <a:gd name="connsiteY3" fmla="*/ 10000 h 10000"/>
                      <a:gd name="connsiteX4" fmla="*/ 0 w 10000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86 h 10042"/>
                      <a:gd name="connsiteX1" fmla="*/ 6838 w 10002"/>
                      <a:gd name="connsiteY1" fmla="*/ 42 h 10042"/>
                      <a:gd name="connsiteX2" fmla="*/ 10000 w 10002"/>
                      <a:gd name="connsiteY2" fmla="*/ 5086 h 10042"/>
                      <a:gd name="connsiteX3" fmla="*/ 6900 w 10002"/>
                      <a:gd name="connsiteY3" fmla="*/ 10042 h 10042"/>
                      <a:gd name="connsiteX4" fmla="*/ 0 w 10002"/>
                      <a:gd name="connsiteY4" fmla="*/ 5086 h 10042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2" h="10114">
                        <a:moveTo>
                          <a:pt x="0" y="5086"/>
                        </a:moveTo>
                        <a:cubicBezTo>
                          <a:pt x="358" y="1911"/>
                          <a:pt x="5638" y="282"/>
                          <a:pt x="6838" y="42"/>
                        </a:cubicBezTo>
                        <a:cubicBezTo>
                          <a:pt x="8038" y="-198"/>
                          <a:pt x="10083" y="448"/>
                          <a:pt x="10000" y="5086"/>
                        </a:cubicBezTo>
                        <a:cubicBezTo>
                          <a:pt x="9917" y="9724"/>
                          <a:pt x="8224" y="10370"/>
                          <a:pt x="6900" y="10042"/>
                        </a:cubicBezTo>
                        <a:cubicBezTo>
                          <a:pt x="5576" y="9714"/>
                          <a:pt x="421" y="8128"/>
                          <a:pt x="0" y="508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1" name="순서도: 판단 18">
                    <a:extLst>
                      <a:ext uri="{FF2B5EF4-FFF2-40B4-BE49-F238E27FC236}">
                        <a16:creationId xmlns:a16="http://schemas.microsoft.com/office/drawing/2014/main" id="{77F3C0D8-B49E-4513-A77B-60301011A359}"/>
                      </a:ext>
                    </a:extLst>
                  </p:cNvPr>
                  <p:cNvSpPr/>
                  <p:nvPr/>
                </p:nvSpPr>
                <p:spPr>
                  <a:xfrm rot="19111636">
                    <a:off x="3897860" y="2683039"/>
                    <a:ext cx="160972" cy="131541"/>
                  </a:xfrm>
                  <a:custGeom>
                    <a:avLst/>
                    <a:gdLst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25"/>
                      <a:gd name="connsiteY0" fmla="*/ 5044 h 10044"/>
                      <a:gd name="connsiteX1" fmla="*/ 6838 w 10025"/>
                      <a:gd name="connsiteY1" fmla="*/ 0 h 10044"/>
                      <a:gd name="connsiteX2" fmla="*/ 10000 w 10025"/>
                      <a:gd name="connsiteY2" fmla="*/ 5044 h 10044"/>
                      <a:gd name="connsiteX3" fmla="*/ 5000 w 10025"/>
                      <a:gd name="connsiteY3" fmla="*/ 10044 h 10044"/>
                      <a:gd name="connsiteX4" fmla="*/ 0 w 10025"/>
                      <a:gd name="connsiteY4" fmla="*/ 5044 h 10044"/>
                      <a:gd name="connsiteX0" fmla="*/ 0 w 10000"/>
                      <a:gd name="connsiteY0" fmla="*/ 5044 h 10000"/>
                      <a:gd name="connsiteX1" fmla="*/ 6838 w 10000"/>
                      <a:gd name="connsiteY1" fmla="*/ 0 h 10000"/>
                      <a:gd name="connsiteX2" fmla="*/ 10000 w 10000"/>
                      <a:gd name="connsiteY2" fmla="*/ 5044 h 10000"/>
                      <a:gd name="connsiteX3" fmla="*/ 6900 w 10000"/>
                      <a:gd name="connsiteY3" fmla="*/ 10000 h 10000"/>
                      <a:gd name="connsiteX4" fmla="*/ 0 w 10000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86 h 10042"/>
                      <a:gd name="connsiteX1" fmla="*/ 6838 w 10002"/>
                      <a:gd name="connsiteY1" fmla="*/ 42 h 10042"/>
                      <a:gd name="connsiteX2" fmla="*/ 10000 w 10002"/>
                      <a:gd name="connsiteY2" fmla="*/ 5086 h 10042"/>
                      <a:gd name="connsiteX3" fmla="*/ 6900 w 10002"/>
                      <a:gd name="connsiteY3" fmla="*/ 10042 h 10042"/>
                      <a:gd name="connsiteX4" fmla="*/ 0 w 10002"/>
                      <a:gd name="connsiteY4" fmla="*/ 5086 h 10042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2" h="10114">
                        <a:moveTo>
                          <a:pt x="0" y="5086"/>
                        </a:moveTo>
                        <a:cubicBezTo>
                          <a:pt x="358" y="1911"/>
                          <a:pt x="5638" y="282"/>
                          <a:pt x="6838" y="42"/>
                        </a:cubicBezTo>
                        <a:cubicBezTo>
                          <a:pt x="8038" y="-198"/>
                          <a:pt x="10083" y="448"/>
                          <a:pt x="10000" y="5086"/>
                        </a:cubicBezTo>
                        <a:cubicBezTo>
                          <a:pt x="9917" y="9724"/>
                          <a:pt x="8224" y="10370"/>
                          <a:pt x="6900" y="10042"/>
                        </a:cubicBezTo>
                        <a:cubicBezTo>
                          <a:pt x="5576" y="9714"/>
                          <a:pt x="421" y="8128"/>
                          <a:pt x="0" y="508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2" name="순서도: 판단 18">
                    <a:extLst>
                      <a:ext uri="{FF2B5EF4-FFF2-40B4-BE49-F238E27FC236}">
                        <a16:creationId xmlns:a16="http://schemas.microsoft.com/office/drawing/2014/main" id="{01021739-CB9E-4DF3-B0BE-AD19AB53A758}"/>
                      </a:ext>
                    </a:extLst>
                  </p:cNvPr>
                  <p:cNvSpPr/>
                  <p:nvPr/>
                </p:nvSpPr>
                <p:spPr>
                  <a:xfrm rot="19967841">
                    <a:off x="4007871" y="2801052"/>
                    <a:ext cx="160972" cy="131541"/>
                  </a:xfrm>
                  <a:custGeom>
                    <a:avLst/>
                    <a:gdLst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25"/>
                      <a:gd name="connsiteY0" fmla="*/ 5044 h 10044"/>
                      <a:gd name="connsiteX1" fmla="*/ 6838 w 10025"/>
                      <a:gd name="connsiteY1" fmla="*/ 0 h 10044"/>
                      <a:gd name="connsiteX2" fmla="*/ 10000 w 10025"/>
                      <a:gd name="connsiteY2" fmla="*/ 5044 h 10044"/>
                      <a:gd name="connsiteX3" fmla="*/ 5000 w 10025"/>
                      <a:gd name="connsiteY3" fmla="*/ 10044 h 10044"/>
                      <a:gd name="connsiteX4" fmla="*/ 0 w 10025"/>
                      <a:gd name="connsiteY4" fmla="*/ 5044 h 10044"/>
                      <a:gd name="connsiteX0" fmla="*/ 0 w 10000"/>
                      <a:gd name="connsiteY0" fmla="*/ 5044 h 10000"/>
                      <a:gd name="connsiteX1" fmla="*/ 6838 w 10000"/>
                      <a:gd name="connsiteY1" fmla="*/ 0 h 10000"/>
                      <a:gd name="connsiteX2" fmla="*/ 10000 w 10000"/>
                      <a:gd name="connsiteY2" fmla="*/ 5044 h 10000"/>
                      <a:gd name="connsiteX3" fmla="*/ 6900 w 10000"/>
                      <a:gd name="connsiteY3" fmla="*/ 10000 h 10000"/>
                      <a:gd name="connsiteX4" fmla="*/ 0 w 10000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86 h 10042"/>
                      <a:gd name="connsiteX1" fmla="*/ 6838 w 10002"/>
                      <a:gd name="connsiteY1" fmla="*/ 42 h 10042"/>
                      <a:gd name="connsiteX2" fmla="*/ 10000 w 10002"/>
                      <a:gd name="connsiteY2" fmla="*/ 5086 h 10042"/>
                      <a:gd name="connsiteX3" fmla="*/ 6900 w 10002"/>
                      <a:gd name="connsiteY3" fmla="*/ 10042 h 10042"/>
                      <a:gd name="connsiteX4" fmla="*/ 0 w 10002"/>
                      <a:gd name="connsiteY4" fmla="*/ 5086 h 10042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2" h="10114">
                        <a:moveTo>
                          <a:pt x="0" y="5086"/>
                        </a:moveTo>
                        <a:cubicBezTo>
                          <a:pt x="358" y="1911"/>
                          <a:pt x="5638" y="282"/>
                          <a:pt x="6838" y="42"/>
                        </a:cubicBezTo>
                        <a:cubicBezTo>
                          <a:pt x="8038" y="-198"/>
                          <a:pt x="10083" y="448"/>
                          <a:pt x="10000" y="5086"/>
                        </a:cubicBezTo>
                        <a:cubicBezTo>
                          <a:pt x="9917" y="9724"/>
                          <a:pt x="8224" y="10370"/>
                          <a:pt x="6900" y="10042"/>
                        </a:cubicBezTo>
                        <a:cubicBezTo>
                          <a:pt x="5576" y="9714"/>
                          <a:pt x="421" y="8128"/>
                          <a:pt x="0" y="508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FB38FEE6-1AD4-40A0-9B81-5B63C3E71ABE}"/>
                  </a:ext>
                </a:extLst>
              </p:cNvPr>
              <p:cNvGrpSpPr/>
              <p:nvPr/>
            </p:nvGrpSpPr>
            <p:grpSpPr>
              <a:xfrm rot="6167647">
                <a:off x="7157951" y="2952299"/>
                <a:ext cx="1008869" cy="1060461"/>
                <a:chOff x="3346450" y="2368539"/>
                <a:chExt cx="1008869" cy="1060461"/>
              </a:xfrm>
              <a:grpFill/>
            </p:grpSpPr>
            <p:sp>
              <p:nvSpPr>
                <p:cNvPr id="64" name="원호 63">
                  <a:extLst>
                    <a:ext uri="{FF2B5EF4-FFF2-40B4-BE49-F238E27FC236}">
                      <a16:creationId xmlns:a16="http://schemas.microsoft.com/office/drawing/2014/main" id="{6D5696D9-700F-4114-AC1A-1B70DB1F3E0B}"/>
                    </a:ext>
                  </a:extLst>
                </p:cNvPr>
                <p:cNvSpPr/>
                <p:nvPr/>
              </p:nvSpPr>
              <p:spPr>
                <a:xfrm>
                  <a:off x="3346450" y="2552700"/>
                  <a:ext cx="876300" cy="876300"/>
                </a:xfrm>
                <a:prstGeom prst="arc">
                  <a:avLst/>
                </a:prstGeom>
                <a:noFill/>
                <a:ln w="44450" cap="rnd">
                  <a:solidFill>
                    <a:srgbClr val="ECE3A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5" name="그룹 64">
                  <a:extLst>
                    <a:ext uri="{FF2B5EF4-FFF2-40B4-BE49-F238E27FC236}">
                      <a16:creationId xmlns:a16="http://schemas.microsoft.com/office/drawing/2014/main" id="{A1B34459-543F-4551-9F9A-CED21DE54CAD}"/>
                    </a:ext>
                  </a:extLst>
                </p:cNvPr>
                <p:cNvGrpSpPr/>
                <p:nvPr/>
              </p:nvGrpSpPr>
              <p:grpSpPr>
                <a:xfrm>
                  <a:off x="3581400" y="2368539"/>
                  <a:ext cx="773919" cy="564054"/>
                  <a:chOff x="3581400" y="2368539"/>
                  <a:chExt cx="773919" cy="564054"/>
                </a:xfrm>
                <a:grpFill/>
              </p:grpSpPr>
              <p:sp>
                <p:nvSpPr>
                  <p:cNvPr id="66" name="순서도: 판단 18">
                    <a:extLst>
                      <a:ext uri="{FF2B5EF4-FFF2-40B4-BE49-F238E27FC236}">
                        <a16:creationId xmlns:a16="http://schemas.microsoft.com/office/drawing/2014/main" id="{0A374BD0-8273-4F78-9C7E-03A852A465C3}"/>
                      </a:ext>
                    </a:extLst>
                  </p:cNvPr>
                  <p:cNvSpPr/>
                  <p:nvPr/>
                </p:nvSpPr>
                <p:spPr>
                  <a:xfrm>
                    <a:off x="3581400" y="2486929"/>
                    <a:ext cx="160972" cy="131541"/>
                  </a:xfrm>
                  <a:custGeom>
                    <a:avLst/>
                    <a:gdLst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25"/>
                      <a:gd name="connsiteY0" fmla="*/ 5044 h 10044"/>
                      <a:gd name="connsiteX1" fmla="*/ 6838 w 10025"/>
                      <a:gd name="connsiteY1" fmla="*/ 0 h 10044"/>
                      <a:gd name="connsiteX2" fmla="*/ 10000 w 10025"/>
                      <a:gd name="connsiteY2" fmla="*/ 5044 h 10044"/>
                      <a:gd name="connsiteX3" fmla="*/ 5000 w 10025"/>
                      <a:gd name="connsiteY3" fmla="*/ 10044 h 10044"/>
                      <a:gd name="connsiteX4" fmla="*/ 0 w 10025"/>
                      <a:gd name="connsiteY4" fmla="*/ 5044 h 10044"/>
                      <a:gd name="connsiteX0" fmla="*/ 0 w 10000"/>
                      <a:gd name="connsiteY0" fmla="*/ 5044 h 10000"/>
                      <a:gd name="connsiteX1" fmla="*/ 6838 w 10000"/>
                      <a:gd name="connsiteY1" fmla="*/ 0 h 10000"/>
                      <a:gd name="connsiteX2" fmla="*/ 10000 w 10000"/>
                      <a:gd name="connsiteY2" fmla="*/ 5044 h 10000"/>
                      <a:gd name="connsiteX3" fmla="*/ 6900 w 10000"/>
                      <a:gd name="connsiteY3" fmla="*/ 10000 h 10000"/>
                      <a:gd name="connsiteX4" fmla="*/ 0 w 10000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86 h 10042"/>
                      <a:gd name="connsiteX1" fmla="*/ 6838 w 10002"/>
                      <a:gd name="connsiteY1" fmla="*/ 42 h 10042"/>
                      <a:gd name="connsiteX2" fmla="*/ 10000 w 10002"/>
                      <a:gd name="connsiteY2" fmla="*/ 5086 h 10042"/>
                      <a:gd name="connsiteX3" fmla="*/ 6900 w 10002"/>
                      <a:gd name="connsiteY3" fmla="*/ 10042 h 10042"/>
                      <a:gd name="connsiteX4" fmla="*/ 0 w 10002"/>
                      <a:gd name="connsiteY4" fmla="*/ 5086 h 10042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2" h="10114">
                        <a:moveTo>
                          <a:pt x="0" y="5086"/>
                        </a:moveTo>
                        <a:cubicBezTo>
                          <a:pt x="358" y="1911"/>
                          <a:pt x="5638" y="282"/>
                          <a:pt x="6838" y="42"/>
                        </a:cubicBezTo>
                        <a:cubicBezTo>
                          <a:pt x="8038" y="-198"/>
                          <a:pt x="10083" y="448"/>
                          <a:pt x="10000" y="5086"/>
                        </a:cubicBezTo>
                        <a:cubicBezTo>
                          <a:pt x="9917" y="9724"/>
                          <a:pt x="8224" y="10370"/>
                          <a:pt x="6900" y="10042"/>
                        </a:cubicBezTo>
                        <a:cubicBezTo>
                          <a:pt x="5576" y="9714"/>
                          <a:pt x="421" y="8128"/>
                          <a:pt x="0" y="508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7" name="순서도: 판단 18">
                    <a:extLst>
                      <a:ext uri="{FF2B5EF4-FFF2-40B4-BE49-F238E27FC236}">
                        <a16:creationId xmlns:a16="http://schemas.microsoft.com/office/drawing/2014/main" id="{25F1636E-0CD6-4A79-BD61-C477D0533FBC}"/>
                      </a:ext>
                    </a:extLst>
                  </p:cNvPr>
                  <p:cNvSpPr/>
                  <p:nvPr/>
                </p:nvSpPr>
                <p:spPr>
                  <a:xfrm rot="3291019">
                    <a:off x="3762000" y="2383254"/>
                    <a:ext cx="160972" cy="131541"/>
                  </a:xfrm>
                  <a:custGeom>
                    <a:avLst/>
                    <a:gdLst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25"/>
                      <a:gd name="connsiteY0" fmla="*/ 5044 h 10044"/>
                      <a:gd name="connsiteX1" fmla="*/ 6838 w 10025"/>
                      <a:gd name="connsiteY1" fmla="*/ 0 h 10044"/>
                      <a:gd name="connsiteX2" fmla="*/ 10000 w 10025"/>
                      <a:gd name="connsiteY2" fmla="*/ 5044 h 10044"/>
                      <a:gd name="connsiteX3" fmla="*/ 5000 w 10025"/>
                      <a:gd name="connsiteY3" fmla="*/ 10044 h 10044"/>
                      <a:gd name="connsiteX4" fmla="*/ 0 w 10025"/>
                      <a:gd name="connsiteY4" fmla="*/ 5044 h 10044"/>
                      <a:gd name="connsiteX0" fmla="*/ 0 w 10000"/>
                      <a:gd name="connsiteY0" fmla="*/ 5044 h 10000"/>
                      <a:gd name="connsiteX1" fmla="*/ 6838 w 10000"/>
                      <a:gd name="connsiteY1" fmla="*/ 0 h 10000"/>
                      <a:gd name="connsiteX2" fmla="*/ 10000 w 10000"/>
                      <a:gd name="connsiteY2" fmla="*/ 5044 h 10000"/>
                      <a:gd name="connsiteX3" fmla="*/ 6900 w 10000"/>
                      <a:gd name="connsiteY3" fmla="*/ 10000 h 10000"/>
                      <a:gd name="connsiteX4" fmla="*/ 0 w 10000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86 h 10042"/>
                      <a:gd name="connsiteX1" fmla="*/ 6838 w 10002"/>
                      <a:gd name="connsiteY1" fmla="*/ 42 h 10042"/>
                      <a:gd name="connsiteX2" fmla="*/ 10000 w 10002"/>
                      <a:gd name="connsiteY2" fmla="*/ 5086 h 10042"/>
                      <a:gd name="connsiteX3" fmla="*/ 6900 w 10002"/>
                      <a:gd name="connsiteY3" fmla="*/ 10042 h 10042"/>
                      <a:gd name="connsiteX4" fmla="*/ 0 w 10002"/>
                      <a:gd name="connsiteY4" fmla="*/ 5086 h 10042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2" h="10114">
                        <a:moveTo>
                          <a:pt x="0" y="5086"/>
                        </a:moveTo>
                        <a:cubicBezTo>
                          <a:pt x="358" y="1911"/>
                          <a:pt x="5638" y="282"/>
                          <a:pt x="6838" y="42"/>
                        </a:cubicBezTo>
                        <a:cubicBezTo>
                          <a:pt x="8038" y="-198"/>
                          <a:pt x="10083" y="448"/>
                          <a:pt x="10000" y="5086"/>
                        </a:cubicBezTo>
                        <a:cubicBezTo>
                          <a:pt x="9917" y="9724"/>
                          <a:pt x="8224" y="10370"/>
                          <a:pt x="6900" y="10042"/>
                        </a:cubicBezTo>
                        <a:cubicBezTo>
                          <a:pt x="5576" y="9714"/>
                          <a:pt x="421" y="8128"/>
                          <a:pt x="0" y="508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8" name="순서도: 판단 18">
                    <a:extLst>
                      <a:ext uri="{FF2B5EF4-FFF2-40B4-BE49-F238E27FC236}">
                        <a16:creationId xmlns:a16="http://schemas.microsoft.com/office/drawing/2014/main" id="{281E2B2E-2307-45DE-A3F0-F02B513D5E31}"/>
                      </a:ext>
                    </a:extLst>
                  </p:cNvPr>
                  <p:cNvSpPr/>
                  <p:nvPr/>
                </p:nvSpPr>
                <p:spPr>
                  <a:xfrm rot="19919155">
                    <a:off x="3737796" y="2601876"/>
                    <a:ext cx="160972" cy="131541"/>
                  </a:xfrm>
                  <a:custGeom>
                    <a:avLst/>
                    <a:gdLst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25"/>
                      <a:gd name="connsiteY0" fmla="*/ 5044 h 10044"/>
                      <a:gd name="connsiteX1" fmla="*/ 6838 w 10025"/>
                      <a:gd name="connsiteY1" fmla="*/ 0 h 10044"/>
                      <a:gd name="connsiteX2" fmla="*/ 10000 w 10025"/>
                      <a:gd name="connsiteY2" fmla="*/ 5044 h 10044"/>
                      <a:gd name="connsiteX3" fmla="*/ 5000 w 10025"/>
                      <a:gd name="connsiteY3" fmla="*/ 10044 h 10044"/>
                      <a:gd name="connsiteX4" fmla="*/ 0 w 10025"/>
                      <a:gd name="connsiteY4" fmla="*/ 5044 h 10044"/>
                      <a:gd name="connsiteX0" fmla="*/ 0 w 10000"/>
                      <a:gd name="connsiteY0" fmla="*/ 5044 h 10000"/>
                      <a:gd name="connsiteX1" fmla="*/ 6838 w 10000"/>
                      <a:gd name="connsiteY1" fmla="*/ 0 h 10000"/>
                      <a:gd name="connsiteX2" fmla="*/ 10000 w 10000"/>
                      <a:gd name="connsiteY2" fmla="*/ 5044 h 10000"/>
                      <a:gd name="connsiteX3" fmla="*/ 6900 w 10000"/>
                      <a:gd name="connsiteY3" fmla="*/ 10000 h 10000"/>
                      <a:gd name="connsiteX4" fmla="*/ 0 w 10000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86 h 10042"/>
                      <a:gd name="connsiteX1" fmla="*/ 6838 w 10002"/>
                      <a:gd name="connsiteY1" fmla="*/ 42 h 10042"/>
                      <a:gd name="connsiteX2" fmla="*/ 10000 w 10002"/>
                      <a:gd name="connsiteY2" fmla="*/ 5086 h 10042"/>
                      <a:gd name="connsiteX3" fmla="*/ 6900 w 10002"/>
                      <a:gd name="connsiteY3" fmla="*/ 10042 h 10042"/>
                      <a:gd name="connsiteX4" fmla="*/ 0 w 10002"/>
                      <a:gd name="connsiteY4" fmla="*/ 5086 h 10042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2" h="10114">
                        <a:moveTo>
                          <a:pt x="0" y="5086"/>
                        </a:moveTo>
                        <a:cubicBezTo>
                          <a:pt x="358" y="1911"/>
                          <a:pt x="5638" y="282"/>
                          <a:pt x="6838" y="42"/>
                        </a:cubicBezTo>
                        <a:cubicBezTo>
                          <a:pt x="8038" y="-198"/>
                          <a:pt x="10083" y="448"/>
                          <a:pt x="10000" y="5086"/>
                        </a:cubicBezTo>
                        <a:cubicBezTo>
                          <a:pt x="9917" y="9724"/>
                          <a:pt x="8224" y="10370"/>
                          <a:pt x="6900" y="10042"/>
                        </a:cubicBezTo>
                        <a:cubicBezTo>
                          <a:pt x="5576" y="9714"/>
                          <a:pt x="421" y="8128"/>
                          <a:pt x="0" y="508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9" name="순서도: 판단 18">
                    <a:extLst>
                      <a:ext uri="{FF2B5EF4-FFF2-40B4-BE49-F238E27FC236}">
                        <a16:creationId xmlns:a16="http://schemas.microsoft.com/office/drawing/2014/main" id="{AD193DEF-A6C2-44A4-9F9A-9137DCB00E48}"/>
                      </a:ext>
                    </a:extLst>
                  </p:cNvPr>
                  <p:cNvSpPr/>
                  <p:nvPr/>
                </p:nvSpPr>
                <p:spPr>
                  <a:xfrm rot="5061140">
                    <a:off x="3939481" y="2415389"/>
                    <a:ext cx="160972" cy="131541"/>
                  </a:xfrm>
                  <a:custGeom>
                    <a:avLst/>
                    <a:gdLst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25"/>
                      <a:gd name="connsiteY0" fmla="*/ 5044 h 10044"/>
                      <a:gd name="connsiteX1" fmla="*/ 6838 w 10025"/>
                      <a:gd name="connsiteY1" fmla="*/ 0 h 10044"/>
                      <a:gd name="connsiteX2" fmla="*/ 10000 w 10025"/>
                      <a:gd name="connsiteY2" fmla="*/ 5044 h 10044"/>
                      <a:gd name="connsiteX3" fmla="*/ 5000 w 10025"/>
                      <a:gd name="connsiteY3" fmla="*/ 10044 h 10044"/>
                      <a:gd name="connsiteX4" fmla="*/ 0 w 10025"/>
                      <a:gd name="connsiteY4" fmla="*/ 5044 h 10044"/>
                      <a:gd name="connsiteX0" fmla="*/ 0 w 10000"/>
                      <a:gd name="connsiteY0" fmla="*/ 5044 h 10000"/>
                      <a:gd name="connsiteX1" fmla="*/ 6838 w 10000"/>
                      <a:gd name="connsiteY1" fmla="*/ 0 h 10000"/>
                      <a:gd name="connsiteX2" fmla="*/ 10000 w 10000"/>
                      <a:gd name="connsiteY2" fmla="*/ 5044 h 10000"/>
                      <a:gd name="connsiteX3" fmla="*/ 6900 w 10000"/>
                      <a:gd name="connsiteY3" fmla="*/ 10000 h 10000"/>
                      <a:gd name="connsiteX4" fmla="*/ 0 w 10000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86 h 10042"/>
                      <a:gd name="connsiteX1" fmla="*/ 6838 w 10002"/>
                      <a:gd name="connsiteY1" fmla="*/ 42 h 10042"/>
                      <a:gd name="connsiteX2" fmla="*/ 10000 w 10002"/>
                      <a:gd name="connsiteY2" fmla="*/ 5086 h 10042"/>
                      <a:gd name="connsiteX3" fmla="*/ 6900 w 10002"/>
                      <a:gd name="connsiteY3" fmla="*/ 10042 h 10042"/>
                      <a:gd name="connsiteX4" fmla="*/ 0 w 10002"/>
                      <a:gd name="connsiteY4" fmla="*/ 5086 h 10042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2" h="10114">
                        <a:moveTo>
                          <a:pt x="0" y="5086"/>
                        </a:moveTo>
                        <a:cubicBezTo>
                          <a:pt x="358" y="1911"/>
                          <a:pt x="5638" y="282"/>
                          <a:pt x="6838" y="42"/>
                        </a:cubicBezTo>
                        <a:cubicBezTo>
                          <a:pt x="8038" y="-198"/>
                          <a:pt x="10083" y="448"/>
                          <a:pt x="10000" y="5086"/>
                        </a:cubicBezTo>
                        <a:cubicBezTo>
                          <a:pt x="9917" y="9724"/>
                          <a:pt x="8224" y="10370"/>
                          <a:pt x="6900" y="10042"/>
                        </a:cubicBezTo>
                        <a:cubicBezTo>
                          <a:pt x="5576" y="9714"/>
                          <a:pt x="421" y="8128"/>
                          <a:pt x="0" y="508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70" name="순서도: 판단 18">
                    <a:extLst>
                      <a:ext uri="{FF2B5EF4-FFF2-40B4-BE49-F238E27FC236}">
                        <a16:creationId xmlns:a16="http://schemas.microsoft.com/office/drawing/2014/main" id="{5D86D845-BAD9-425F-B022-D4938F4EDBA2}"/>
                      </a:ext>
                    </a:extLst>
                  </p:cNvPr>
                  <p:cNvSpPr/>
                  <p:nvPr/>
                </p:nvSpPr>
                <p:spPr>
                  <a:xfrm rot="5900308">
                    <a:off x="4091281" y="2511567"/>
                    <a:ext cx="160972" cy="131541"/>
                  </a:xfrm>
                  <a:custGeom>
                    <a:avLst/>
                    <a:gdLst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25"/>
                      <a:gd name="connsiteY0" fmla="*/ 5044 h 10044"/>
                      <a:gd name="connsiteX1" fmla="*/ 6838 w 10025"/>
                      <a:gd name="connsiteY1" fmla="*/ 0 h 10044"/>
                      <a:gd name="connsiteX2" fmla="*/ 10000 w 10025"/>
                      <a:gd name="connsiteY2" fmla="*/ 5044 h 10044"/>
                      <a:gd name="connsiteX3" fmla="*/ 5000 w 10025"/>
                      <a:gd name="connsiteY3" fmla="*/ 10044 h 10044"/>
                      <a:gd name="connsiteX4" fmla="*/ 0 w 10025"/>
                      <a:gd name="connsiteY4" fmla="*/ 5044 h 10044"/>
                      <a:gd name="connsiteX0" fmla="*/ 0 w 10000"/>
                      <a:gd name="connsiteY0" fmla="*/ 5044 h 10000"/>
                      <a:gd name="connsiteX1" fmla="*/ 6838 w 10000"/>
                      <a:gd name="connsiteY1" fmla="*/ 0 h 10000"/>
                      <a:gd name="connsiteX2" fmla="*/ 10000 w 10000"/>
                      <a:gd name="connsiteY2" fmla="*/ 5044 h 10000"/>
                      <a:gd name="connsiteX3" fmla="*/ 6900 w 10000"/>
                      <a:gd name="connsiteY3" fmla="*/ 10000 h 10000"/>
                      <a:gd name="connsiteX4" fmla="*/ 0 w 10000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86 h 10042"/>
                      <a:gd name="connsiteX1" fmla="*/ 6838 w 10002"/>
                      <a:gd name="connsiteY1" fmla="*/ 42 h 10042"/>
                      <a:gd name="connsiteX2" fmla="*/ 10000 w 10002"/>
                      <a:gd name="connsiteY2" fmla="*/ 5086 h 10042"/>
                      <a:gd name="connsiteX3" fmla="*/ 6900 w 10002"/>
                      <a:gd name="connsiteY3" fmla="*/ 10042 h 10042"/>
                      <a:gd name="connsiteX4" fmla="*/ 0 w 10002"/>
                      <a:gd name="connsiteY4" fmla="*/ 5086 h 10042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2" h="10114">
                        <a:moveTo>
                          <a:pt x="0" y="5086"/>
                        </a:moveTo>
                        <a:cubicBezTo>
                          <a:pt x="358" y="1911"/>
                          <a:pt x="5638" y="282"/>
                          <a:pt x="6838" y="42"/>
                        </a:cubicBezTo>
                        <a:cubicBezTo>
                          <a:pt x="8038" y="-198"/>
                          <a:pt x="10083" y="448"/>
                          <a:pt x="10000" y="5086"/>
                        </a:cubicBezTo>
                        <a:cubicBezTo>
                          <a:pt x="9917" y="9724"/>
                          <a:pt x="8224" y="10370"/>
                          <a:pt x="6900" y="10042"/>
                        </a:cubicBezTo>
                        <a:cubicBezTo>
                          <a:pt x="5576" y="9714"/>
                          <a:pt x="421" y="8128"/>
                          <a:pt x="0" y="508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71" name="순서도: 판단 18">
                    <a:extLst>
                      <a:ext uri="{FF2B5EF4-FFF2-40B4-BE49-F238E27FC236}">
                        <a16:creationId xmlns:a16="http://schemas.microsoft.com/office/drawing/2014/main" id="{4D0F845B-E33F-4237-838A-A6A01C613CA4}"/>
                      </a:ext>
                    </a:extLst>
                  </p:cNvPr>
                  <p:cNvSpPr/>
                  <p:nvPr/>
                </p:nvSpPr>
                <p:spPr>
                  <a:xfrm rot="7003570">
                    <a:off x="4209063" y="2665276"/>
                    <a:ext cx="160972" cy="131541"/>
                  </a:xfrm>
                  <a:custGeom>
                    <a:avLst/>
                    <a:gdLst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25"/>
                      <a:gd name="connsiteY0" fmla="*/ 5044 h 10044"/>
                      <a:gd name="connsiteX1" fmla="*/ 6838 w 10025"/>
                      <a:gd name="connsiteY1" fmla="*/ 0 h 10044"/>
                      <a:gd name="connsiteX2" fmla="*/ 10000 w 10025"/>
                      <a:gd name="connsiteY2" fmla="*/ 5044 h 10044"/>
                      <a:gd name="connsiteX3" fmla="*/ 5000 w 10025"/>
                      <a:gd name="connsiteY3" fmla="*/ 10044 h 10044"/>
                      <a:gd name="connsiteX4" fmla="*/ 0 w 10025"/>
                      <a:gd name="connsiteY4" fmla="*/ 5044 h 10044"/>
                      <a:gd name="connsiteX0" fmla="*/ 0 w 10000"/>
                      <a:gd name="connsiteY0" fmla="*/ 5044 h 10000"/>
                      <a:gd name="connsiteX1" fmla="*/ 6838 w 10000"/>
                      <a:gd name="connsiteY1" fmla="*/ 0 h 10000"/>
                      <a:gd name="connsiteX2" fmla="*/ 10000 w 10000"/>
                      <a:gd name="connsiteY2" fmla="*/ 5044 h 10000"/>
                      <a:gd name="connsiteX3" fmla="*/ 6900 w 10000"/>
                      <a:gd name="connsiteY3" fmla="*/ 10000 h 10000"/>
                      <a:gd name="connsiteX4" fmla="*/ 0 w 10000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86 h 10042"/>
                      <a:gd name="connsiteX1" fmla="*/ 6838 w 10002"/>
                      <a:gd name="connsiteY1" fmla="*/ 42 h 10042"/>
                      <a:gd name="connsiteX2" fmla="*/ 10000 w 10002"/>
                      <a:gd name="connsiteY2" fmla="*/ 5086 h 10042"/>
                      <a:gd name="connsiteX3" fmla="*/ 6900 w 10002"/>
                      <a:gd name="connsiteY3" fmla="*/ 10042 h 10042"/>
                      <a:gd name="connsiteX4" fmla="*/ 0 w 10002"/>
                      <a:gd name="connsiteY4" fmla="*/ 5086 h 10042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2" h="10114">
                        <a:moveTo>
                          <a:pt x="0" y="5086"/>
                        </a:moveTo>
                        <a:cubicBezTo>
                          <a:pt x="358" y="1911"/>
                          <a:pt x="5638" y="282"/>
                          <a:pt x="6838" y="42"/>
                        </a:cubicBezTo>
                        <a:cubicBezTo>
                          <a:pt x="8038" y="-198"/>
                          <a:pt x="10083" y="448"/>
                          <a:pt x="10000" y="5086"/>
                        </a:cubicBezTo>
                        <a:cubicBezTo>
                          <a:pt x="9917" y="9724"/>
                          <a:pt x="8224" y="10370"/>
                          <a:pt x="6900" y="10042"/>
                        </a:cubicBezTo>
                        <a:cubicBezTo>
                          <a:pt x="5576" y="9714"/>
                          <a:pt x="421" y="8128"/>
                          <a:pt x="0" y="508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72" name="순서도: 판단 18">
                    <a:extLst>
                      <a:ext uri="{FF2B5EF4-FFF2-40B4-BE49-F238E27FC236}">
                        <a16:creationId xmlns:a16="http://schemas.microsoft.com/office/drawing/2014/main" id="{5D28CB59-D4E8-4FAF-B07D-36C015A0D026}"/>
                      </a:ext>
                    </a:extLst>
                  </p:cNvPr>
                  <p:cNvSpPr/>
                  <p:nvPr/>
                </p:nvSpPr>
                <p:spPr>
                  <a:xfrm rot="19111636">
                    <a:off x="3897860" y="2683039"/>
                    <a:ext cx="160972" cy="131541"/>
                  </a:xfrm>
                  <a:custGeom>
                    <a:avLst/>
                    <a:gdLst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25"/>
                      <a:gd name="connsiteY0" fmla="*/ 5044 h 10044"/>
                      <a:gd name="connsiteX1" fmla="*/ 6838 w 10025"/>
                      <a:gd name="connsiteY1" fmla="*/ 0 h 10044"/>
                      <a:gd name="connsiteX2" fmla="*/ 10000 w 10025"/>
                      <a:gd name="connsiteY2" fmla="*/ 5044 h 10044"/>
                      <a:gd name="connsiteX3" fmla="*/ 5000 w 10025"/>
                      <a:gd name="connsiteY3" fmla="*/ 10044 h 10044"/>
                      <a:gd name="connsiteX4" fmla="*/ 0 w 10025"/>
                      <a:gd name="connsiteY4" fmla="*/ 5044 h 10044"/>
                      <a:gd name="connsiteX0" fmla="*/ 0 w 10000"/>
                      <a:gd name="connsiteY0" fmla="*/ 5044 h 10000"/>
                      <a:gd name="connsiteX1" fmla="*/ 6838 w 10000"/>
                      <a:gd name="connsiteY1" fmla="*/ 0 h 10000"/>
                      <a:gd name="connsiteX2" fmla="*/ 10000 w 10000"/>
                      <a:gd name="connsiteY2" fmla="*/ 5044 h 10000"/>
                      <a:gd name="connsiteX3" fmla="*/ 6900 w 10000"/>
                      <a:gd name="connsiteY3" fmla="*/ 10000 h 10000"/>
                      <a:gd name="connsiteX4" fmla="*/ 0 w 10000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86 h 10042"/>
                      <a:gd name="connsiteX1" fmla="*/ 6838 w 10002"/>
                      <a:gd name="connsiteY1" fmla="*/ 42 h 10042"/>
                      <a:gd name="connsiteX2" fmla="*/ 10000 w 10002"/>
                      <a:gd name="connsiteY2" fmla="*/ 5086 h 10042"/>
                      <a:gd name="connsiteX3" fmla="*/ 6900 w 10002"/>
                      <a:gd name="connsiteY3" fmla="*/ 10042 h 10042"/>
                      <a:gd name="connsiteX4" fmla="*/ 0 w 10002"/>
                      <a:gd name="connsiteY4" fmla="*/ 5086 h 10042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2" h="10114">
                        <a:moveTo>
                          <a:pt x="0" y="5086"/>
                        </a:moveTo>
                        <a:cubicBezTo>
                          <a:pt x="358" y="1911"/>
                          <a:pt x="5638" y="282"/>
                          <a:pt x="6838" y="42"/>
                        </a:cubicBezTo>
                        <a:cubicBezTo>
                          <a:pt x="8038" y="-198"/>
                          <a:pt x="10083" y="448"/>
                          <a:pt x="10000" y="5086"/>
                        </a:cubicBezTo>
                        <a:cubicBezTo>
                          <a:pt x="9917" y="9724"/>
                          <a:pt x="8224" y="10370"/>
                          <a:pt x="6900" y="10042"/>
                        </a:cubicBezTo>
                        <a:cubicBezTo>
                          <a:pt x="5576" y="9714"/>
                          <a:pt x="421" y="8128"/>
                          <a:pt x="0" y="508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73" name="순서도: 판단 18">
                    <a:extLst>
                      <a:ext uri="{FF2B5EF4-FFF2-40B4-BE49-F238E27FC236}">
                        <a16:creationId xmlns:a16="http://schemas.microsoft.com/office/drawing/2014/main" id="{30151380-0953-46D9-8131-9F3531147F6F}"/>
                      </a:ext>
                    </a:extLst>
                  </p:cNvPr>
                  <p:cNvSpPr/>
                  <p:nvPr/>
                </p:nvSpPr>
                <p:spPr>
                  <a:xfrm rot="19967841">
                    <a:off x="4007871" y="2801052"/>
                    <a:ext cx="160972" cy="131541"/>
                  </a:xfrm>
                  <a:custGeom>
                    <a:avLst/>
                    <a:gdLst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00"/>
                      <a:gd name="connsiteY0" fmla="*/ 5000 h 10000"/>
                      <a:gd name="connsiteX1" fmla="*/ 5000 w 10000"/>
                      <a:gd name="connsiteY1" fmla="*/ 0 h 10000"/>
                      <a:gd name="connsiteX2" fmla="*/ 10000 w 10000"/>
                      <a:gd name="connsiteY2" fmla="*/ 5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5000 h 10000"/>
                      <a:gd name="connsiteX0" fmla="*/ 0 w 10025"/>
                      <a:gd name="connsiteY0" fmla="*/ 5044 h 10044"/>
                      <a:gd name="connsiteX1" fmla="*/ 6838 w 10025"/>
                      <a:gd name="connsiteY1" fmla="*/ 0 h 10044"/>
                      <a:gd name="connsiteX2" fmla="*/ 10000 w 10025"/>
                      <a:gd name="connsiteY2" fmla="*/ 5044 h 10044"/>
                      <a:gd name="connsiteX3" fmla="*/ 5000 w 10025"/>
                      <a:gd name="connsiteY3" fmla="*/ 10044 h 10044"/>
                      <a:gd name="connsiteX4" fmla="*/ 0 w 10025"/>
                      <a:gd name="connsiteY4" fmla="*/ 5044 h 10044"/>
                      <a:gd name="connsiteX0" fmla="*/ 0 w 10000"/>
                      <a:gd name="connsiteY0" fmla="*/ 5044 h 10000"/>
                      <a:gd name="connsiteX1" fmla="*/ 6838 w 10000"/>
                      <a:gd name="connsiteY1" fmla="*/ 0 h 10000"/>
                      <a:gd name="connsiteX2" fmla="*/ 10000 w 10000"/>
                      <a:gd name="connsiteY2" fmla="*/ 5044 h 10000"/>
                      <a:gd name="connsiteX3" fmla="*/ 6900 w 10000"/>
                      <a:gd name="connsiteY3" fmla="*/ 10000 h 10000"/>
                      <a:gd name="connsiteX4" fmla="*/ 0 w 10000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44 h 10000"/>
                      <a:gd name="connsiteX1" fmla="*/ 6838 w 10002"/>
                      <a:gd name="connsiteY1" fmla="*/ 0 h 10000"/>
                      <a:gd name="connsiteX2" fmla="*/ 10000 w 10002"/>
                      <a:gd name="connsiteY2" fmla="*/ 5044 h 10000"/>
                      <a:gd name="connsiteX3" fmla="*/ 6900 w 10002"/>
                      <a:gd name="connsiteY3" fmla="*/ 10000 h 10000"/>
                      <a:gd name="connsiteX4" fmla="*/ 0 w 10002"/>
                      <a:gd name="connsiteY4" fmla="*/ 5044 h 10000"/>
                      <a:gd name="connsiteX0" fmla="*/ 0 w 10002"/>
                      <a:gd name="connsiteY0" fmla="*/ 5086 h 10042"/>
                      <a:gd name="connsiteX1" fmla="*/ 6838 w 10002"/>
                      <a:gd name="connsiteY1" fmla="*/ 42 h 10042"/>
                      <a:gd name="connsiteX2" fmla="*/ 10000 w 10002"/>
                      <a:gd name="connsiteY2" fmla="*/ 5086 h 10042"/>
                      <a:gd name="connsiteX3" fmla="*/ 6900 w 10002"/>
                      <a:gd name="connsiteY3" fmla="*/ 10042 h 10042"/>
                      <a:gd name="connsiteX4" fmla="*/ 0 w 10002"/>
                      <a:gd name="connsiteY4" fmla="*/ 5086 h 10042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  <a:gd name="connsiteX0" fmla="*/ 0 w 10002"/>
                      <a:gd name="connsiteY0" fmla="*/ 5086 h 10114"/>
                      <a:gd name="connsiteX1" fmla="*/ 6838 w 10002"/>
                      <a:gd name="connsiteY1" fmla="*/ 42 h 10114"/>
                      <a:gd name="connsiteX2" fmla="*/ 10000 w 10002"/>
                      <a:gd name="connsiteY2" fmla="*/ 5086 h 10114"/>
                      <a:gd name="connsiteX3" fmla="*/ 6900 w 10002"/>
                      <a:gd name="connsiteY3" fmla="*/ 10042 h 10114"/>
                      <a:gd name="connsiteX4" fmla="*/ 0 w 10002"/>
                      <a:gd name="connsiteY4" fmla="*/ 5086 h 10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2" h="10114">
                        <a:moveTo>
                          <a:pt x="0" y="5086"/>
                        </a:moveTo>
                        <a:cubicBezTo>
                          <a:pt x="358" y="1911"/>
                          <a:pt x="5638" y="282"/>
                          <a:pt x="6838" y="42"/>
                        </a:cubicBezTo>
                        <a:cubicBezTo>
                          <a:pt x="8038" y="-198"/>
                          <a:pt x="10083" y="448"/>
                          <a:pt x="10000" y="5086"/>
                        </a:cubicBezTo>
                        <a:cubicBezTo>
                          <a:pt x="9917" y="9724"/>
                          <a:pt x="8224" y="10370"/>
                          <a:pt x="6900" y="10042"/>
                        </a:cubicBezTo>
                        <a:cubicBezTo>
                          <a:pt x="5576" y="9714"/>
                          <a:pt x="421" y="8128"/>
                          <a:pt x="0" y="508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</p:grpSp>
          <p:sp>
            <p:nvSpPr>
              <p:cNvPr id="16" name="순서도: 수동 연산 15">
                <a:extLst>
                  <a:ext uri="{FF2B5EF4-FFF2-40B4-BE49-F238E27FC236}">
                    <a16:creationId xmlns:a16="http://schemas.microsoft.com/office/drawing/2014/main" id="{AE5ECCE6-7D0F-480D-BE44-4F2DC3F566D9}"/>
                  </a:ext>
                </a:extLst>
              </p:cNvPr>
              <p:cNvSpPr/>
              <p:nvPr/>
            </p:nvSpPr>
            <p:spPr>
              <a:xfrm>
                <a:off x="4393929" y="3745957"/>
                <a:ext cx="4114090" cy="1419259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439 w 10439"/>
                  <a:gd name="connsiteY0" fmla="*/ 1250 h 11250"/>
                  <a:gd name="connsiteX1" fmla="*/ 10439 w 10439"/>
                  <a:gd name="connsiteY1" fmla="*/ 1250 h 11250"/>
                  <a:gd name="connsiteX2" fmla="*/ 8439 w 10439"/>
                  <a:gd name="connsiteY2" fmla="*/ 11250 h 11250"/>
                  <a:gd name="connsiteX3" fmla="*/ 2439 w 10439"/>
                  <a:gd name="connsiteY3" fmla="*/ 11250 h 11250"/>
                  <a:gd name="connsiteX4" fmla="*/ 439 w 10439"/>
                  <a:gd name="connsiteY4" fmla="*/ 1250 h 11250"/>
                  <a:gd name="connsiteX0" fmla="*/ 4 w 10004"/>
                  <a:gd name="connsiteY0" fmla="*/ 843 h 10843"/>
                  <a:gd name="connsiteX1" fmla="*/ 10004 w 10004"/>
                  <a:gd name="connsiteY1" fmla="*/ 843 h 10843"/>
                  <a:gd name="connsiteX2" fmla="*/ 8004 w 10004"/>
                  <a:gd name="connsiteY2" fmla="*/ 10843 h 10843"/>
                  <a:gd name="connsiteX3" fmla="*/ 2004 w 10004"/>
                  <a:gd name="connsiteY3" fmla="*/ 10843 h 10843"/>
                  <a:gd name="connsiteX4" fmla="*/ 4 w 10004"/>
                  <a:gd name="connsiteY4" fmla="*/ 843 h 10843"/>
                  <a:gd name="connsiteX0" fmla="*/ 439 w 10439"/>
                  <a:gd name="connsiteY0" fmla="*/ 843 h 12093"/>
                  <a:gd name="connsiteX1" fmla="*/ 10439 w 10439"/>
                  <a:gd name="connsiteY1" fmla="*/ 843 h 12093"/>
                  <a:gd name="connsiteX2" fmla="*/ 8439 w 10439"/>
                  <a:gd name="connsiteY2" fmla="*/ 10843 h 12093"/>
                  <a:gd name="connsiteX3" fmla="*/ 2439 w 10439"/>
                  <a:gd name="connsiteY3" fmla="*/ 10843 h 12093"/>
                  <a:gd name="connsiteX4" fmla="*/ 439 w 10439"/>
                  <a:gd name="connsiteY4" fmla="*/ 843 h 12093"/>
                  <a:gd name="connsiteX0" fmla="*/ 322 w 10322"/>
                  <a:gd name="connsiteY0" fmla="*/ 843 h 11658"/>
                  <a:gd name="connsiteX1" fmla="*/ 10322 w 10322"/>
                  <a:gd name="connsiteY1" fmla="*/ 843 h 11658"/>
                  <a:gd name="connsiteX2" fmla="*/ 8322 w 10322"/>
                  <a:gd name="connsiteY2" fmla="*/ 10843 h 11658"/>
                  <a:gd name="connsiteX3" fmla="*/ 2322 w 10322"/>
                  <a:gd name="connsiteY3" fmla="*/ 10843 h 11658"/>
                  <a:gd name="connsiteX4" fmla="*/ 322 w 10322"/>
                  <a:gd name="connsiteY4" fmla="*/ 843 h 11658"/>
                  <a:gd name="connsiteX0" fmla="*/ 324 w 10324"/>
                  <a:gd name="connsiteY0" fmla="*/ 843 h 11883"/>
                  <a:gd name="connsiteX1" fmla="*/ 10324 w 10324"/>
                  <a:gd name="connsiteY1" fmla="*/ 843 h 11883"/>
                  <a:gd name="connsiteX2" fmla="*/ 8324 w 10324"/>
                  <a:gd name="connsiteY2" fmla="*/ 10843 h 11883"/>
                  <a:gd name="connsiteX3" fmla="*/ 2324 w 10324"/>
                  <a:gd name="connsiteY3" fmla="*/ 10843 h 11883"/>
                  <a:gd name="connsiteX4" fmla="*/ 324 w 10324"/>
                  <a:gd name="connsiteY4" fmla="*/ 843 h 11883"/>
                  <a:gd name="connsiteX0" fmla="*/ 14 w 10014"/>
                  <a:gd name="connsiteY0" fmla="*/ 941 h 11981"/>
                  <a:gd name="connsiteX1" fmla="*/ 10014 w 10014"/>
                  <a:gd name="connsiteY1" fmla="*/ 941 h 11981"/>
                  <a:gd name="connsiteX2" fmla="*/ 8014 w 10014"/>
                  <a:gd name="connsiteY2" fmla="*/ 10941 h 11981"/>
                  <a:gd name="connsiteX3" fmla="*/ 2014 w 10014"/>
                  <a:gd name="connsiteY3" fmla="*/ 10941 h 11981"/>
                  <a:gd name="connsiteX4" fmla="*/ 14 w 10014"/>
                  <a:gd name="connsiteY4" fmla="*/ 941 h 11981"/>
                  <a:gd name="connsiteX0" fmla="*/ 14 w 10014"/>
                  <a:gd name="connsiteY0" fmla="*/ 600 h 11640"/>
                  <a:gd name="connsiteX1" fmla="*/ 10014 w 10014"/>
                  <a:gd name="connsiteY1" fmla="*/ 600 h 11640"/>
                  <a:gd name="connsiteX2" fmla="*/ 8014 w 10014"/>
                  <a:gd name="connsiteY2" fmla="*/ 10600 h 11640"/>
                  <a:gd name="connsiteX3" fmla="*/ 2014 w 10014"/>
                  <a:gd name="connsiteY3" fmla="*/ 10600 h 11640"/>
                  <a:gd name="connsiteX4" fmla="*/ 14 w 10014"/>
                  <a:gd name="connsiteY4" fmla="*/ 600 h 11640"/>
                  <a:gd name="connsiteX0" fmla="*/ 14 w 10045"/>
                  <a:gd name="connsiteY0" fmla="*/ 600 h 11640"/>
                  <a:gd name="connsiteX1" fmla="*/ 10014 w 10045"/>
                  <a:gd name="connsiteY1" fmla="*/ 600 h 11640"/>
                  <a:gd name="connsiteX2" fmla="*/ 8014 w 10045"/>
                  <a:gd name="connsiteY2" fmla="*/ 10600 h 11640"/>
                  <a:gd name="connsiteX3" fmla="*/ 2014 w 10045"/>
                  <a:gd name="connsiteY3" fmla="*/ 10600 h 11640"/>
                  <a:gd name="connsiteX4" fmla="*/ 14 w 10045"/>
                  <a:gd name="connsiteY4" fmla="*/ 600 h 11640"/>
                  <a:gd name="connsiteX0" fmla="*/ 14 w 10024"/>
                  <a:gd name="connsiteY0" fmla="*/ 483 h 11523"/>
                  <a:gd name="connsiteX1" fmla="*/ 10014 w 10024"/>
                  <a:gd name="connsiteY1" fmla="*/ 483 h 11523"/>
                  <a:gd name="connsiteX2" fmla="*/ 8014 w 10024"/>
                  <a:gd name="connsiteY2" fmla="*/ 10483 h 11523"/>
                  <a:gd name="connsiteX3" fmla="*/ 2014 w 10024"/>
                  <a:gd name="connsiteY3" fmla="*/ 10483 h 11523"/>
                  <a:gd name="connsiteX4" fmla="*/ 14 w 10024"/>
                  <a:gd name="connsiteY4" fmla="*/ 483 h 11523"/>
                  <a:gd name="connsiteX0" fmla="*/ 14 w 10024"/>
                  <a:gd name="connsiteY0" fmla="*/ 547 h 11587"/>
                  <a:gd name="connsiteX1" fmla="*/ 10014 w 10024"/>
                  <a:gd name="connsiteY1" fmla="*/ 547 h 11587"/>
                  <a:gd name="connsiteX2" fmla="*/ 8014 w 10024"/>
                  <a:gd name="connsiteY2" fmla="*/ 10547 h 11587"/>
                  <a:gd name="connsiteX3" fmla="*/ 2014 w 10024"/>
                  <a:gd name="connsiteY3" fmla="*/ 10547 h 11587"/>
                  <a:gd name="connsiteX4" fmla="*/ 14 w 10024"/>
                  <a:gd name="connsiteY4" fmla="*/ 547 h 11587"/>
                  <a:gd name="connsiteX0" fmla="*/ 14 w 10021"/>
                  <a:gd name="connsiteY0" fmla="*/ 547 h 11332"/>
                  <a:gd name="connsiteX1" fmla="*/ 10014 w 10021"/>
                  <a:gd name="connsiteY1" fmla="*/ 547 h 11332"/>
                  <a:gd name="connsiteX2" fmla="*/ 8014 w 10021"/>
                  <a:gd name="connsiteY2" fmla="*/ 10547 h 11332"/>
                  <a:gd name="connsiteX3" fmla="*/ 2014 w 10021"/>
                  <a:gd name="connsiteY3" fmla="*/ 10547 h 11332"/>
                  <a:gd name="connsiteX4" fmla="*/ 14 w 10021"/>
                  <a:gd name="connsiteY4" fmla="*/ 547 h 11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21" h="11332">
                    <a:moveTo>
                      <a:pt x="14" y="547"/>
                    </a:moveTo>
                    <a:cubicBezTo>
                      <a:pt x="210" y="-217"/>
                      <a:pt x="9864" y="-148"/>
                      <a:pt x="10014" y="547"/>
                    </a:cubicBezTo>
                    <a:cubicBezTo>
                      <a:pt x="10164" y="1242"/>
                      <a:pt x="8155" y="9529"/>
                      <a:pt x="8014" y="10547"/>
                    </a:cubicBezTo>
                    <a:cubicBezTo>
                      <a:pt x="7873" y="11565"/>
                      <a:pt x="2152" y="11624"/>
                      <a:pt x="2014" y="10547"/>
                    </a:cubicBezTo>
                    <a:cubicBezTo>
                      <a:pt x="1876" y="9470"/>
                      <a:pt x="-182" y="1311"/>
                      <a:pt x="14" y="54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cap="sq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196F082-4FE8-44A9-9787-8DCC67151B0D}"/>
                </a:ext>
              </a:extLst>
            </p:cNvPr>
            <p:cNvSpPr txBox="1"/>
            <p:nvPr/>
          </p:nvSpPr>
          <p:spPr>
            <a:xfrm>
              <a:off x="4439044" y="3343896"/>
              <a:ext cx="3354135" cy="993096"/>
            </a:xfrm>
            <a:prstGeom prst="rect">
              <a:avLst/>
            </a:prstGeom>
            <a:noFill/>
          </p:spPr>
          <p:txBody>
            <a:bodyPr wrap="square" rtlCol="0">
              <a:prstTxWarp prst="textInflate">
                <a:avLst>
                  <a:gd name="adj" fmla="val 20000"/>
                </a:avLst>
              </a:prstTxWarp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CEREMALL</a:t>
              </a:r>
            </a:p>
          </p:txBody>
        </p:sp>
        <p:sp>
          <p:nvSpPr>
            <p:cNvPr id="83" name="사다리꼴 82">
              <a:extLst>
                <a:ext uri="{FF2B5EF4-FFF2-40B4-BE49-F238E27FC236}">
                  <a16:creationId xmlns:a16="http://schemas.microsoft.com/office/drawing/2014/main" id="{CC956343-D9B8-48E6-A2E7-8AA21036DD60}"/>
                </a:ext>
              </a:extLst>
            </p:cNvPr>
            <p:cNvSpPr/>
            <p:nvPr/>
          </p:nvSpPr>
          <p:spPr>
            <a:xfrm rot="10800000">
              <a:off x="4715337" y="4366980"/>
              <a:ext cx="2843733" cy="296997"/>
            </a:xfrm>
            <a:custGeom>
              <a:avLst/>
              <a:gdLst>
                <a:gd name="connsiteX0" fmla="*/ 0 w 2821680"/>
                <a:gd name="connsiteY0" fmla="*/ 236222 h 236222"/>
                <a:gd name="connsiteX1" fmla="*/ 162058 w 2821680"/>
                <a:gd name="connsiteY1" fmla="*/ 0 h 236222"/>
                <a:gd name="connsiteX2" fmla="*/ 2659622 w 2821680"/>
                <a:gd name="connsiteY2" fmla="*/ 0 h 236222"/>
                <a:gd name="connsiteX3" fmla="*/ 2821680 w 2821680"/>
                <a:gd name="connsiteY3" fmla="*/ 236222 h 236222"/>
                <a:gd name="connsiteX4" fmla="*/ 0 w 2821680"/>
                <a:gd name="connsiteY4" fmla="*/ 236222 h 236222"/>
                <a:gd name="connsiteX0" fmla="*/ 0 w 2821680"/>
                <a:gd name="connsiteY0" fmla="*/ 236222 h 236222"/>
                <a:gd name="connsiteX1" fmla="*/ 162058 w 2821680"/>
                <a:gd name="connsiteY1" fmla="*/ 0 h 236222"/>
                <a:gd name="connsiteX2" fmla="*/ 2659622 w 2821680"/>
                <a:gd name="connsiteY2" fmla="*/ 0 h 236222"/>
                <a:gd name="connsiteX3" fmla="*/ 2821680 w 2821680"/>
                <a:gd name="connsiteY3" fmla="*/ 236222 h 236222"/>
                <a:gd name="connsiteX4" fmla="*/ 0 w 2821680"/>
                <a:gd name="connsiteY4" fmla="*/ 236222 h 236222"/>
                <a:gd name="connsiteX0" fmla="*/ 0 w 2821680"/>
                <a:gd name="connsiteY0" fmla="*/ 236222 h 236222"/>
                <a:gd name="connsiteX1" fmla="*/ 162058 w 2821680"/>
                <a:gd name="connsiteY1" fmla="*/ 0 h 236222"/>
                <a:gd name="connsiteX2" fmla="*/ 2659622 w 2821680"/>
                <a:gd name="connsiteY2" fmla="*/ 0 h 236222"/>
                <a:gd name="connsiteX3" fmla="*/ 2821680 w 2821680"/>
                <a:gd name="connsiteY3" fmla="*/ 236222 h 236222"/>
                <a:gd name="connsiteX4" fmla="*/ 0 w 2821680"/>
                <a:gd name="connsiteY4" fmla="*/ 236222 h 236222"/>
                <a:gd name="connsiteX0" fmla="*/ 0 w 2821680"/>
                <a:gd name="connsiteY0" fmla="*/ 321946 h 321946"/>
                <a:gd name="connsiteX1" fmla="*/ 162058 w 2821680"/>
                <a:gd name="connsiteY1" fmla="*/ 85724 h 321946"/>
                <a:gd name="connsiteX2" fmla="*/ 2659622 w 2821680"/>
                <a:gd name="connsiteY2" fmla="*/ 85724 h 321946"/>
                <a:gd name="connsiteX3" fmla="*/ 2821680 w 2821680"/>
                <a:gd name="connsiteY3" fmla="*/ 321946 h 321946"/>
                <a:gd name="connsiteX4" fmla="*/ 0 w 2821680"/>
                <a:gd name="connsiteY4" fmla="*/ 321946 h 321946"/>
                <a:gd name="connsiteX0" fmla="*/ 0 w 2821680"/>
                <a:gd name="connsiteY0" fmla="*/ 361999 h 361999"/>
                <a:gd name="connsiteX1" fmla="*/ 162058 w 2821680"/>
                <a:gd name="connsiteY1" fmla="*/ 125777 h 361999"/>
                <a:gd name="connsiteX2" fmla="*/ 2659622 w 2821680"/>
                <a:gd name="connsiteY2" fmla="*/ 125777 h 361999"/>
                <a:gd name="connsiteX3" fmla="*/ 2821680 w 2821680"/>
                <a:gd name="connsiteY3" fmla="*/ 361999 h 361999"/>
                <a:gd name="connsiteX4" fmla="*/ 0 w 2821680"/>
                <a:gd name="connsiteY4" fmla="*/ 361999 h 361999"/>
                <a:gd name="connsiteX0" fmla="*/ 0 w 2821680"/>
                <a:gd name="connsiteY0" fmla="*/ 332869 h 332869"/>
                <a:gd name="connsiteX1" fmla="*/ 162058 w 2821680"/>
                <a:gd name="connsiteY1" fmla="*/ 96647 h 332869"/>
                <a:gd name="connsiteX2" fmla="*/ 2659622 w 2821680"/>
                <a:gd name="connsiteY2" fmla="*/ 96647 h 332869"/>
                <a:gd name="connsiteX3" fmla="*/ 2821680 w 2821680"/>
                <a:gd name="connsiteY3" fmla="*/ 332869 h 332869"/>
                <a:gd name="connsiteX4" fmla="*/ 0 w 2821680"/>
                <a:gd name="connsiteY4" fmla="*/ 332869 h 332869"/>
                <a:gd name="connsiteX0" fmla="*/ 0 w 2821680"/>
                <a:gd name="connsiteY0" fmla="*/ 322263 h 322263"/>
                <a:gd name="connsiteX1" fmla="*/ 162058 w 2821680"/>
                <a:gd name="connsiteY1" fmla="*/ 86041 h 322263"/>
                <a:gd name="connsiteX2" fmla="*/ 2659622 w 2821680"/>
                <a:gd name="connsiteY2" fmla="*/ 86041 h 322263"/>
                <a:gd name="connsiteX3" fmla="*/ 2821680 w 2821680"/>
                <a:gd name="connsiteY3" fmla="*/ 322263 h 322263"/>
                <a:gd name="connsiteX4" fmla="*/ 0 w 2821680"/>
                <a:gd name="connsiteY4" fmla="*/ 322263 h 322263"/>
                <a:gd name="connsiteX0" fmla="*/ 0 w 2821680"/>
                <a:gd name="connsiteY0" fmla="*/ 296996 h 296996"/>
                <a:gd name="connsiteX1" fmla="*/ 162058 w 2821680"/>
                <a:gd name="connsiteY1" fmla="*/ 60774 h 296996"/>
                <a:gd name="connsiteX2" fmla="*/ 2659622 w 2821680"/>
                <a:gd name="connsiteY2" fmla="*/ 60774 h 296996"/>
                <a:gd name="connsiteX3" fmla="*/ 2821680 w 2821680"/>
                <a:gd name="connsiteY3" fmla="*/ 296996 h 296996"/>
                <a:gd name="connsiteX4" fmla="*/ 0 w 2821680"/>
                <a:gd name="connsiteY4" fmla="*/ 296996 h 296996"/>
                <a:gd name="connsiteX0" fmla="*/ 0 w 2824048"/>
                <a:gd name="connsiteY0" fmla="*/ 296996 h 296996"/>
                <a:gd name="connsiteX1" fmla="*/ 162058 w 2824048"/>
                <a:gd name="connsiteY1" fmla="*/ 60774 h 296996"/>
                <a:gd name="connsiteX2" fmla="*/ 2659622 w 2824048"/>
                <a:gd name="connsiteY2" fmla="*/ 60774 h 296996"/>
                <a:gd name="connsiteX3" fmla="*/ 2824048 w 2824048"/>
                <a:gd name="connsiteY3" fmla="*/ 294615 h 296996"/>
                <a:gd name="connsiteX4" fmla="*/ 0 w 2824048"/>
                <a:gd name="connsiteY4" fmla="*/ 296996 h 296996"/>
                <a:gd name="connsiteX0" fmla="*/ 0 w 2828785"/>
                <a:gd name="connsiteY0" fmla="*/ 296996 h 296997"/>
                <a:gd name="connsiteX1" fmla="*/ 162058 w 2828785"/>
                <a:gd name="connsiteY1" fmla="*/ 60774 h 296997"/>
                <a:gd name="connsiteX2" fmla="*/ 2659622 w 2828785"/>
                <a:gd name="connsiteY2" fmla="*/ 60774 h 296997"/>
                <a:gd name="connsiteX3" fmla="*/ 2828785 w 2828785"/>
                <a:gd name="connsiteY3" fmla="*/ 296997 h 296997"/>
                <a:gd name="connsiteX4" fmla="*/ 0 w 2828785"/>
                <a:gd name="connsiteY4" fmla="*/ 296996 h 296997"/>
                <a:gd name="connsiteX0" fmla="*/ 0 w 2828785"/>
                <a:gd name="connsiteY0" fmla="*/ 296996 h 296997"/>
                <a:gd name="connsiteX1" fmla="*/ 169163 w 2828785"/>
                <a:gd name="connsiteY1" fmla="*/ 60774 h 296997"/>
                <a:gd name="connsiteX2" fmla="*/ 2659622 w 2828785"/>
                <a:gd name="connsiteY2" fmla="*/ 60774 h 296997"/>
                <a:gd name="connsiteX3" fmla="*/ 2828785 w 2828785"/>
                <a:gd name="connsiteY3" fmla="*/ 296997 h 296997"/>
                <a:gd name="connsiteX4" fmla="*/ 0 w 2828785"/>
                <a:gd name="connsiteY4" fmla="*/ 296996 h 296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8785" h="296997">
                  <a:moveTo>
                    <a:pt x="0" y="296996"/>
                  </a:moveTo>
                  <a:lnTo>
                    <a:pt x="169163" y="60774"/>
                  </a:lnTo>
                  <a:cubicBezTo>
                    <a:pt x="1008827" y="-24951"/>
                    <a:pt x="1805670" y="-15425"/>
                    <a:pt x="2659622" y="60774"/>
                  </a:cubicBezTo>
                  <a:lnTo>
                    <a:pt x="2828785" y="296997"/>
                  </a:lnTo>
                  <a:cubicBezTo>
                    <a:pt x="1909656" y="137453"/>
                    <a:pt x="928654" y="101734"/>
                    <a:pt x="0" y="29699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2767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A08B29B6-8F4F-4682-9377-343F4C6D0FB4}"/>
              </a:ext>
            </a:extLst>
          </p:cNvPr>
          <p:cNvGrpSpPr/>
          <p:nvPr/>
        </p:nvGrpSpPr>
        <p:grpSpPr>
          <a:xfrm>
            <a:off x="4319285" y="3337024"/>
            <a:ext cx="1008869" cy="1060461"/>
            <a:chOff x="3346450" y="2368539"/>
            <a:chExt cx="1008869" cy="1060461"/>
          </a:xfrm>
        </p:grpSpPr>
        <p:sp>
          <p:nvSpPr>
            <p:cNvPr id="18" name="원호 17">
              <a:extLst>
                <a:ext uri="{FF2B5EF4-FFF2-40B4-BE49-F238E27FC236}">
                  <a16:creationId xmlns:a16="http://schemas.microsoft.com/office/drawing/2014/main" id="{5CA85357-DC4D-48B8-9CF6-61FBAE659250}"/>
                </a:ext>
              </a:extLst>
            </p:cNvPr>
            <p:cNvSpPr/>
            <p:nvPr/>
          </p:nvSpPr>
          <p:spPr>
            <a:xfrm>
              <a:off x="3346450" y="2552700"/>
              <a:ext cx="876300" cy="876300"/>
            </a:xfrm>
            <a:prstGeom prst="arc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59EC88D-C363-4306-B43A-E14FBA2EAC8D}"/>
                </a:ext>
              </a:extLst>
            </p:cNvPr>
            <p:cNvGrpSpPr/>
            <p:nvPr/>
          </p:nvGrpSpPr>
          <p:grpSpPr>
            <a:xfrm>
              <a:off x="3581400" y="2368539"/>
              <a:ext cx="773919" cy="564054"/>
              <a:chOff x="3581400" y="2368539"/>
              <a:chExt cx="773919" cy="564054"/>
            </a:xfrm>
          </p:grpSpPr>
          <p:sp>
            <p:nvSpPr>
              <p:cNvPr id="19" name="순서도: 판단 18">
                <a:extLst>
                  <a:ext uri="{FF2B5EF4-FFF2-40B4-BE49-F238E27FC236}">
                    <a16:creationId xmlns:a16="http://schemas.microsoft.com/office/drawing/2014/main" id="{EDEB74EB-C847-4906-9139-B65B1A41AD68}"/>
                  </a:ext>
                </a:extLst>
              </p:cNvPr>
              <p:cNvSpPr/>
              <p:nvPr/>
            </p:nvSpPr>
            <p:spPr>
              <a:xfrm>
                <a:off x="3581400" y="2486929"/>
                <a:ext cx="160972" cy="131541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25"/>
                  <a:gd name="connsiteY0" fmla="*/ 5044 h 10044"/>
                  <a:gd name="connsiteX1" fmla="*/ 6838 w 10025"/>
                  <a:gd name="connsiteY1" fmla="*/ 0 h 10044"/>
                  <a:gd name="connsiteX2" fmla="*/ 10000 w 10025"/>
                  <a:gd name="connsiteY2" fmla="*/ 5044 h 10044"/>
                  <a:gd name="connsiteX3" fmla="*/ 5000 w 10025"/>
                  <a:gd name="connsiteY3" fmla="*/ 10044 h 10044"/>
                  <a:gd name="connsiteX4" fmla="*/ 0 w 10025"/>
                  <a:gd name="connsiteY4" fmla="*/ 5044 h 10044"/>
                  <a:gd name="connsiteX0" fmla="*/ 0 w 10000"/>
                  <a:gd name="connsiteY0" fmla="*/ 5044 h 10000"/>
                  <a:gd name="connsiteX1" fmla="*/ 6838 w 10000"/>
                  <a:gd name="connsiteY1" fmla="*/ 0 h 10000"/>
                  <a:gd name="connsiteX2" fmla="*/ 10000 w 10000"/>
                  <a:gd name="connsiteY2" fmla="*/ 5044 h 10000"/>
                  <a:gd name="connsiteX3" fmla="*/ 6900 w 10000"/>
                  <a:gd name="connsiteY3" fmla="*/ 10000 h 10000"/>
                  <a:gd name="connsiteX4" fmla="*/ 0 w 10000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86 h 10042"/>
                  <a:gd name="connsiteX1" fmla="*/ 6838 w 10002"/>
                  <a:gd name="connsiteY1" fmla="*/ 42 h 10042"/>
                  <a:gd name="connsiteX2" fmla="*/ 10000 w 10002"/>
                  <a:gd name="connsiteY2" fmla="*/ 5086 h 10042"/>
                  <a:gd name="connsiteX3" fmla="*/ 6900 w 10002"/>
                  <a:gd name="connsiteY3" fmla="*/ 10042 h 10042"/>
                  <a:gd name="connsiteX4" fmla="*/ 0 w 10002"/>
                  <a:gd name="connsiteY4" fmla="*/ 5086 h 10042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2" h="10114">
                    <a:moveTo>
                      <a:pt x="0" y="5086"/>
                    </a:moveTo>
                    <a:cubicBezTo>
                      <a:pt x="358" y="1911"/>
                      <a:pt x="5638" y="282"/>
                      <a:pt x="6838" y="42"/>
                    </a:cubicBezTo>
                    <a:cubicBezTo>
                      <a:pt x="8038" y="-198"/>
                      <a:pt x="10083" y="448"/>
                      <a:pt x="10000" y="5086"/>
                    </a:cubicBezTo>
                    <a:cubicBezTo>
                      <a:pt x="9917" y="9724"/>
                      <a:pt x="8224" y="10370"/>
                      <a:pt x="6900" y="10042"/>
                    </a:cubicBezTo>
                    <a:cubicBezTo>
                      <a:pt x="5576" y="9714"/>
                      <a:pt x="421" y="8128"/>
                      <a:pt x="0" y="5086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순서도: 판단 18">
                <a:extLst>
                  <a:ext uri="{FF2B5EF4-FFF2-40B4-BE49-F238E27FC236}">
                    <a16:creationId xmlns:a16="http://schemas.microsoft.com/office/drawing/2014/main" id="{A699646C-E6EB-46BD-A9ED-2F2B484A946B}"/>
                  </a:ext>
                </a:extLst>
              </p:cNvPr>
              <p:cNvSpPr/>
              <p:nvPr/>
            </p:nvSpPr>
            <p:spPr>
              <a:xfrm rot="3291019">
                <a:off x="3762000" y="2383254"/>
                <a:ext cx="160972" cy="131541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25"/>
                  <a:gd name="connsiteY0" fmla="*/ 5044 h 10044"/>
                  <a:gd name="connsiteX1" fmla="*/ 6838 w 10025"/>
                  <a:gd name="connsiteY1" fmla="*/ 0 h 10044"/>
                  <a:gd name="connsiteX2" fmla="*/ 10000 w 10025"/>
                  <a:gd name="connsiteY2" fmla="*/ 5044 h 10044"/>
                  <a:gd name="connsiteX3" fmla="*/ 5000 w 10025"/>
                  <a:gd name="connsiteY3" fmla="*/ 10044 h 10044"/>
                  <a:gd name="connsiteX4" fmla="*/ 0 w 10025"/>
                  <a:gd name="connsiteY4" fmla="*/ 5044 h 10044"/>
                  <a:gd name="connsiteX0" fmla="*/ 0 w 10000"/>
                  <a:gd name="connsiteY0" fmla="*/ 5044 h 10000"/>
                  <a:gd name="connsiteX1" fmla="*/ 6838 w 10000"/>
                  <a:gd name="connsiteY1" fmla="*/ 0 h 10000"/>
                  <a:gd name="connsiteX2" fmla="*/ 10000 w 10000"/>
                  <a:gd name="connsiteY2" fmla="*/ 5044 h 10000"/>
                  <a:gd name="connsiteX3" fmla="*/ 6900 w 10000"/>
                  <a:gd name="connsiteY3" fmla="*/ 10000 h 10000"/>
                  <a:gd name="connsiteX4" fmla="*/ 0 w 10000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86 h 10042"/>
                  <a:gd name="connsiteX1" fmla="*/ 6838 w 10002"/>
                  <a:gd name="connsiteY1" fmla="*/ 42 h 10042"/>
                  <a:gd name="connsiteX2" fmla="*/ 10000 w 10002"/>
                  <a:gd name="connsiteY2" fmla="*/ 5086 h 10042"/>
                  <a:gd name="connsiteX3" fmla="*/ 6900 w 10002"/>
                  <a:gd name="connsiteY3" fmla="*/ 10042 h 10042"/>
                  <a:gd name="connsiteX4" fmla="*/ 0 w 10002"/>
                  <a:gd name="connsiteY4" fmla="*/ 5086 h 10042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2" h="10114">
                    <a:moveTo>
                      <a:pt x="0" y="5086"/>
                    </a:moveTo>
                    <a:cubicBezTo>
                      <a:pt x="358" y="1911"/>
                      <a:pt x="5638" y="282"/>
                      <a:pt x="6838" y="42"/>
                    </a:cubicBezTo>
                    <a:cubicBezTo>
                      <a:pt x="8038" y="-198"/>
                      <a:pt x="10083" y="448"/>
                      <a:pt x="10000" y="5086"/>
                    </a:cubicBezTo>
                    <a:cubicBezTo>
                      <a:pt x="9917" y="9724"/>
                      <a:pt x="8224" y="10370"/>
                      <a:pt x="6900" y="10042"/>
                    </a:cubicBezTo>
                    <a:cubicBezTo>
                      <a:pt x="5576" y="9714"/>
                      <a:pt x="421" y="8128"/>
                      <a:pt x="0" y="5086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순서도: 판단 18">
                <a:extLst>
                  <a:ext uri="{FF2B5EF4-FFF2-40B4-BE49-F238E27FC236}">
                    <a16:creationId xmlns:a16="http://schemas.microsoft.com/office/drawing/2014/main" id="{0B505D03-8F9E-4F12-83D7-AF1E44DDAFA4}"/>
                  </a:ext>
                </a:extLst>
              </p:cNvPr>
              <p:cNvSpPr/>
              <p:nvPr/>
            </p:nvSpPr>
            <p:spPr>
              <a:xfrm rot="19919155">
                <a:off x="3737796" y="2601876"/>
                <a:ext cx="160972" cy="131541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25"/>
                  <a:gd name="connsiteY0" fmla="*/ 5044 h 10044"/>
                  <a:gd name="connsiteX1" fmla="*/ 6838 w 10025"/>
                  <a:gd name="connsiteY1" fmla="*/ 0 h 10044"/>
                  <a:gd name="connsiteX2" fmla="*/ 10000 w 10025"/>
                  <a:gd name="connsiteY2" fmla="*/ 5044 h 10044"/>
                  <a:gd name="connsiteX3" fmla="*/ 5000 w 10025"/>
                  <a:gd name="connsiteY3" fmla="*/ 10044 h 10044"/>
                  <a:gd name="connsiteX4" fmla="*/ 0 w 10025"/>
                  <a:gd name="connsiteY4" fmla="*/ 5044 h 10044"/>
                  <a:gd name="connsiteX0" fmla="*/ 0 w 10000"/>
                  <a:gd name="connsiteY0" fmla="*/ 5044 h 10000"/>
                  <a:gd name="connsiteX1" fmla="*/ 6838 w 10000"/>
                  <a:gd name="connsiteY1" fmla="*/ 0 h 10000"/>
                  <a:gd name="connsiteX2" fmla="*/ 10000 w 10000"/>
                  <a:gd name="connsiteY2" fmla="*/ 5044 h 10000"/>
                  <a:gd name="connsiteX3" fmla="*/ 6900 w 10000"/>
                  <a:gd name="connsiteY3" fmla="*/ 10000 h 10000"/>
                  <a:gd name="connsiteX4" fmla="*/ 0 w 10000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86 h 10042"/>
                  <a:gd name="connsiteX1" fmla="*/ 6838 w 10002"/>
                  <a:gd name="connsiteY1" fmla="*/ 42 h 10042"/>
                  <a:gd name="connsiteX2" fmla="*/ 10000 w 10002"/>
                  <a:gd name="connsiteY2" fmla="*/ 5086 h 10042"/>
                  <a:gd name="connsiteX3" fmla="*/ 6900 w 10002"/>
                  <a:gd name="connsiteY3" fmla="*/ 10042 h 10042"/>
                  <a:gd name="connsiteX4" fmla="*/ 0 w 10002"/>
                  <a:gd name="connsiteY4" fmla="*/ 5086 h 10042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2" h="10114">
                    <a:moveTo>
                      <a:pt x="0" y="5086"/>
                    </a:moveTo>
                    <a:cubicBezTo>
                      <a:pt x="358" y="1911"/>
                      <a:pt x="5638" y="282"/>
                      <a:pt x="6838" y="42"/>
                    </a:cubicBezTo>
                    <a:cubicBezTo>
                      <a:pt x="8038" y="-198"/>
                      <a:pt x="10083" y="448"/>
                      <a:pt x="10000" y="5086"/>
                    </a:cubicBezTo>
                    <a:cubicBezTo>
                      <a:pt x="9917" y="9724"/>
                      <a:pt x="8224" y="10370"/>
                      <a:pt x="6900" y="10042"/>
                    </a:cubicBezTo>
                    <a:cubicBezTo>
                      <a:pt x="5576" y="9714"/>
                      <a:pt x="421" y="8128"/>
                      <a:pt x="0" y="5086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순서도: 판단 18">
                <a:extLst>
                  <a:ext uri="{FF2B5EF4-FFF2-40B4-BE49-F238E27FC236}">
                    <a16:creationId xmlns:a16="http://schemas.microsoft.com/office/drawing/2014/main" id="{90AA787C-B242-4672-A6D5-51E6EEC39BBF}"/>
                  </a:ext>
                </a:extLst>
              </p:cNvPr>
              <p:cNvSpPr/>
              <p:nvPr/>
            </p:nvSpPr>
            <p:spPr>
              <a:xfrm rot="5061140">
                <a:off x="3939481" y="2415389"/>
                <a:ext cx="160972" cy="131541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25"/>
                  <a:gd name="connsiteY0" fmla="*/ 5044 h 10044"/>
                  <a:gd name="connsiteX1" fmla="*/ 6838 w 10025"/>
                  <a:gd name="connsiteY1" fmla="*/ 0 h 10044"/>
                  <a:gd name="connsiteX2" fmla="*/ 10000 w 10025"/>
                  <a:gd name="connsiteY2" fmla="*/ 5044 h 10044"/>
                  <a:gd name="connsiteX3" fmla="*/ 5000 w 10025"/>
                  <a:gd name="connsiteY3" fmla="*/ 10044 h 10044"/>
                  <a:gd name="connsiteX4" fmla="*/ 0 w 10025"/>
                  <a:gd name="connsiteY4" fmla="*/ 5044 h 10044"/>
                  <a:gd name="connsiteX0" fmla="*/ 0 w 10000"/>
                  <a:gd name="connsiteY0" fmla="*/ 5044 h 10000"/>
                  <a:gd name="connsiteX1" fmla="*/ 6838 w 10000"/>
                  <a:gd name="connsiteY1" fmla="*/ 0 h 10000"/>
                  <a:gd name="connsiteX2" fmla="*/ 10000 w 10000"/>
                  <a:gd name="connsiteY2" fmla="*/ 5044 h 10000"/>
                  <a:gd name="connsiteX3" fmla="*/ 6900 w 10000"/>
                  <a:gd name="connsiteY3" fmla="*/ 10000 h 10000"/>
                  <a:gd name="connsiteX4" fmla="*/ 0 w 10000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86 h 10042"/>
                  <a:gd name="connsiteX1" fmla="*/ 6838 w 10002"/>
                  <a:gd name="connsiteY1" fmla="*/ 42 h 10042"/>
                  <a:gd name="connsiteX2" fmla="*/ 10000 w 10002"/>
                  <a:gd name="connsiteY2" fmla="*/ 5086 h 10042"/>
                  <a:gd name="connsiteX3" fmla="*/ 6900 w 10002"/>
                  <a:gd name="connsiteY3" fmla="*/ 10042 h 10042"/>
                  <a:gd name="connsiteX4" fmla="*/ 0 w 10002"/>
                  <a:gd name="connsiteY4" fmla="*/ 5086 h 10042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2" h="10114">
                    <a:moveTo>
                      <a:pt x="0" y="5086"/>
                    </a:moveTo>
                    <a:cubicBezTo>
                      <a:pt x="358" y="1911"/>
                      <a:pt x="5638" y="282"/>
                      <a:pt x="6838" y="42"/>
                    </a:cubicBezTo>
                    <a:cubicBezTo>
                      <a:pt x="8038" y="-198"/>
                      <a:pt x="10083" y="448"/>
                      <a:pt x="10000" y="5086"/>
                    </a:cubicBezTo>
                    <a:cubicBezTo>
                      <a:pt x="9917" y="9724"/>
                      <a:pt x="8224" y="10370"/>
                      <a:pt x="6900" y="10042"/>
                    </a:cubicBezTo>
                    <a:cubicBezTo>
                      <a:pt x="5576" y="9714"/>
                      <a:pt x="421" y="8128"/>
                      <a:pt x="0" y="5086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순서도: 판단 18">
                <a:extLst>
                  <a:ext uri="{FF2B5EF4-FFF2-40B4-BE49-F238E27FC236}">
                    <a16:creationId xmlns:a16="http://schemas.microsoft.com/office/drawing/2014/main" id="{5A5E08CA-A3C4-4803-8BA3-C800581BAB0F}"/>
                  </a:ext>
                </a:extLst>
              </p:cNvPr>
              <p:cNvSpPr/>
              <p:nvPr/>
            </p:nvSpPr>
            <p:spPr>
              <a:xfrm rot="5900308">
                <a:off x="4091281" y="2511567"/>
                <a:ext cx="160972" cy="131541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25"/>
                  <a:gd name="connsiteY0" fmla="*/ 5044 h 10044"/>
                  <a:gd name="connsiteX1" fmla="*/ 6838 w 10025"/>
                  <a:gd name="connsiteY1" fmla="*/ 0 h 10044"/>
                  <a:gd name="connsiteX2" fmla="*/ 10000 w 10025"/>
                  <a:gd name="connsiteY2" fmla="*/ 5044 h 10044"/>
                  <a:gd name="connsiteX3" fmla="*/ 5000 w 10025"/>
                  <a:gd name="connsiteY3" fmla="*/ 10044 h 10044"/>
                  <a:gd name="connsiteX4" fmla="*/ 0 w 10025"/>
                  <a:gd name="connsiteY4" fmla="*/ 5044 h 10044"/>
                  <a:gd name="connsiteX0" fmla="*/ 0 w 10000"/>
                  <a:gd name="connsiteY0" fmla="*/ 5044 h 10000"/>
                  <a:gd name="connsiteX1" fmla="*/ 6838 w 10000"/>
                  <a:gd name="connsiteY1" fmla="*/ 0 h 10000"/>
                  <a:gd name="connsiteX2" fmla="*/ 10000 w 10000"/>
                  <a:gd name="connsiteY2" fmla="*/ 5044 h 10000"/>
                  <a:gd name="connsiteX3" fmla="*/ 6900 w 10000"/>
                  <a:gd name="connsiteY3" fmla="*/ 10000 h 10000"/>
                  <a:gd name="connsiteX4" fmla="*/ 0 w 10000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86 h 10042"/>
                  <a:gd name="connsiteX1" fmla="*/ 6838 w 10002"/>
                  <a:gd name="connsiteY1" fmla="*/ 42 h 10042"/>
                  <a:gd name="connsiteX2" fmla="*/ 10000 w 10002"/>
                  <a:gd name="connsiteY2" fmla="*/ 5086 h 10042"/>
                  <a:gd name="connsiteX3" fmla="*/ 6900 w 10002"/>
                  <a:gd name="connsiteY3" fmla="*/ 10042 h 10042"/>
                  <a:gd name="connsiteX4" fmla="*/ 0 w 10002"/>
                  <a:gd name="connsiteY4" fmla="*/ 5086 h 10042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2" h="10114">
                    <a:moveTo>
                      <a:pt x="0" y="5086"/>
                    </a:moveTo>
                    <a:cubicBezTo>
                      <a:pt x="358" y="1911"/>
                      <a:pt x="5638" y="282"/>
                      <a:pt x="6838" y="42"/>
                    </a:cubicBezTo>
                    <a:cubicBezTo>
                      <a:pt x="8038" y="-198"/>
                      <a:pt x="10083" y="448"/>
                      <a:pt x="10000" y="5086"/>
                    </a:cubicBezTo>
                    <a:cubicBezTo>
                      <a:pt x="9917" y="9724"/>
                      <a:pt x="8224" y="10370"/>
                      <a:pt x="6900" y="10042"/>
                    </a:cubicBezTo>
                    <a:cubicBezTo>
                      <a:pt x="5576" y="9714"/>
                      <a:pt x="421" y="8128"/>
                      <a:pt x="0" y="5086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" name="순서도: 판단 18">
                <a:extLst>
                  <a:ext uri="{FF2B5EF4-FFF2-40B4-BE49-F238E27FC236}">
                    <a16:creationId xmlns:a16="http://schemas.microsoft.com/office/drawing/2014/main" id="{90F5C8D8-1DDA-4230-B4C6-CD326717BE4D}"/>
                  </a:ext>
                </a:extLst>
              </p:cNvPr>
              <p:cNvSpPr/>
              <p:nvPr/>
            </p:nvSpPr>
            <p:spPr>
              <a:xfrm rot="7003570">
                <a:off x="4209063" y="2665276"/>
                <a:ext cx="160972" cy="131541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25"/>
                  <a:gd name="connsiteY0" fmla="*/ 5044 h 10044"/>
                  <a:gd name="connsiteX1" fmla="*/ 6838 w 10025"/>
                  <a:gd name="connsiteY1" fmla="*/ 0 h 10044"/>
                  <a:gd name="connsiteX2" fmla="*/ 10000 w 10025"/>
                  <a:gd name="connsiteY2" fmla="*/ 5044 h 10044"/>
                  <a:gd name="connsiteX3" fmla="*/ 5000 w 10025"/>
                  <a:gd name="connsiteY3" fmla="*/ 10044 h 10044"/>
                  <a:gd name="connsiteX4" fmla="*/ 0 w 10025"/>
                  <a:gd name="connsiteY4" fmla="*/ 5044 h 10044"/>
                  <a:gd name="connsiteX0" fmla="*/ 0 w 10000"/>
                  <a:gd name="connsiteY0" fmla="*/ 5044 h 10000"/>
                  <a:gd name="connsiteX1" fmla="*/ 6838 w 10000"/>
                  <a:gd name="connsiteY1" fmla="*/ 0 h 10000"/>
                  <a:gd name="connsiteX2" fmla="*/ 10000 w 10000"/>
                  <a:gd name="connsiteY2" fmla="*/ 5044 h 10000"/>
                  <a:gd name="connsiteX3" fmla="*/ 6900 w 10000"/>
                  <a:gd name="connsiteY3" fmla="*/ 10000 h 10000"/>
                  <a:gd name="connsiteX4" fmla="*/ 0 w 10000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86 h 10042"/>
                  <a:gd name="connsiteX1" fmla="*/ 6838 w 10002"/>
                  <a:gd name="connsiteY1" fmla="*/ 42 h 10042"/>
                  <a:gd name="connsiteX2" fmla="*/ 10000 w 10002"/>
                  <a:gd name="connsiteY2" fmla="*/ 5086 h 10042"/>
                  <a:gd name="connsiteX3" fmla="*/ 6900 w 10002"/>
                  <a:gd name="connsiteY3" fmla="*/ 10042 h 10042"/>
                  <a:gd name="connsiteX4" fmla="*/ 0 w 10002"/>
                  <a:gd name="connsiteY4" fmla="*/ 5086 h 10042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2" h="10114">
                    <a:moveTo>
                      <a:pt x="0" y="5086"/>
                    </a:moveTo>
                    <a:cubicBezTo>
                      <a:pt x="358" y="1911"/>
                      <a:pt x="5638" y="282"/>
                      <a:pt x="6838" y="42"/>
                    </a:cubicBezTo>
                    <a:cubicBezTo>
                      <a:pt x="8038" y="-198"/>
                      <a:pt x="10083" y="448"/>
                      <a:pt x="10000" y="5086"/>
                    </a:cubicBezTo>
                    <a:cubicBezTo>
                      <a:pt x="9917" y="9724"/>
                      <a:pt x="8224" y="10370"/>
                      <a:pt x="6900" y="10042"/>
                    </a:cubicBezTo>
                    <a:cubicBezTo>
                      <a:pt x="5576" y="9714"/>
                      <a:pt x="421" y="8128"/>
                      <a:pt x="0" y="5086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" name="순서도: 판단 18">
                <a:extLst>
                  <a:ext uri="{FF2B5EF4-FFF2-40B4-BE49-F238E27FC236}">
                    <a16:creationId xmlns:a16="http://schemas.microsoft.com/office/drawing/2014/main" id="{034908B7-FFE9-4A02-93E2-8654651853D2}"/>
                  </a:ext>
                </a:extLst>
              </p:cNvPr>
              <p:cNvSpPr/>
              <p:nvPr/>
            </p:nvSpPr>
            <p:spPr>
              <a:xfrm rot="19111636">
                <a:off x="3897860" y="2683039"/>
                <a:ext cx="160972" cy="131541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25"/>
                  <a:gd name="connsiteY0" fmla="*/ 5044 h 10044"/>
                  <a:gd name="connsiteX1" fmla="*/ 6838 w 10025"/>
                  <a:gd name="connsiteY1" fmla="*/ 0 h 10044"/>
                  <a:gd name="connsiteX2" fmla="*/ 10000 w 10025"/>
                  <a:gd name="connsiteY2" fmla="*/ 5044 h 10044"/>
                  <a:gd name="connsiteX3" fmla="*/ 5000 w 10025"/>
                  <a:gd name="connsiteY3" fmla="*/ 10044 h 10044"/>
                  <a:gd name="connsiteX4" fmla="*/ 0 w 10025"/>
                  <a:gd name="connsiteY4" fmla="*/ 5044 h 10044"/>
                  <a:gd name="connsiteX0" fmla="*/ 0 w 10000"/>
                  <a:gd name="connsiteY0" fmla="*/ 5044 h 10000"/>
                  <a:gd name="connsiteX1" fmla="*/ 6838 w 10000"/>
                  <a:gd name="connsiteY1" fmla="*/ 0 h 10000"/>
                  <a:gd name="connsiteX2" fmla="*/ 10000 w 10000"/>
                  <a:gd name="connsiteY2" fmla="*/ 5044 h 10000"/>
                  <a:gd name="connsiteX3" fmla="*/ 6900 w 10000"/>
                  <a:gd name="connsiteY3" fmla="*/ 10000 h 10000"/>
                  <a:gd name="connsiteX4" fmla="*/ 0 w 10000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86 h 10042"/>
                  <a:gd name="connsiteX1" fmla="*/ 6838 w 10002"/>
                  <a:gd name="connsiteY1" fmla="*/ 42 h 10042"/>
                  <a:gd name="connsiteX2" fmla="*/ 10000 w 10002"/>
                  <a:gd name="connsiteY2" fmla="*/ 5086 h 10042"/>
                  <a:gd name="connsiteX3" fmla="*/ 6900 w 10002"/>
                  <a:gd name="connsiteY3" fmla="*/ 10042 h 10042"/>
                  <a:gd name="connsiteX4" fmla="*/ 0 w 10002"/>
                  <a:gd name="connsiteY4" fmla="*/ 5086 h 10042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2" h="10114">
                    <a:moveTo>
                      <a:pt x="0" y="5086"/>
                    </a:moveTo>
                    <a:cubicBezTo>
                      <a:pt x="358" y="1911"/>
                      <a:pt x="5638" y="282"/>
                      <a:pt x="6838" y="42"/>
                    </a:cubicBezTo>
                    <a:cubicBezTo>
                      <a:pt x="8038" y="-198"/>
                      <a:pt x="10083" y="448"/>
                      <a:pt x="10000" y="5086"/>
                    </a:cubicBezTo>
                    <a:cubicBezTo>
                      <a:pt x="9917" y="9724"/>
                      <a:pt x="8224" y="10370"/>
                      <a:pt x="6900" y="10042"/>
                    </a:cubicBezTo>
                    <a:cubicBezTo>
                      <a:pt x="5576" y="9714"/>
                      <a:pt x="421" y="8128"/>
                      <a:pt x="0" y="5086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순서도: 판단 18">
                <a:extLst>
                  <a:ext uri="{FF2B5EF4-FFF2-40B4-BE49-F238E27FC236}">
                    <a16:creationId xmlns:a16="http://schemas.microsoft.com/office/drawing/2014/main" id="{78357C14-B626-4630-B18D-08E4D87DBE55}"/>
                  </a:ext>
                </a:extLst>
              </p:cNvPr>
              <p:cNvSpPr/>
              <p:nvPr/>
            </p:nvSpPr>
            <p:spPr>
              <a:xfrm rot="19967841">
                <a:off x="4007871" y="2801052"/>
                <a:ext cx="160972" cy="131541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25"/>
                  <a:gd name="connsiteY0" fmla="*/ 5044 h 10044"/>
                  <a:gd name="connsiteX1" fmla="*/ 6838 w 10025"/>
                  <a:gd name="connsiteY1" fmla="*/ 0 h 10044"/>
                  <a:gd name="connsiteX2" fmla="*/ 10000 w 10025"/>
                  <a:gd name="connsiteY2" fmla="*/ 5044 h 10044"/>
                  <a:gd name="connsiteX3" fmla="*/ 5000 w 10025"/>
                  <a:gd name="connsiteY3" fmla="*/ 10044 h 10044"/>
                  <a:gd name="connsiteX4" fmla="*/ 0 w 10025"/>
                  <a:gd name="connsiteY4" fmla="*/ 5044 h 10044"/>
                  <a:gd name="connsiteX0" fmla="*/ 0 w 10000"/>
                  <a:gd name="connsiteY0" fmla="*/ 5044 h 10000"/>
                  <a:gd name="connsiteX1" fmla="*/ 6838 w 10000"/>
                  <a:gd name="connsiteY1" fmla="*/ 0 h 10000"/>
                  <a:gd name="connsiteX2" fmla="*/ 10000 w 10000"/>
                  <a:gd name="connsiteY2" fmla="*/ 5044 h 10000"/>
                  <a:gd name="connsiteX3" fmla="*/ 6900 w 10000"/>
                  <a:gd name="connsiteY3" fmla="*/ 10000 h 10000"/>
                  <a:gd name="connsiteX4" fmla="*/ 0 w 10000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86 h 10042"/>
                  <a:gd name="connsiteX1" fmla="*/ 6838 w 10002"/>
                  <a:gd name="connsiteY1" fmla="*/ 42 h 10042"/>
                  <a:gd name="connsiteX2" fmla="*/ 10000 w 10002"/>
                  <a:gd name="connsiteY2" fmla="*/ 5086 h 10042"/>
                  <a:gd name="connsiteX3" fmla="*/ 6900 w 10002"/>
                  <a:gd name="connsiteY3" fmla="*/ 10042 h 10042"/>
                  <a:gd name="connsiteX4" fmla="*/ 0 w 10002"/>
                  <a:gd name="connsiteY4" fmla="*/ 5086 h 10042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2" h="10114">
                    <a:moveTo>
                      <a:pt x="0" y="5086"/>
                    </a:moveTo>
                    <a:cubicBezTo>
                      <a:pt x="358" y="1911"/>
                      <a:pt x="5638" y="282"/>
                      <a:pt x="6838" y="42"/>
                    </a:cubicBezTo>
                    <a:cubicBezTo>
                      <a:pt x="8038" y="-198"/>
                      <a:pt x="10083" y="448"/>
                      <a:pt x="10000" y="5086"/>
                    </a:cubicBezTo>
                    <a:cubicBezTo>
                      <a:pt x="9917" y="9724"/>
                      <a:pt x="8224" y="10370"/>
                      <a:pt x="6900" y="10042"/>
                    </a:cubicBezTo>
                    <a:cubicBezTo>
                      <a:pt x="5576" y="9714"/>
                      <a:pt x="421" y="8128"/>
                      <a:pt x="0" y="5086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862CD72-1367-42A9-AFF7-D7810C0EA4F1}"/>
              </a:ext>
            </a:extLst>
          </p:cNvPr>
          <p:cNvGrpSpPr/>
          <p:nvPr/>
        </p:nvGrpSpPr>
        <p:grpSpPr>
          <a:xfrm rot="1120350">
            <a:off x="4681224" y="2840080"/>
            <a:ext cx="1262447" cy="1327007"/>
            <a:chOff x="3346450" y="2368539"/>
            <a:chExt cx="1008869" cy="1060461"/>
          </a:xfrm>
        </p:grpSpPr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D79AF373-F074-440A-A3DF-2979BE83F12A}"/>
                </a:ext>
              </a:extLst>
            </p:cNvPr>
            <p:cNvSpPr/>
            <p:nvPr/>
          </p:nvSpPr>
          <p:spPr>
            <a:xfrm>
              <a:off x="3346450" y="2552700"/>
              <a:ext cx="876300" cy="876300"/>
            </a:xfrm>
            <a:prstGeom prst="arc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34D7B92A-9290-41C7-A3B8-4AD205B02718}"/>
                </a:ext>
              </a:extLst>
            </p:cNvPr>
            <p:cNvGrpSpPr/>
            <p:nvPr/>
          </p:nvGrpSpPr>
          <p:grpSpPr>
            <a:xfrm>
              <a:off x="3581400" y="2368539"/>
              <a:ext cx="773919" cy="564054"/>
              <a:chOff x="3581400" y="2368539"/>
              <a:chExt cx="773919" cy="564054"/>
            </a:xfrm>
          </p:grpSpPr>
          <p:sp>
            <p:nvSpPr>
              <p:cNvPr id="33" name="순서도: 판단 18">
                <a:extLst>
                  <a:ext uri="{FF2B5EF4-FFF2-40B4-BE49-F238E27FC236}">
                    <a16:creationId xmlns:a16="http://schemas.microsoft.com/office/drawing/2014/main" id="{9ECA4995-BE95-4827-BC0E-E09E3B75AEE7}"/>
                  </a:ext>
                </a:extLst>
              </p:cNvPr>
              <p:cNvSpPr/>
              <p:nvPr/>
            </p:nvSpPr>
            <p:spPr>
              <a:xfrm>
                <a:off x="3581400" y="2486929"/>
                <a:ext cx="160972" cy="131541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25"/>
                  <a:gd name="connsiteY0" fmla="*/ 5044 h 10044"/>
                  <a:gd name="connsiteX1" fmla="*/ 6838 w 10025"/>
                  <a:gd name="connsiteY1" fmla="*/ 0 h 10044"/>
                  <a:gd name="connsiteX2" fmla="*/ 10000 w 10025"/>
                  <a:gd name="connsiteY2" fmla="*/ 5044 h 10044"/>
                  <a:gd name="connsiteX3" fmla="*/ 5000 w 10025"/>
                  <a:gd name="connsiteY3" fmla="*/ 10044 h 10044"/>
                  <a:gd name="connsiteX4" fmla="*/ 0 w 10025"/>
                  <a:gd name="connsiteY4" fmla="*/ 5044 h 10044"/>
                  <a:gd name="connsiteX0" fmla="*/ 0 w 10000"/>
                  <a:gd name="connsiteY0" fmla="*/ 5044 h 10000"/>
                  <a:gd name="connsiteX1" fmla="*/ 6838 w 10000"/>
                  <a:gd name="connsiteY1" fmla="*/ 0 h 10000"/>
                  <a:gd name="connsiteX2" fmla="*/ 10000 w 10000"/>
                  <a:gd name="connsiteY2" fmla="*/ 5044 h 10000"/>
                  <a:gd name="connsiteX3" fmla="*/ 6900 w 10000"/>
                  <a:gd name="connsiteY3" fmla="*/ 10000 h 10000"/>
                  <a:gd name="connsiteX4" fmla="*/ 0 w 10000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86 h 10042"/>
                  <a:gd name="connsiteX1" fmla="*/ 6838 w 10002"/>
                  <a:gd name="connsiteY1" fmla="*/ 42 h 10042"/>
                  <a:gd name="connsiteX2" fmla="*/ 10000 w 10002"/>
                  <a:gd name="connsiteY2" fmla="*/ 5086 h 10042"/>
                  <a:gd name="connsiteX3" fmla="*/ 6900 w 10002"/>
                  <a:gd name="connsiteY3" fmla="*/ 10042 h 10042"/>
                  <a:gd name="connsiteX4" fmla="*/ 0 w 10002"/>
                  <a:gd name="connsiteY4" fmla="*/ 5086 h 10042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2" h="10114">
                    <a:moveTo>
                      <a:pt x="0" y="5086"/>
                    </a:moveTo>
                    <a:cubicBezTo>
                      <a:pt x="358" y="1911"/>
                      <a:pt x="5638" y="282"/>
                      <a:pt x="6838" y="42"/>
                    </a:cubicBezTo>
                    <a:cubicBezTo>
                      <a:pt x="8038" y="-198"/>
                      <a:pt x="10083" y="448"/>
                      <a:pt x="10000" y="5086"/>
                    </a:cubicBezTo>
                    <a:cubicBezTo>
                      <a:pt x="9917" y="9724"/>
                      <a:pt x="8224" y="10370"/>
                      <a:pt x="6900" y="10042"/>
                    </a:cubicBezTo>
                    <a:cubicBezTo>
                      <a:pt x="5576" y="9714"/>
                      <a:pt x="421" y="8128"/>
                      <a:pt x="0" y="5086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순서도: 판단 18">
                <a:extLst>
                  <a:ext uri="{FF2B5EF4-FFF2-40B4-BE49-F238E27FC236}">
                    <a16:creationId xmlns:a16="http://schemas.microsoft.com/office/drawing/2014/main" id="{56C731B5-8F6F-41CF-8093-7E282980D4C2}"/>
                  </a:ext>
                </a:extLst>
              </p:cNvPr>
              <p:cNvSpPr/>
              <p:nvPr/>
            </p:nvSpPr>
            <p:spPr>
              <a:xfrm rot="3291019">
                <a:off x="3762000" y="2383254"/>
                <a:ext cx="160972" cy="131541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25"/>
                  <a:gd name="connsiteY0" fmla="*/ 5044 h 10044"/>
                  <a:gd name="connsiteX1" fmla="*/ 6838 w 10025"/>
                  <a:gd name="connsiteY1" fmla="*/ 0 h 10044"/>
                  <a:gd name="connsiteX2" fmla="*/ 10000 w 10025"/>
                  <a:gd name="connsiteY2" fmla="*/ 5044 h 10044"/>
                  <a:gd name="connsiteX3" fmla="*/ 5000 w 10025"/>
                  <a:gd name="connsiteY3" fmla="*/ 10044 h 10044"/>
                  <a:gd name="connsiteX4" fmla="*/ 0 w 10025"/>
                  <a:gd name="connsiteY4" fmla="*/ 5044 h 10044"/>
                  <a:gd name="connsiteX0" fmla="*/ 0 w 10000"/>
                  <a:gd name="connsiteY0" fmla="*/ 5044 h 10000"/>
                  <a:gd name="connsiteX1" fmla="*/ 6838 w 10000"/>
                  <a:gd name="connsiteY1" fmla="*/ 0 h 10000"/>
                  <a:gd name="connsiteX2" fmla="*/ 10000 w 10000"/>
                  <a:gd name="connsiteY2" fmla="*/ 5044 h 10000"/>
                  <a:gd name="connsiteX3" fmla="*/ 6900 w 10000"/>
                  <a:gd name="connsiteY3" fmla="*/ 10000 h 10000"/>
                  <a:gd name="connsiteX4" fmla="*/ 0 w 10000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86 h 10042"/>
                  <a:gd name="connsiteX1" fmla="*/ 6838 w 10002"/>
                  <a:gd name="connsiteY1" fmla="*/ 42 h 10042"/>
                  <a:gd name="connsiteX2" fmla="*/ 10000 w 10002"/>
                  <a:gd name="connsiteY2" fmla="*/ 5086 h 10042"/>
                  <a:gd name="connsiteX3" fmla="*/ 6900 w 10002"/>
                  <a:gd name="connsiteY3" fmla="*/ 10042 h 10042"/>
                  <a:gd name="connsiteX4" fmla="*/ 0 w 10002"/>
                  <a:gd name="connsiteY4" fmla="*/ 5086 h 10042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2" h="10114">
                    <a:moveTo>
                      <a:pt x="0" y="5086"/>
                    </a:moveTo>
                    <a:cubicBezTo>
                      <a:pt x="358" y="1911"/>
                      <a:pt x="5638" y="282"/>
                      <a:pt x="6838" y="42"/>
                    </a:cubicBezTo>
                    <a:cubicBezTo>
                      <a:pt x="8038" y="-198"/>
                      <a:pt x="10083" y="448"/>
                      <a:pt x="10000" y="5086"/>
                    </a:cubicBezTo>
                    <a:cubicBezTo>
                      <a:pt x="9917" y="9724"/>
                      <a:pt x="8224" y="10370"/>
                      <a:pt x="6900" y="10042"/>
                    </a:cubicBezTo>
                    <a:cubicBezTo>
                      <a:pt x="5576" y="9714"/>
                      <a:pt x="421" y="8128"/>
                      <a:pt x="0" y="5086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순서도: 판단 18">
                <a:extLst>
                  <a:ext uri="{FF2B5EF4-FFF2-40B4-BE49-F238E27FC236}">
                    <a16:creationId xmlns:a16="http://schemas.microsoft.com/office/drawing/2014/main" id="{48F052CC-14B7-45EC-8BE1-478AD5A254BE}"/>
                  </a:ext>
                </a:extLst>
              </p:cNvPr>
              <p:cNvSpPr/>
              <p:nvPr/>
            </p:nvSpPr>
            <p:spPr>
              <a:xfrm rot="19919155">
                <a:off x="3737796" y="2601876"/>
                <a:ext cx="160972" cy="131541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25"/>
                  <a:gd name="connsiteY0" fmla="*/ 5044 h 10044"/>
                  <a:gd name="connsiteX1" fmla="*/ 6838 w 10025"/>
                  <a:gd name="connsiteY1" fmla="*/ 0 h 10044"/>
                  <a:gd name="connsiteX2" fmla="*/ 10000 w 10025"/>
                  <a:gd name="connsiteY2" fmla="*/ 5044 h 10044"/>
                  <a:gd name="connsiteX3" fmla="*/ 5000 w 10025"/>
                  <a:gd name="connsiteY3" fmla="*/ 10044 h 10044"/>
                  <a:gd name="connsiteX4" fmla="*/ 0 w 10025"/>
                  <a:gd name="connsiteY4" fmla="*/ 5044 h 10044"/>
                  <a:gd name="connsiteX0" fmla="*/ 0 w 10000"/>
                  <a:gd name="connsiteY0" fmla="*/ 5044 h 10000"/>
                  <a:gd name="connsiteX1" fmla="*/ 6838 w 10000"/>
                  <a:gd name="connsiteY1" fmla="*/ 0 h 10000"/>
                  <a:gd name="connsiteX2" fmla="*/ 10000 w 10000"/>
                  <a:gd name="connsiteY2" fmla="*/ 5044 h 10000"/>
                  <a:gd name="connsiteX3" fmla="*/ 6900 w 10000"/>
                  <a:gd name="connsiteY3" fmla="*/ 10000 h 10000"/>
                  <a:gd name="connsiteX4" fmla="*/ 0 w 10000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86 h 10042"/>
                  <a:gd name="connsiteX1" fmla="*/ 6838 w 10002"/>
                  <a:gd name="connsiteY1" fmla="*/ 42 h 10042"/>
                  <a:gd name="connsiteX2" fmla="*/ 10000 w 10002"/>
                  <a:gd name="connsiteY2" fmla="*/ 5086 h 10042"/>
                  <a:gd name="connsiteX3" fmla="*/ 6900 w 10002"/>
                  <a:gd name="connsiteY3" fmla="*/ 10042 h 10042"/>
                  <a:gd name="connsiteX4" fmla="*/ 0 w 10002"/>
                  <a:gd name="connsiteY4" fmla="*/ 5086 h 10042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2" h="10114">
                    <a:moveTo>
                      <a:pt x="0" y="5086"/>
                    </a:moveTo>
                    <a:cubicBezTo>
                      <a:pt x="358" y="1911"/>
                      <a:pt x="5638" y="282"/>
                      <a:pt x="6838" y="42"/>
                    </a:cubicBezTo>
                    <a:cubicBezTo>
                      <a:pt x="8038" y="-198"/>
                      <a:pt x="10083" y="448"/>
                      <a:pt x="10000" y="5086"/>
                    </a:cubicBezTo>
                    <a:cubicBezTo>
                      <a:pt x="9917" y="9724"/>
                      <a:pt x="8224" y="10370"/>
                      <a:pt x="6900" y="10042"/>
                    </a:cubicBezTo>
                    <a:cubicBezTo>
                      <a:pt x="5576" y="9714"/>
                      <a:pt x="421" y="8128"/>
                      <a:pt x="0" y="5086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순서도: 판단 18">
                <a:extLst>
                  <a:ext uri="{FF2B5EF4-FFF2-40B4-BE49-F238E27FC236}">
                    <a16:creationId xmlns:a16="http://schemas.microsoft.com/office/drawing/2014/main" id="{742FDB1B-2685-4BA7-B487-64E07A5314D6}"/>
                  </a:ext>
                </a:extLst>
              </p:cNvPr>
              <p:cNvSpPr/>
              <p:nvPr/>
            </p:nvSpPr>
            <p:spPr>
              <a:xfrm rot="5061140">
                <a:off x="3939481" y="2415389"/>
                <a:ext cx="160972" cy="131541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25"/>
                  <a:gd name="connsiteY0" fmla="*/ 5044 h 10044"/>
                  <a:gd name="connsiteX1" fmla="*/ 6838 w 10025"/>
                  <a:gd name="connsiteY1" fmla="*/ 0 h 10044"/>
                  <a:gd name="connsiteX2" fmla="*/ 10000 w 10025"/>
                  <a:gd name="connsiteY2" fmla="*/ 5044 h 10044"/>
                  <a:gd name="connsiteX3" fmla="*/ 5000 w 10025"/>
                  <a:gd name="connsiteY3" fmla="*/ 10044 h 10044"/>
                  <a:gd name="connsiteX4" fmla="*/ 0 w 10025"/>
                  <a:gd name="connsiteY4" fmla="*/ 5044 h 10044"/>
                  <a:gd name="connsiteX0" fmla="*/ 0 w 10000"/>
                  <a:gd name="connsiteY0" fmla="*/ 5044 h 10000"/>
                  <a:gd name="connsiteX1" fmla="*/ 6838 w 10000"/>
                  <a:gd name="connsiteY1" fmla="*/ 0 h 10000"/>
                  <a:gd name="connsiteX2" fmla="*/ 10000 w 10000"/>
                  <a:gd name="connsiteY2" fmla="*/ 5044 h 10000"/>
                  <a:gd name="connsiteX3" fmla="*/ 6900 w 10000"/>
                  <a:gd name="connsiteY3" fmla="*/ 10000 h 10000"/>
                  <a:gd name="connsiteX4" fmla="*/ 0 w 10000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86 h 10042"/>
                  <a:gd name="connsiteX1" fmla="*/ 6838 w 10002"/>
                  <a:gd name="connsiteY1" fmla="*/ 42 h 10042"/>
                  <a:gd name="connsiteX2" fmla="*/ 10000 w 10002"/>
                  <a:gd name="connsiteY2" fmla="*/ 5086 h 10042"/>
                  <a:gd name="connsiteX3" fmla="*/ 6900 w 10002"/>
                  <a:gd name="connsiteY3" fmla="*/ 10042 h 10042"/>
                  <a:gd name="connsiteX4" fmla="*/ 0 w 10002"/>
                  <a:gd name="connsiteY4" fmla="*/ 5086 h 10042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2" h="10114">
                    <a:moveTo>
                      <a:pt x="0" y="5086"/>
                    </a:moveTo>
                    <a:cubicBezTo>
                      <a:pt x="358" y="1911"/>
                      <a:pt x="5638" y="282"/>
                      <a:pt x="6838" y="42"/>
                    </a:cubicBezTo>
                    <a:cubicBezTo>
                      <a:pt x="8038" y="-198"/>
                      <a:pt x="10083" y="448"/>
                      <a:pt x="10000" y="5086"/>
                    </a:cubicBezTo>
                    <a:cubicBezTo>
                      <a:pt x="9917" y="9724"/>
                      <a:pt x="8224" y="10370"/>
                      <a:pt x="6900" y="10042"/>
                    </a:cubicBezTo>
                    <a:cubicBezTo>
                      <a:pt x="5576" y="9714"/>
                      <a:pt x="421" y="8128"/>
                      <a:pt x="0" y="5086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순서도: 판단 18">
                <a:extLst>
                  <a:ext uri="{FF2B5EF4-FFF2-40B4-BE49-F238E27FC236}">
                    <a16:creationId xmlns:a16="http://schemas.microsoft.com/office/drawing/2014/main" id="{96F8CE6D-706E-4778-9C9C-7CA01614D279}"/>
                  </a:ext>
                </a:extLst>
              </p:cNvPr>
              <p:cNvSpPr/>
              <p:nvPr/>
            </p:nvSpPr>
            <p:spPr>
              <a:xfrm rot="5900308">
                <a:off x="4091281" y="2511567"/>
                <a:ext cx="160972" cy="131541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25"/>
                  <a:gd name="connsiteY0" fmla="*/ 5044 h 10044"/>
                  <a:gd name="connsiteX1" fmla="*/ 6838 w 10025"/>
                  <a:gd name="connsiteY1" fmla="*/ 0 h 10044"/>
                  <a:gd name="connsiteX2" fmla="*/ 10000 w 10025"/>
                  <a:gd name="connsiteY2" fmla="*/ 5044 h 10044"/>
                  <a:gd name="connsiteX3" fmla="*/ 5000 w 10025"/>
                  <a:gd name="connsiteY3" fmla="*/ 10044 h 10044"/>
                  <a:gd name="connsiteX4" fmla="*/ 0 w 10025"/>
                  <a:gd name="connsiteY4" fmla="*/ 5044 h 10044"/>
                  <a:gd name="connsiteX0" fmla="*/ 0 w 10000"/>
                  <a:gd name="connsiteY0" fmla="*/ 5044 h 10000"/>
                  <a:gd name="connsiteX1" fmla="*/ 6838 w 10000"/>
                  <a:gd name="connsiteY1" fmla="*/ 0 h 10000"/>
                  <a:gd name="connsiteX2" fmla="*/ 10000 w 10000"/>
                  <a:gd name="connsiteY2" fmla="*/ 5044 h 10000"/>
                  <a:gd name="connsiteX3" fmla="*/ 6900 w 10000"/>
                  <a:gd name="connsiteY3" fmla="*/ 10000 h 10000"/>
                  <a:gd name="connsiteX4" fmla="*/ 0 w 10000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86 h 10042"/>
                  <a:gd name="connsiteX1" fmla="*/ 6838 w 10002"/>
                  <a:gd name="connsiteY1" fmla="*/ 42 h 10042"/>
                  <a:gd name="connsiteX2" fmla="*/ 10000 w 10002"/>
                  <a:gd name="connsiteY2" fmla="*/ 5086 h 10042"/>
                  <a:gd name="connsiteX3" fmla="*/ 6900 w 10002"/>
                  <a:gd name="connsiteY3" fmla="*/ 10042 h 10042"/>
                  <a:gd name="connsiteX4" fmla="*/ 0 w 10002"/>
                  <a:gd name="connsiteY4" fmla="*/ 5086 h 10042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2" h="10114">
                    <a:moveTo>
                      <a:pt x="0" y="5086"/>
                    </a:moveTo>
                    <a:cubicBezTo>
                      <a:pt x="358" y="1911"/>
                      <a:pt x="5638" y="282"/>
                      <a:pt x="6838" y="42"/>
                    </a:cubicBezTo>
                    <a:cubicBezTo>
                      <a:pt x="8038" y="-198"/>
                      <a:pt x="10083" y="448"/>
                      <a:pt x="10000" y="5086"/>
                    </a:cubicBezTo>
                    <a:cubicBezTo>
                      <a:pt x="9917" y="9724"/>
                      <a:pt x="8224" y="10370"/>
                      <a:pt x="6900" y="10042"/>
                    </a:cubicBezTo>
                    <a:cubicBezTo>
                      <a:pt x="5576" y="9714"/>
                      <a:pt x="421" y="8128"/>
                      <a:pt x="0" y="5086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순서도: 판단 18">
                <a:extLst>
                  <a:ext uri="{FF2B5EF4-FFF2-40B4-BE49-F238E27FC236}">
                    <a16:creationId xmlns:a16="http://schemas.microsoft.com/office/drawing/2014/main" id="{FF499DD1-0BB9-43F5-BFF4-05003440418D}"/>
                  </a:ext>
                </a:extLst>
              </p:cNvPr>
              <p:cNvSpPr/>
              <p:nvPr/>
            </p:nvSpPr>
            <p:spPr>
              <a:xfrm rot="7003570">
                <a:off x="4209063" y="2665276"/>
                <a:ext cx="160972" cy="131541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25"/>
                  <a:gd name="connsiteY0" fmla="*/ 5044 h 10044"/>
                  <a:gd name="connsiteX1" fmla="*/ 6838 w 10025"/>
                  <a:gd name="connsiteY1" fmla="*/ 0 h 10044"/>
                  <a:gd name="connsiteX2" fmla="*/ 10000 w 10025"/>
                  <a:gd name="connsiteY2" fmla="*/ 5044 h 10044"/>
                  <a:gd name="connsiteX3" fmla="*/ 5000 w 10025"/>
                  <a:gd name="connsiteY3" fmla="*/ 10044 h 10044"/>
                  <a:gd name="connsiteX4" fmla="*/ 0 w 10025"/>
                  <a:gd name="connsiteY4" fmla="*/ 5044 h 10044"/>
                  <a:gd name="connsiteX0" fmla="*/ 0 w 10000"/>
                  <a:gd name="connsiteY0" fmla="*/ 5044 h 10000"/>
                  <a:gd name="connsiteX1" fmla="*/ 6838 w 10000"/>
                  <a:gd name="connsiteY1" fmla="*/ 0 h 10000"/>
                  <a:gd name="connsiteX2" fmla="*/ 10000 w 10000"/>
                  <a:gd name="connsiteY2" fmla="*/ 5044 h 10000"/>
                  <a:gd name="connsiteX3" fmla="*/ 6900 w 10000"/>
                  <a:gd name="connsiteY3" fmla="*/ 10000 h 10000"/>
                  <a:gd name="connsiteX4" fmla="*/ 0 w 10000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86 h 10042"/>
                  <a:gd name="connsiteX1" fmla="*/ 6838 w 10002"/>
                  <a:gd name="connsiteY1" fmla="*/ 42 h 10042"/>
                  <a:gd name="connsiteX2" fmla="*/ 10000 w 10002"/>
                  <a:gd name="connsiteY2" fmla="*/ 5086 h 10042"/>
                  <a:gd name="connsiteX3" fmla="*/ 6900 w 10002"/>
                  <a:gd name="connsiteY3" fmla="*/ 10042 h 10042"/>
                  <a:gd name="connsiteX4" fmla="*/ 0 w 10002"/>
                  <a:gd name="connsiteY4" fmla="*/ 5086 h 10042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2" h="10114">
                    <a:moveTo>
                      <a:pt x="0" y="5086"/>
                    </a:moveTo>
                    <a:cubicBezTo>
                      <a:pt x="358" y="1911"/>
                      <a:pt x="5638" y="282"/>
                      <a:pt x="6838" y="42"/>
                    </a:cubicBezTo>
                    <a:cubicBezTo>
                      <a:pt x="8038" y="-198"/>
                      <a:pt x="10083" y="448"/>
                      <a:pt x="10000" y="5086"/>
                    </a:cubicBezTo>
                    <a:cubicBezTo>
                      <a:pt x="9917" y="9724"/>
                      <a:pt x="8224" y="10370"/>
                      <a:pt x="6900" y="10042"/>
                    </a:cubicBezTo>
                    <a:cubicBezTo>
                      <a:pt x="5576" y="9714"/>
                      <a:pt x="421" y="8128"/>
                      <a:pt x="0" y="5086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순서도: 판단 18">
                <a:extLst>
                  <a:ext uri="{FF2B5EF4-FFF2-40B4-BE49-F238E27FC236}">
                    <a16:creationId xmlns:a16="http://schemas.microsoft.com/office/drawing/2014/main" id="{BD70A7FC-6F70-4DCB-95A2-0784BD583727}"/>
                  </a:ext>
                </a:extLst>
              </p:cNvPr>
              <p:cNvSpPr/>
              <p:nvPr/>
            </p:nvSpPr>
            <p:spPr>
              <a:xfrm rot="19111636">
                <a:off x="3897860" y="2683039"/>
                <a:ext cx="160972" cy="131541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25"/>
                  <a:gd name="connsiteY0" fmla="*/ 5044 h 10044"/>
                  <a:gd name="connsiteX1" fmla="*/ 6838 w 10025"/>
                  <a:gd name="connsiteY1" fmla="*/ 0 h 10044"/>
                  <a:gd name="connsiteX2" fmla="*/ 10000 w 10025"/>
                  <a:gd name="connsiteY2" fmla="*/ 5044 h 10044"/>
                  <a:gd name="connsiteX3" fmla="*/ 5000 w 10025"/>
                  <a:gd name="connsiteY3" fmla="*/ 10044 h 10044"/>
                  <a:gd name="connsiteX4" fmla="*/ 0 w 10025"/>
                  <a:gd name="connsiteY4" fmla="*/ 5044 h 10044"/>
                  <a:gd name="connsiteX0" fmla="*/ 0 w 10000"/>
                  <a:gd name="connsiteY0" fmla="*/ 5044 h 10000"/>
                  <a:gd name="connsiteX1" fmla="*/ 6838 w 10000"/>
                  <a:gd name="connsiteY1" fmla="*/ 0 h 10000"/>
                  <a:gd name="connsiteX2" fmla="*/ 10000 w 10000"/>
                  <a:gd name="connsiteY2" fmla="*/ 5044 h 10000"/>
                  <a:gd name="connsiteX3" fmla="*/ 6900 w 10000"/>
                  <a:gd name="connsiteY3" fmla="*/ 10000 h 10000"/>
                  <a:gd name="connsiteX4" fmla="*/ 0 w 10000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86 h 10042"/>
                  <a:gd name="connsiteX1" fmla="*/ 6838 w 10002"/>
                  <a:gd name="connsiteY1" fmla="*/ 42 h 10042"/>
                  <a:gd name="connsiteX2" fmla="*/ 10000 w 10002"/>
                  <a:gd name="connsiteY2" fmla="*/ 5086 h 10042"/>
                  <a:gd name="connsiteX3" fmla="*/ 6900 w 10002"/>
                  <a:gd name="connsiteY3" fmla="*/ 10042 h 10042"/>
                  <a:gd name="connsiteX4" fmla="*/ 0 w 10002"/>
                  <a:gd name="connsiteY4" fmla="*/ 5086 h 10042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2" h="10114">
                    <a:moveTo>
                      <a:pt x="0" y="5086"/>
                    </a:moveTo>
                    <a:cubicBezTo>
                      <a:pt x="358" y="1911"/>
                      <a:pt x="5638" y="282"/>
                      <a:pt x="6838" y="42"/>
                    </a:cubicBezTo>
                    <a:cubicBezTo>
                      <a:pt x="8038" y="-198"/>
                      <a:pt x="10083" y="448"/>
                      <a:pt x="10000" y="5086"/>
                    </a:cubicBezTo>
                    <a:cubicBezTo>
                      <a:pt x="9917" y="9724"/>
                      <a:pt x="8224" y="10370"/>
                      <a:pt x="6900" y="10042"/>
                    </a:cubicBezTo>
                    <a:cubicBezTo>
                      <a:pt x="5576" y="9714"/>
                      <a:pt x="421" y="8128"/>
                      <a:pt x="0" y="5086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순서도: 판단 18">
                <a:extLst>
                  <a:ext uri="{FF2B5EF4-FFF2-40B4-BE49-F238E27FC236}">
                    <a16:creationId xmlns:a16="http://schemas.microsoft.com/office/drawing/2014/main" id="{C9F524E5-5738-4A32-BF19-6608230C90B0}"/>
                  </a:ext>
                </a:extLst>
              </p:cNvPr>
              <p:cNvSpPr/>
              <p:nvPr/>
            </p:nvSpPr>
            <p:spPr>
              <a:xfrm rot="19967841">
                <a:off x="4007871" y="2801052"/>
                <a:ext cx="160972" cy="131541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25"/>
                  <a:gd name="connsiteY0" fmla="*/ 5044 h 10044"/>
                  <a:gd name="connsiteX1" fmla="*/ 6838 w 10025"/>
                  <a:gd name="connsiteY1" fmla="*/ 0 h 10044"/>
                  <a:gd name="connsiteX2" fmla="*/ 10000 w 10025"/>
                  <a:gd name="connsiteY2" fmla="*/ 5044 h 10044"/>
                  <a:gd name="connsiteX3" fmla="*/ 5000 w 10025"/>
                  <a:gd name="connsiteY3" fmla="*/ 10044 h 10044"/>
                  <a:gd name="connsiteX4" fmla="*/ 0 w 10025"/>
                  <a:gd name="connsiteY4" fmla="*/ 5044 h 10044"/>
                  <a:gd name="connsiteX0" fmla="*/ 0 w 10000"/>
                  <a:gd name="connsiteY0" fmla="*/ 5044 h 10000"/>
                  <a:gd name="connsiteX1" fmla="*/ 6838 w 10000"/>
                  <a:gd name="connsiteY1" fmla="*/ 0 h 10000"/>
                  <a:gd name="connsiteX2" fmla="*/ 10000 w 10000"/>
                  <a:gd name="connsiteY2" fmla="*/ 5044 h 10000"/>
                  <a:gd name="connsiteX3" fmla="*/ 6900 w 10000"/>
                  <a:gd name="connsiteY3" fmla="*/ 10000 h 10000"/>
                  <a:gd name="connsiteX4" fmla="*/ 0 w 10000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86 h 10042"/>
                  <a:gd name="connsiteX1" fmla="*/ 6838 w 10002"/>
                  <a:gd name="connsiteY1" fmla="*/ 42 h 10042"/>
                  <a:gd name="connsiteX2" fmla="*/ 10000 w 10002"/>
                  <a:gd name="connsiteY2" fmla="*/ 5086 h 10042"/>
                  <a:gd name="connsiteX3" fmla="*/ 6900 w 10002"/>
                  <a:gd name="connsiteY3" fmla="*/ 10042 h 10042"/>
                  <a:gd name="connsiteX4" fmla="*/ 0 w 10002"/>
                  <a:gd name="connsiteY4" fmla="*/ 5086 h 10042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2" h="10114">
                    <a:moveTo>
                      <a:pt x="0" y="5086"/>
                    </a:moveTo>
                    <a:cubicBezTo>
                      <a:pt x="358" y="1911"/>
                      <a:pt x="5638" y="282"/>
                      <a:pt x="6838" y="42"/>
                    </a:cubicBezTo>
                    <a:cubicBezTo>
                      <a:pt x="8038" y="-198"/>
                      <a:pt x="10083" y="448"/>
                      <a:pt x="10000" y="5086"/>
                    </a:cubicBezTo>
                    <a:cubicBezTo>
                      <a:pt x="9917" y="9724"/>
                      <a:pt x="8224" y="10370"/>
                      <a:pt x="6900" y="10042"/>
                    </a:cubicBezTo>
                    <a:cubicBezTo>
                      <a:pt x="5576" y="9714"/>
                      <a:pt x="421" y="8128"/>
                      <a:pt x="0" y="5086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DACDF9E-FB1F-44B8-A59F-2E3611DEBC14}"/>
              </a:ext>
            </a:extLst>
          </p:cNvPr>
          <p:cNvGrpSpPr/>
          <p:nvPr/>
        </p:nvGrpSpPr>
        <p:grpSpPr>
          <a:xfrm rot="2850077">
            <a:off x="5147224" y="2361608"/>
            <a:ext cx="1626659" cy="1709844"/>
            <a:chOff x="3346450" y="2368539"/>
            <a:chExt cx="1008869" cy="1060461"/>
          </a:xfrm>
        </p:grpSpPr>
        <p:sp>
          <p:nvSpPr>
            <p:cNvPr id="42" name="원호 41">
              <a:extLst>
                <a:ext uri="{FF2B5EF4-FFF2-40B4-BE49-F238E27FC236}">
                  <a16:creationId xmlns:a16="http://schemas.microsoft.com/office/drawing/2014/main" id="{D1565DF9-D704-4543-AE01-B2B289837D0E}"/>
                </a:ext>
              </a:extLst>
            </p:cNvPr>
            <p:cNvSpPr/>
            <p:nvPr/>
          </p:nvSpPr>
          <p:spPr>
            <a:xfrm>
              <a:off x="3346450" y="2552700"/>
              <a:ext cx="876300" cy="876300"/>
            </a:xfrm>
            <a:prstGeom prst="arc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9D71A011-2E7E-4886-9B7F-622F31B501D6}"/>
                </a:ext>
              </a:extLst>
            </p:cNvPr>
            <p:cNvGrpSpPr/>
            <p:nvPr/>
          </p:nvGrpSpPr>
          <p:grpSpPr>
            <a:xfrm>
              <a:off x="3581400" y="2368539"/>
              <a:ext cx="773919" cy="564054"/>
              <a:chOff x="3581400" y="2368539"/>
              <a:chExt cx="773919" cy="564054"/>
            </a:xfrm>
          </p:grpSpPr>
          <p:sp>
            <p:nvSpPr>
              <p:cNvPr id="44" name="순서도: 판단 18">
                <a:extLst>
                  <a:ext uri="{FF2B5EF4-FFF2-40B4-BE49-F238E27FC236}">
                    <a16:creationId xmlns:a16="http://schemas.microsoft.com/office/drawing/2014/main" id="{D5893C1F-4183-48C7-BBEC-650B50EEF492}"/>
                  </a:ext>
                </a:extLst>
              </p:cNvPr>
              <p:cNvSpPr/>
              <p:nvPr/>
            </p:nvSpPr>
            <p:spPr>
              <a:xfrm>
                <a:off x="3581400" y="2486929"/>
                <a:ext cx="160972" cy="131541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25"/>
                  <a:gd name="connsiteY0" fmla="*/ 5044 h 10044"/>
                  <a:gd name="connsiteX1" fmla="*/ 6838 w 10025"/>
                  <a:gd name="connsiteY1" fmla="*/ 0 h 10044"/>
                  <a:gd name="connsiteX2" fmla="*/ 10000 w 10025"/>
                  <a:gd name="connsiteY2" fmla="*/ 5044 h 10044"/>
                  <a:gd name="connsiteX3" fmla="*/ 5000 w 10025"/>
                  <a:gd name="connsiteY3" fmla="*/ 10044 h 10044"/>
                  <a:gd name="connsiteX4" fmla="*/ 0 w 10025"/>
                  <a:gd name="connsiteY4" fmla="*/ 5044 h 10044"/>
                  <a:gd name="connsiteX0" fmla="*/ 0 w 10000"/>
                  <a:gd name="connsiteY0" fmla="*/ 5044 h 10000"/>
                  <a:gd name="connsiteX1" fmla="*/ 6838 w 10000"/>
                  <a:gd name="connsiteY1" fmla="*/ 0 h 10000"/>
                  <a:gd name="connsiteX2" fmla="*/ 10000 w 10000"/>
                  <a:gd name="connsiteY2" fmla="*/ 5044 h 10000"/>
                  <a:gd name="connsiteX3" fmla="*/ 6900 w 10000"/>
                  <a:gd name="connsiteY3" fmla="*/ 10000 h 10000"/>
                  <a:gd name="connsiteX4" fmla="*/ 0 w 10000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86 h 10042"/>
                  <a:gd name="connsiteX1" fmla="*/ 6838 w 10002"/>
                  <a:gd name="connsiteY1" fmla="*/ 42 h 10042"/>
                  <a:gd name="connsiteX2" fmla="*/ 10000 w 10002"/>
                  <a:gd name="connsiteY2" fmla="*/ 5086 h 10042"/>
                  <a:gd name="connsiteX3" fmla="*/ 6900 w 10002"/>
                  <a:gd name="connsiteY3" fmla="*/ 10042 h 10042"/>
                  <a:gd name="connsiteX4" fmla="*/ 0 w 10002"/>
                  <a:gd name="connsiteY4" fmla="*/ 5086 h 10042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2" h="10114">
                    <a:moveTo>
                      <a:pt x="0" y="5086"/>
                    </a:moveTo>
                    <a:cubicBezTo>
                      <a:pt x="358" y="1911"/>
                      <a:pt x="5638" y="282"/>
                      <a:pt x="6838" y="42"/>
                    </a:cubicBezTo>
                    <a:cubicBezTo>
                      <a:pt x="8038" y="-198"/>
                      <a:pt x="10083" y="448"/>
                      <a:pt x="10000" y="5086"/>
                    </a:cubicBezTo>
                    <a:cubicBezTo>
                      <a:pt x="9917" y="9724"/>
                      <a:pt x="8224" y="10370"/>
                      <a:pt x="6900" y="10042"/>
                    </a:cubicBezTo>
                    <a:cubicBezTo>
                      <a:pt x="5576" y="9714"/>
                      <a:pt x="421" y="8128"/>
                      <a:pt x="0" y="5086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5" name="순서도: 판단 18">
                <a:extLst>
                  <a:ext uri="{FF2B5EF4-FFF2-40B4-BE49-F238E27FC236}">
                    <a16:creationId xmlns:a16="http://schemas.microsoft.com/office/drawing/2014/main" id="{3C56EC5D-92A9-44E7-A729-756DA39874E5}"/>
                  </a:ext>
                </a:extLst>
              </p:cNvPr>
              <p:cNvSpPr/>
              <p:nvPr/>
            </p:nvSpPr>
            <p:spPr>
              <a:xfrm rot="3291019">
                <a:off x="3762000" y="2383254"/>
                <a:ext cx="160972" cy="131541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25"/>
                  <a:gd name="connsiteY0" fmla="*/ 5044 h 10044"/>
                  <a:gd name="connsiteX1" fmla="*/ 6838 w 10025"/>
                  <a:gd name="connsiteY1" fmla="*/ 0 h 10044"/>
                  <a:gd name="connsiteX2" fmla="*/ 10000 w 10025"/>
                  <a:gd name="connsiteY2" fmla="*/ 5044 h 10044"/>
                  <a:gd name="connsiteX3" fmla="*/ 5000 w 10025"/>
                  <a:gd name="connsiteY3" fmla="*/ 10044 h 10044"/>
                  <a:gd name="connsiteX4" fmla="*/ 0 w 10025"/>
                  <a:gd name="connsiteY4" fmla="*/ 5044 h 10044"/>
                  <a:gd name="connsiteX0" fmla="*/ 0 w 10000"/>
                  <a:gd name="connsiteY0" fmla="*/ 5044 h 10000"/>
                  <a:gd name="connsiteX1" fmla="*/ 6838 w 10000"/>
                  <a:gd name="connsiteY1" fmla="*/ 0 h 10000"/>
                  <a:gd name="connsiteX2" fmla="*/ 10000 w 10000"/>
                  <a:gd name="connsiteY2" fmla="*/ 5044 h 10000"/>
                  <a:gd name="connsiteX3" fmla="*/ 6900 w 10000"/>
                  <a:gd name="connsiteY3" fmla="*/ 10000 h 10000"/>
                  <a:gd name="connsiteX4" fmla="*/ 0 w 10000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86 h 10042"/>
                  <a:gd name="connsiteX1" fmla="*/ 6838 w 10002"/>
                  <a:gd name="connsiteY1" fmla="*/ 42 h 10042"/>
                  <a:gd name="connsiteX2" fmla="*/ 10000 w 10002"/>
                  <a:gd name="connsiteY2" fmla="*/ 5086 h 10042"/>
                  <a:gd name="connsiteX3" fmla="*/ 6900 w 10002"/>
                  <a:gd name="connsiteY3" fmla="*/ 10042 h 10042"/>
                  <a:gd name="connsiteX4" fmla="*/ 0 w 10002"/>
                  <a:gd name="connsiteY4" fmla="*/ 5086 h 10042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2" h="10114">
                    <a:moveTo>
                      <a:pt x="0" y="5086"/>
                    </a:moveTo>
                    <a:cubicBezTo>
                      <a:pt x="358" y="1911"/>
                      <a:pt x="5638" y="282"/>
                      <a:pt x="6838" y="42"/>
                    </a:cubicBezTo>
                    <a:cubicBezTo>
                      <a:pt x="8038" y="-198"/>
                      <a:pt x="10083" y="448"/>
                      <a:pt x="10000" y="5086"/>
                    </a:cubicBezTo>
                    <a:cubicBezTo>
                      <a:pt x="9917" y="9724"/>
                      <a:pt x="8224" y="10370"/>
                      <a:pt x="6900" y="10042"/>
                    </a:cubicBezTo>
                    <a:cubicBezTo>
                      <a:pt x="5576" y="9714"/>
                      <a:pt x="421" y="8128"/>
                      <a:pt x="0" y="5086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순서도: 판단 18">
                <a:extLst>
                  <a:ext uri="{FF2B5EF4-FFF2-40B4-BE49-F238E27FC236}">
                    <a16:creationId xmlns:a16="http://schemas.microsoft.com/office/drawing/2014/main" id="{967BD197-66E7-43C8-80F4-D4EB9CE84764}"/>
                  </a:ext>
                </a:extLst>
              </p:cNvPr>
              <p:cNvSpPr/>
              <p:nvPr/>
            </p:nvSpPr>
            <p:spPr>
              <a:xfrm rot="19919155">
                <a:off x="3737796" y="2601876"/>
                <a:ext cx="160972" cy="131541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25"/>
                  <a:gd name="connsiteY0" fmla="*/ 5044 h 10044"/>
                  <a:gd name="connsiteX1" fmla="*/ 6838 w 10025"/>
                  <a:gd name="connsiteY1" fmla="*/ 0 h 10044"/>
                  <a:gd name="connsiteX2" fmla="*/ 10000 w 10025"/>
                  <a:gd name="connsiteY2" fmla="*/ 5044 h 10044"/>
                  <a:gd name="connsiteX3" fmla="*/ 5000 w 10025"/>
                  <a:gd name="connsiteY3" fmla="*/ 10044 h 10044"/>
                  <a:gd name="connsiteX4" fmla="*/ 0 w 10025"/>
                  <a:gd name="connsiteY4" fmla="*/ 5044 h 10044"/>
                  <a:gd name="connsiteX0" fmla="*/ 0 w 10000"/>
                  <a:gd name="connsiteY0" fmla="*/ 5044 h 10000"/>
                  <a:gd name="connsiteX1" fmla="*/ 6838 w 10000"/>
                  <a:gd name="connsiteY1" fmla="*/ 0 h 10000"/>
                  <a:gd name="connsiteX2" fmla="*/ 10000 w 10000"/>
                  <a:gd name="connsiteY2" fmla="*/ 5044 h 10000"/>
                  <a:gd name="connsiteX3" fmla="*/ 6900 w 10000"/>
                  <a:gd name="connsiteY3" fmla="*/ 10000 h 10000"/>
                  <a:gd name="connsiteX4" fmla="*/ 0 w 10000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86 h 10042"/>
                  <a:gd name="connsiteX1" fmla="*/ 6838 w 10002"/>
                  <a:gd name="connsiteY1" fmla="*/ 42 h 10042"/>
                  <a:gd name="connsiteX2" fmla="*/ 10000 w 10002"/>
                  <a:gd name="connsiteY2" fmla="*/ 5086 h 10042"/>
                  <a:gd name="connsiteX3" fmla="*/ 6900 w 10002"/>
                  <a:gd name="connsiteY3" fmla="*/ 10042 h 10042"/>
                  <a:gd name="connsiteX4" fmla="*/ 0 w 10002"/>
                  <a:gd name="connsiteY4" fmla="*/ 5086 h 10042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2" h="10114">
                    <a:moveTo>
                      <a:pt x="0" y="5086"/>
                    </a:moveTo>
                    <a:cubicBezTo>
                      <a:pt x="358" y="1911"/>
                      <a:pt x="5638" y="282"/>
                      <a:pt x="6838" y="42"/>
                    </a:cubicBezTo>
                    <a:cubicBezTo>
                      <a:pt x="8038" y="-198"/>
                      <a:pt x="10083" y="448"/>
                      <a:pt x="10000" y="5086"/>
                    </a:cubicBezTo>
                    <a:cubicBezTo>
                      <a:pt x="9917" y="9724"/>
                      <a:pt x="8224" y="10370"/>
                      <a:pt x="6900" y="10042"/>
                    </a:cubicBezTo>
                    <a:cubicBezTo>
                      <a:pt x="5576" y="9714"/>
                      <a:pt x="421" y="8128"/>
                      <a:pt x="0" y="5086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순서도: 판단 18">
                <a:extLst>
                  <a:ext uri="{FF2B5EF4-FFF2-40B4-BE49-F238E27FC236}">
                    <a16:creationId xmlns:a16="http://schemas.microsoft.com/office/drawing/2014/main" id="{2A820307-D3BF-4AA4-84D5-1658D5EEF122}"/>
                  </a:ext>
                </a:extLst>
              </p:cNvPr>
              <p:cNvSpPr/>
              <p:nvPr/>
            </p:nvSpPr>
            <p:spPr>
              <a:xfrm rot="5061140">
                <a:off x="3939481" y="2415389"/>
                <a:ext cx="160972" cy="131541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25"/>
                  <a:gd name="connsiteY0" fmla="*/ 5044 h 10044"/>
                  <a:gd name="connsiteX1" fmla="*/ 6838 w 10025"/>
                  <a:gd name="connsiteY1" fmla="*/ 0 h 10044"/>
                  <a:gd name="connsiteX2" fmla="*/ 10000 w 10025"/>
                  <a:gd name="connsiteY2" fmla="*/ 5044 h 10044"/>
                  <a:gd name="connsiteX3" fmla="*/ 5000 w 10025"/>
                  <a:gd name="connsiteY3" fmla="*/ 10044 h 10044"/>
                  <a:gd name="connsiteX4" fmla="*/ 0 w 10025"/>
                  <a:gd name="connsiteY4" fmla="*/ 5044 h 10044"/>
                  <a:gd name="connsiteX0" fmla="*/ 0 w 10000"/>
                  <a:gd name="connsiteY0" fmla="*/ 5044 h 10000"/>
                  <a:gd name="connsiteX1" fmla="*/ 6838 w 10000"/>
                  <a:gd name="connsiteY1" fmla="*/ 0 h 10000"/>
                  <a:gd name="connsiteX2" fmla="*/ 10000 w 10000"/>
                  <a:gd name="connsiteY2" fmla="*/ 5044 h 10000"/>
                  <a:gd name="connsiteX3" fmla="*/ 6900 w 10000"/>
                  <a:gd name="connsiteY3" fmla="*/ 10000 h 10000"/>
                  <a:gd name="connsiteX4" fmla="*/ 0 w 10000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86 h 10042"/>
                  <a:gd name="connsiteX1" fmla="*/ 6838 w 10002"/>
                  <a:gd name="connsiteY1" fmla="*/ 42 h 10042"/>
                  <a:gd name="connsiteX2" fmla="*/ 10000 w 10002"/>
                  <a:gd name="connsiteY2" fmla="*/ 5086 h 10042"/>
                  <a:gd name="connsiteX3" fmla="*/ 6900 w 10002"/>
                  <a:gd name="connsiteY3" fmla="*/ 10042 h 10042"/>
                  <a:gd name="connsiteX4" fmla="*/ 0 w 10002"/>
                  <a:gd name="connsiteY4" fmla="*/ 5086 h 10042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2" h="10114">
                    <a:moveTo>
                      <a:pt x="0" y="5086"/>
                    </a:moveTo>
                    <a:cubicBezTo>
                      <a:pt x="358" y="1911"/>
                      <a:pt x="5638" y="282"/>
                      <a:pt x="6838" y="42"/>
                    </a:cubicBezTo>
                    <a:cubicBezTo>
                      <a:pt x="8038" y="-198"/>
                      <a:pt x="10083" y="448"/>
                      <a:pt x="10000" y="5086"/>
                    </a:cubicBezTo>
                    <a:cubicBezTo>
                      <a:pt x="9917" y="9724"/>
                      <a:pt x="8224" y="10370"/>
                      <a:pt x="6900" y="10042"/>
                    </a:cubicBezTo>
                    <a:cubicBezTo>
                      <a:pt x="5576" y="9714"/>
                      <a:pt x="421" y="8128"/>
                      <a:pt x="0" y="5086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8" name="순서도: 판단 18">
                <a:extLst>
                  <a:ext uri="{FF2B5EF4-FFF2-40B4-BE49-F238E27FC236}">
                    <a16:creationId xmlns:a16="http://schemas.microsoft.com/office/drawing/2014/main" id="{10276664-1F1C-4D57-8398-3660F608B3F8}"/>
                  </a:ext>
                </a:extLst>
              </p:cNvPr>
              <p:cNvSpPr/>
              <p:nvPr/>
            </p:nvSpPr>
            <p:spPr>
              <a:xfrm rot="5900308">
                <a:off x="4091281" y="2511567"/>
                <a:ext cx="160972" cy="131541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25"/>
                  <a:gd name="connsiteY0" fmla="*/ 5044 h 10044"/>
                  <a:gd name="connsiteX1" fmla="*/ 6838 w 10025"/>
                  <a:gd name="connsiteY1" fmla="*/ 0 h 10044"/>
                  <a:gd name="connsiteX2" fmla="*/ 10000 w 10025"/>
                  <a:gd name="connsiteY2" fmla="*/ 5044 h 10044"/>
                  <a:gd name="connsiteX3" fmla="*/ 5000 w 10025"/>
                  <a:gd name="connsiteY3" fmla="*/ 10044 h 10044"/>
                  <a:gd name="connsiteX4" fmla="*/ 0 w 10025"/>
                  <a:gd name="connsiteY4" fmla="*/ 5044 h 10044"/>
                  <a:gd name="connsiteX0" fmla="*/ 0 w 10000"/>
                  <a:gd name="connsiteY0" fmla="*/ 5044 h 10000"/>
                  <a:gd name="connsiteX1" fmla="*/ 6838 w 10000"/>
                  <a:gd name="connsiteY1" fmla="*/ 0 h 10000"/>
                  <a:gd name="connsiteX2" fmla="*/ 10000 w 10000"/>
                  <a:gd name="connsiteY2" fmla="*/ 5044 h 10000"/>
                  <a:gd name="connsiteX3" fmla="*/ 6900 w 10000"/>
                  <a:gd name="connsiteY3" fmla="*/ 10000 h 10000"/>
                  <a:gd name="connsiteX4" fmla="*/ 0 w 10000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86 h 10042"/>
                  <a:gd name="connsiteX1" fmla="*/ 6838 w 10002"/>
                  <a:gd name="connsiteY1" fmla="*/ 42 h 10042"/>
                  <a:gd name="connsiteX2" fmla="*/ 10000 w 10002"/>
                  <a:gd name="connsiteY2" fmla="*/ 5086 h 10042"/>
                  <a:gd name="connsiteX3" fmla="*/ 6900 w 10002"/>
                  <a:gd name="connsiteY3" fmla="*/ 10042 h 10042"/>
                  <a:gd name="connsiteX4" fmla="*/ 0 w 10002"/>
                  <a:gd name="connsiteY4" fmla="*/ 5086 h 10042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2" h="10114">
                    <a:moveTo>
                      <a:pt x="0" y="5086"/>
                    </a:moveTo>
                    <a:cubicBezTo>
                      <a:pt x="358" y="1911"/>
                      <a:pt x="5638" y="282"/>
                      <a:pt x="6838" y="42"/>
                    </a:cubicBezTo>
                    <a:cubicBezTo>
                      <a:pt x="8038" y="-198"/>
                      <a:pt x="10083" y="448"/>
                      <a:pt x="10000" y="5086"/>
                    </a:cubicBezTo>
                    <a:cubicBezTo>
                      <a:pt x="9917" y="9724"/>
                      <a:pt x="8224" y="10370"/>
                      <a:pt x="6900" y="10042"/>
                    </a:cubicBezTo>
                    <a:cubicBezTo>
                      <a:pt x="5576" y="9714"/>
                      <a:pt x="421" y="8128"/>
                      <a:pt x="0" y="5086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순서도: 판단 18">
                <a:extLst>
                  <a:ext uri="{FF2B5EF4-FFF2-40B4-BE49-F238E27FC236}">
                    <a16:creationId xmlns:a16="http://schemas.microsoft.com/office/drawing/2014/main" id="{7F60A989-C60B-47DC-9294-0E59001AECB1}"/>
                  </a:ext>
                </a:extLst>
              </p:cNvPr>
              <p:cNvSpPr/>
              <p:nvPr/>
            </p:nvSpPr>
            <p:spPr>
              <a:xfrm rot="7003570">
                <a:off x="4209063" y="2665276"/>
                <a:ext cx="160972" cy="131541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25"/>
                  <a:gd name="connsiteY0" fmla="*/ 5044 h 10044"/>
                  <a:gd name="connsiteX1" fmla="*/ 6838 w 10025"/>
                  <a:gd name="connsiteY1" fmla="*/ 0 h 10044"/>
                  <a:gd name="connsiteX2" fmla="*/ 10000 w 10025"/>
                  <a:gd name="connsiteY2" fmla="*/ 5044 h 10044"/>
                  <a:gd name="connsiteX3" fmla="*/ 5000 w 10025"/>
                  <a:gd name="connsiteY3" fmla="*/ 10044 h 10044"/>
                  <a:gd name="connsiteX4" fmla="*/ 0 w 10025"/>
                  <a:gd name="connsiteY4" fmla="*/ 5044 h 10044"/>
                  <a:gd name="connsiteX0" fmla="*/ 0 w 10000"/>
                  <a:gd name="connsiteY0" fmla="*/ 5044 h 10000"/>
                  <a:gd name="connsiteX1" fmla="*/ 6838 w 10000"/>
                  <a:gd name="connsiteY1" fmla="*/ 0 h 10000"/>
                  <a:gd name="connsiteX2" fmla="*/ 10000 w 10000"/>
                  <a:gd name="connsiteY2" fmla="*/ 5044 h 10000"/>
                  <a:gd name="connsiteX3" fmla="*/ 6900 w 10000"/>
                  <a:gd name="connsiteY3" fmla="*/ 10000 h 10000"/>
                  <a:gd name="connsiteX4" fmla="*/ 0 w 10000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86 h 10042"/>
                  <a:gd name="connsiteX1" fmla="*/ 6838 w 10002"/>
                  <a:gd name="connsiteY1" fmla="*/ 42 h 10042"/>
                  <a:gd name="connsiteX2" fmla="*/ 10000 w 10002"/>
                  <a:gd name="connsiteY2" fmla="*/ 5086 h 10042"/>
                  <a:gd name="connsiteX3" fmla="*/ 6900 w 10002"/>
                  <a:gd name="connsiteY3" fmla="*/ 10042 h 10042"/>
                  <a:gd name="connsiteX4" fmla="*/ 0 w 10002"/>
                  <a:gd name="connsiteY4" fmla="*/ 5086 h 10042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2" h="10114">
                    <a:moveTo>
                      <a:pt x="0" y="5086"/>
                    </a:moveTo>
                    <a:cubicBezTo>
                      <a:pt x="358" y="1911"/>
                      <a:pt x="5638" y="282"/>
                      <a:pt x="6838" y="42"/>
                    </a:cubicBezTo>
                    <a:cubicBezTo>
                      <a:pt x="8038" y="-198"/>
                      <a:pt x="10083" y="448"/>
                      <a:pt x="10000" y="5086"/>
                    </a:cubicBezTo>
                    <a:cubicBezTo>
                      <a:pt x="9917" y="9724"/>
                      <a:pt x="8224" y="10370"/>
                      <a:pt x="6900" y="10042"/>
                    </a:cubicBezTo>
                    <a:cubicBezTo>
                      <a:pt x="5576" y="9714"/>
                      <a:pt x="421" y="8128"/>
                      <a:pt x="0" y="5086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순서도: 판단 18">
                <a:extLst>
                  <a:ext uri="{FF2B5EF4-FFF2-40B4-BE49-F238E27FC236}">
                    <a16:creationId xmlns:a16="http://schemas.microsoft.com/office/drawing/2014/main" id="{81117EAC-B1EE-4ECF-8255-3197261F0888}"/>
                  </a:ext>
                </a:extLst>
              </p:cNvPr>
              <p:cNvSpPr/>
              <p:nvPr/>
            </p:nvSpPr>
            <p:spPr>
              <a:xfrm rot="19111636">
                <a:off x="3897860" y="2683039"/>
                <a:ext cx="160972" cy="131541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25"/>
                  <a:gd name="connsiteY0" fmla="*/ 5044 h 10044"/>
                  <a:gd name="connsiteX1" fmla="*/ 6838 w 10025"/>
                  <a:gd name="connsiteY1" fmla="*/ 0 h 10044"/>
                  <a:gd name="connsiteX2" fmla="*/ 10000 w 10025"/>
                  <a:gd name="connsiteY2" fmla="*/ 5044 h 10044"/>
                  <a:gd name="connsiteX3" fmla="*/ 5000 w 10025"/>
                  <a:gd name="connsiteY3" fmla="*/ 10044 h 10044"/>
                  <a:gd name="connsiteX4" fmla="*/ 0 w 10025"/>
                  <a:gd name="connsiteY4" fmla="*/ 5044 h 10044"/>
                  <a:gd name="connsiteX0" fmla="*/ 0 w 10000"/>
                  <a:gd name="connsiteY0" fmla="*/ 5044 h 10000"/>
                  <a:gd name="connsiteX1" fmla="*/ 6838 w 10000"/>
                  <a:gd name="connsiteY1" fmla="*/ 0 h 10000"/>
                  <a:gd name="connsiteX2" fmla="*/ 10000 w 10000"/>
                  <a:gd name="connsiteY2" fmla="*/ 5044 h 10000"/>
                  <a:gd name="connsiteX3" fmla="*/ 6900 w 10000"/>
                  <a:gd name="connsiteY3" fmla="*/ 10000 h 10000"/>
                  <a:gd name="connsiteX4" fmla="*/ 0 w 10000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86 h 10042"/>
                  <a:gd name="connsiteX1" fmla="*/ 6838 w 10002"/>
                  <a:gd name="connsiteY1" fmla="*/ 42 h 10042"/>
                  <a:gd name="connsiteX2" fmla="*/ 10000 w 10002"/>
                  <a:gd name="connsiteY2" fmla="*/ 5086 h 10042"/>
                  <a:gd name="connsiteX3" fmla="*/ 6900 w 10002"/>
                  <a:gd name="connsiteY3" fmla="*/ 10042 h 10042"/>
                  <a:gd name="connsiteX4" fmla="*/ 0 w 10002"/>
                  <a:gd name="connsiteY4" fmla="*/ 5086 h 10042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2" h="10114">
                    <a:moveTo>
                      <a:pt x="0" y="5086"/>
                    </a:moveTo>
                    <a:cubicBezTo>
                      <a:pt x="358" y="1911"/>
                      <a:pt x="5638" y="282"/>
                      <a:pt x="6838" y="42"/>
                    </a:cubicBezTo>
                    <a:cubicBezTo>
                      <a:pt x="8038" y="-198"/>
                      <a:pt x="10083" y="448"/>
                      <a:pt x="10000" y="5086"/>
                    </a:cubicBezTo>
                    <a:cubicBezTo>
                      <a:pt x="9917" y="9724"/>
                      <a:pt x="8224" y="10370"/>
                      <a:pt x="6900" y="10042"/>
                    </a:cubicBezTo>
                    <a:cubicBezTo>
                      <a:pt x="5576" y="9714"/>
                      <a:pt x="421" y="8128"/>
                      <a:pt x="0" y="5086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순서도: 판단 18">
                <a:extLst>
                  <a:ext uri="{FF2B5EF4-FFF2-40B4-BE49-F238E27FC236}">
                    <a16:creationId xmlns:a16="http://schemas.microsoft.com/office/drawing/2014/main" id="{94307A7E-8FFE-4776-9B61-052ECAC6F213}"/>
                  </a:ext>
                </a:extLst>
              </p:cNvPr>
              <p:cNvSpPr/>
              <p:nvPr/>
            </p:nvSpPr>
            <p:spPr>
              <a:xfrm rot="19967841">
                <a:off x="4007871" y="2801052"/>
                <a:ext cx="160972" cy="131541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25"/>
                  <a:gd name="connsiteY0" fmla="*/ 5044 h 10044"/>
                  <a:gd name="connsiteX1" fmla="*/ 6838 w 10025"/>
                  <a:gd name="connsiteY1" fmla="*/ 0 h 10044"/>
                  <a:gd name="connsiteX2" fmla="*/ 10000 w 10025"/>
                  <a:gd name="connsiteY2" fmla="*/ 5044 h 10044"/>
                  <a:gd name="connsiteX3" fmla="*/ 5000 w 10025"/>
                  <a:gd name="connsiteY3" fmla="*/ 10044 h 10044"/>
                  <a:gd name="connsiteX4" fmla="*/ 0 w 10025"/>
                  <a:gd name="connsiteY4" fmla="*/ 5044 h 10044"/>
                  <a:gd name="connsiteX0" fmla="*/ 0 w 10000"/>
                  <a:gd name="connsiteY0" fmla="*/ 5044 h 10000"/>
                  <a:gd name="connsiteX1" fmla="*/ 6838 w 10000"/>
                  <a:gd name="connsiteY1" fmla="*/ 0 h 10000"/>
                  <a:gd name="connsiteX2" fmla="*/ 10000 w 10000"/>
                  <a:gd name="connsiteY2" fmla="*/ 5044 h 10000"/>
                  <a:gd name="connsiteX3" fmla="*/ 6900 w 10000"/>
                  <a:gd name="connsiteY3" fmla="*/ 10000 h 10000"/>
                  <a:gd name="connsiteX4" fmla="*/ 0 w 10000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86 h 10042"/>
                  <a:gd name="connsiteX1" fmla="*/ 6838 w 10002"/>
                  <a:gd name="connsiteY1" fmla="*/ 42 h 10042"/>
                  <a:gd name="connsiteX2" fmla="*/ 10000 w 10002"/>
                  <a:gd name="connsiteY2" fmla="*/ 5086 h 10042"/>
                  <a:gd name="connsiteX3" fmla="*/ 6900 w 10002"/>
                  <a:gd name="connsiteY3" fmla="*/ 10042 h 10042"/>
                  <a:gd name="connsiteX4" fmla="*/ 0 w 10002"/>
                  <a:gd name="connsiteY4" fmla="*/ 5086 h 10042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2" h="10114">
                    <a:moveTo>
                      <a:pt x="0" y="5086"/>
                    </a:moveTo>
                    <a:cubicBezTo>
                      <a:pt x="358" y="1911"/>
                      <a:pt x="5638" y="282"/>
                      <a:pt x="6838" y="42"/>
                    </a:cubicBezTo>
                    <a:cubicBezTo>
                      <a:pt x="8038" y="-198"/>
                      <a:pt x="10083" y="448"/>
                      <a:pt x="10000" y="5086"/>
                    </a:cubicBezTo>
                    <a:cubicBezTo>
                      <a:pt x="9917" y="9724"/>
                      <a:pt x="8224" y="10370"/>
                      <a:pt x="6900" y="10042"/>
                    </a:cubicBezTo>
                    <a:cubicBezTo>
                      <a:pt x="5576" y="9714"/>
                      <a:pt x="421" y="8128"/>
                      <a:pt x="0" y="5086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B99A8452-0976-4C57-9BB9-809A1083CBF6}"/>
              </a:ext>
            </a:extLst>
          </p:cNvPr>
          <p:cNvGrpSpPr/>
          <p:nvPr/>
        </p:nvGrpSpPr>
        <p:grpSpPr>
          <a:xfrm rot="4302415">
            <a:off x="6237811" y="2577231"/>
            <a:ext cx="1302856" cy="1369482"/>
            <a:chOff x="3346450" y="2368539"/>
            <a:chExt cx="1008869" cy="1060461"/>
          </a:xfrm>
        </p:grpSpPr>
        <p:sp>
          <p:nvSpPr>
            <p:cNvPr id="53" name="원호 52">
              <a:extLst>
                <a:ext uri="{FF2B5EF4-FFF2-40B4-BE49-F238E27FC236}">
                  <a16:creationId xmlns:a16="http://schemas.microsoft.com/office/drawing/2014/main" id="{96AB89E3-7DBC-4189-8BC3-9B677CE60DC4}"/>
                </a:ext>
              </a:extLst>
            </p:cNvPr>
            <p:cNvSpPr/>
            <p:nvPr/>
          </p:nvSpPr>
          <p:spPr>
            <a:xfrm>
              <a:off x="3346450" y="2552700"/>
              <a:ext cx="876300" cy="876300"/>
            </a:xfrm>
            <a:prstGeom prst="arc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B0CAD428-0A06-4587-88F4-221FF3664F4F}"/>
                </a:ext>
              </a:extLst>
            </p:cNvPr>
            <p:cNvGrpSpPr/>
            <p:nvPr/>
          </p:nvGrpSpPr>
          <p:grpSpPr>
            <a:xfrm>
              <a:off x="3581400" y="2368539"/>
              <a:ext cx="773919" cy="564054"/>
              <a:chOff x="3581400" y="2368539"/>
              <a:chExt cx="773919" cy="564054"/>
            </a:xfrm>
          </p:grpSpPr>
          <p:sp>
            <p:nvSpPr>
              <p:cNvPr id="55" name="순서도: 판단 18">
                <a:extLst>
                  <a:ext uri="{FF2B5EF4-FFF2-40B4-BE49-F238E27FC236}">
                    <a16:creationId xmlns:a16="http://schemas.microsoft.com/office/drawing/2014/main" id="{BDFE0B2F-E47A-47E9-998A-D1ECCAAFE2F7}"/>
                  </a:ext>
                </a:extLst>
              </p:cNvPr>
              <p:cNvSpPr/>
              <p:nvPr/>
            </p:nvSpPr>
            <p:spPr>
              <a:xfrm>
                <a:off x="3581400" y="2486929"/>
                <a:ext cx="160972" cy="131541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25"/>
                  <a:gd name="connsiteY0" fmla="*/ 5044 h 10044"/>
                  <a:gd name="connsiteX1" fmla="*/ 6838 w 10025"/>
                  <a:gd name="connsiteY1" fmla="*/ 0 h 10044"/>
                  <a:gd name="connsiteX2" fmla="*/ 10000 w 10025"/>
                  <a:gd name="connsiteY2" fmla="*/ 5044 h 10044"/>
                  <a:gd name="connsiteX3" fmla="*/ 5000 w 10025"/>
                  <a:gd name="connsiteY3" fmla="*/ 10044 h 10044"/>
                  <a:gd name="connsiteX4" fmla="*/ 0 w 10025"/>
                  <a:gd name="connsiteY4" fmla="*/ 5044 h 10044"/>
                  <a:gd name="connsiteX0" fmla="*/ 0 w 10000"/>
                  <a:gd name="connsiteY0" fmla="*/ 5044 h 10000"/>
                  <a:gd name="connsiteX1" fmla="*/ 6838 w 10000"/>
                  <a:gd name="connsiteY1" fmla="*/ 0 h 10000"/>
                  <a:gd name="connsiteX2" fmla="*/ 10000 w 10000"/>
                  <a:gd name="connsiteY2" fmla="*/ 5044 h 10000"/>
                  <a:gd name="connsiteX3" fmla="*/ 6900 w 10000"/>
                  <a:gd name="connsiteY3" fmla="*/ 10000 h 10000"/>
                  <a:gd name="connsiteX4" fmla="*/ 0 w 10000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86 h 10042"/>
                  <a:gd name="connsiteX1" fmla="*/ 6838 w 10002"/>
                  <a:gd name="connsiteY1" fmla="*/ 42 h 10042"/>
                  <a:gd name="connsiteX2" fmla="*/ 10000 w 10002"/>
                  <a:gd name="connsiteY2" fmla="*/ 5086 h 10042"/>
                  <a:gd name="connsiteX3" fmla="*/ 6900 w 10002"/>
                  <a:gd name="connsiteY3" fmla="*/ 10042 h 10042"/>
                  <a:gd name="connsiteX4" fmla="*/ 0 w 10002"/>
                  <a:gd name="connsiteY4" fmla="*/ 5086 h 10042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2" h="10114">
                    <a:moveTo>
                      <a:pt x="0" y="5086"/>
                    </a:moveTo>
                    <a:cubicBezTo>
                      <a:pt x="358" y="1911"/>
                      <a:pt x="5638" y="282"/>
                      <a:pt x="6838" y="42"/>
                    </a:cubicBezTo>
                    <a:cubicBezTo>
                      <a:pt x="8038" y="-198"/>
                      <a:pt x="10083" y="448"/>
                      <a:pt x="10000" y="5086"/>
                    </a:cubicBezTo>
                    <a:cubicBezTo>
                      <a:pt x="9917" y="9724"/>
                      <a:pt x="8224" y="10370"/>
                      <a:pt x="6900" y="10042"/>
                    </a:cubicBezTo>
                    <a:cubicBezTo>
                      <a:pt x="5576" y="9714"/>
                      <a:pt x="421" y="8128"/>
                      <a:pt x="0" y="5086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" name="순서도: 판단 18">
                <a:extLst>
                  <a:ext uri="{FF2B5EF4-FFF2-40B4-BE49-F238E27FC236}">
                    <a16:creationId xmlns:a16="http://schemas.microsoft.com/office/drawing/2014/main" id="{ED450A47-7ED3-4753-9C8E-D90BF8068643}"/>
                  </a:ext>
                </a:extLst>
              </p:cNvPr>
              <p:cNvSpPr/>
              <p:nvPr/>
            </p:nvSpPr>
            <p:spPr>
              <a:xfrm rot="3291019">
                <a:off x="3762000" y="2383254"/>
                <a:ext cx="160972" cy="131541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25"/>
                  <a:gd name="connsiteY0" fmla="*/ 5044 h 10044"/>
                  <a:gd name="connsiteX1" fmla="*/ 6838 w 10025"/>
                  <a:gd name="connsiteY1" fmla="*/ 0 h 10044"/>
                  <a:gd name="connsiteX2" fmla="*/ 10000 w 10025"/>
                  <a:gd name="connsiteY2" fmla="*/ 5044 h 10044"/>
                  <a:gd name="connsiteX3" fmla="*/ 5000 w 10025"/>
                  <a:gd name="connsiteY3" fmla="*/ 10044 h 10044"/>
                  <a:gd name="connsiteX4" fmla="*/ 0 w 10025"/>
                  <a:gd name="connsiteY4" fmla="*/ 5044 h 10044"/>
                  <a:gd name="connsiteX0" fmla="*/ 0 w 10000"/>
                  <a:gd name="connsiteY0" fmla="*/ 5044 h 10000"/>
                  <a:gd name="connsiteX1" fmla="*/ 6838 w 10000"/>
                  <a:gd name="connsiteY1" fmla="*/ 0 h 10000"/>
                  <a:gd name="connsiteX2" fmla="*/ 10000 w 10000"/>
                  <a:gd name="connsiteY2" fmla="*/ 5044 h 10000"/>
                  <a:gd name="connsiteX3" fmla="*/ 6900 w 10000"/>
                  <a:gd name="connsiteY3" fmla="*/ 10000 h 10000"/>
                  <a:gd name="connsiteX4" fmla="*/ 0 w 10000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86 h 10042"/>
                  <a:gd name="connsiteX1" fmla="*/ 6838 w 10002"/>
                  <a:gd name="connsiteY1" fmla="*/ 42 h 10042"/>
                  <a:gd name="connsiteX2" fmla="*/ 10000 w 10002"/>
                  <a:gd name="connsiteY2" fmla="*/ 5086 h 10042"/>
                  <a:gd name="connsiteX3" fmla="*/ 6900 w 10002"/>
                  <a:gd name="connsiteY3" fmla="*/ 10042 h 10042"/>
                  <a:gd name="connsiteX4" fmla="*/ 0 w 10002"/>
                  <a:gd name="connsiteY4" fmla="*/ 5086 h 10042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2" h="10114">
                    <a:moveTo>
                      <a:pt x="0" y="5086"/>
                    </a:moveTo>
                    <a:cubicBezTo>
                      <a:pt x="358" y="1911"/>
                      <a:pt x="5638" y="282"/>
                      <a:pt x="6838" y="42"/>
                    </a:cubicBezTo>
                    <a:cubicBezTo>
                      <a:pt x="8038" y="-198"/>
                      <a:pt x="10083" y="448"/>
                      <a:pt x="10000" y="5086"/>
                    </a:cubicBezTo>
                    <a:cubicBezTo>
                      <a:pt x="9917" y="9724"/>
                      <a:pt x="8224" y="10370"/>
                      <a:pt x="6900" y="10042"/>
                    </a:cubicBezTo>
                    <a:cubicBezTo>
                      <a:pt x="5576" y="9714"/>
                      <a:pt x="421" y="8128"/>
                      <a:pt x="0" y="5086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순서도: 판단 18">
                <a:extLst>
                  <a:ext uri="{FF2B5EF4-FFF2-40B4-BE49-F238E27FC236}">
                    <a16:creationId xmlns:a16="http://schemas.microsoft.com/office/drawing/2014/main" id="{600C5B1F-2956-485B-B41B-F826E304410E}"/>
                  </a:ext>
                </a:extLst>
              </p:cNvPr>
              <p:cNvSpPr/>
              <p:nvPr/>
            </p:nvSpPr>
            <p:spPr>
              <a:xfrm rot="19919155">
                <a:off x="3737796" y="2601876"/>
                <a:ext cx="160972" cy="131541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25"/>
                  <a:gd name="connsiteY0" fmla="*/ 5044 h 10044"/>
                  <a:gd name="connsiteX1" fmla="*/ 6838 w 10025"/>
                  <a:gd name="connsiteY1" fmla="*/ 0 h 10044"/>
                  <a:gd name="connsiteX2" fmla="*/ 10000 w 10025"/>
                  <a:gd name="connsiteY2" fmla="*/ 5044 h 10044"/>
                  <a:gd name="connsiteX3" fmla="*/ 5000 w 10025"/>
                  <a:gd name="connsiteY3" fmla="*/ 10044 h 10044"/>
                  <a:gd name="connsiteX4" fmla="*/ 0 w 10025"/>
                  <a:gd name="connsiteY4" fmla="*/ 5044 h 10044"/>
                  <a:gd name="connsiteX0" fmla="*/ 0 w 10000"/>
                  <a:gd name="connsiteY0" fmla="*/ 5044 h 10000"/>
                  <a:gd name="connsiteX1" fmla="*/ 6838 w 10000"/>
                  <a:gd name="connsiteY1" fmla="*/ 0 h 10000"/>
                  <a:gd name="connsiteX2" fmla="*/ 10000 w 10000"/>
                  <a:gd name="connsiteY2" fmla="*/ 5044 h 10000"/>
                  <a:gd name="connsiteX3" fmla="*/ 6900 w 10000"/>
                  <a:gd name="connsiteY3" fmla="*/ 10000 h 10000"/>
                  <a:gd name="connsiteX4" fmla="*/ 0 w 10000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86 h 10042"/>
                  <a:gd name="connsiteX1" fmla="*/ 6838 w 10002"/>
                  <a:gd name="connsiteY1" fmla="*/ 42 h 10042"/>
                  <a:gd name="connsiteX2" fmla="*/ 10000 w 10002"/>
                  <a:gd name="connsiteY2" fmla="*/ 5086 h 10042"/>
                  <a:gd name="connsiteX3" fmla="*/ 6900 w 10002"/>
                  <a:gd name="connsiteY3" fmla="*/ 10042 h 10042"/>
                  <a:gd name="connsiteX4" fmla="*/ 0 w 10002"/>
                  <a:gd name="connsiteY4" fmla="*/ 5086 h 10042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2" h="10114">
                    <a:moveTo>
                      <a:pt x="0" y="5086"/>
                    </a:moveTo>
                    <a:cubicBezTo>
                      <a:pt x="358" y="1911"/>
                      <a:pt x="5638" y="282"/>
                      <a:pt x="6838" y="42"/>
                    </a:cubicBezTo>
                    <a:cubicBezTo>
                      <a:pt x="8038" y="-198"/>
                      <a:pt x="10083" y="448"/>
                      <a:pt x="10000" y="5086"/>
                    </a:cubicBezTo>
                    <a:cubicBezTo>
                      <a:pt x="9917" y="9724"/>
                      <a:pt x="8224" y="10370"/>
                      <a:pt x="6900" y="10042"/>
                    </a:cubicBezTo>
                    <a:cubicBezTo>
                      <a:pt x="5576" y="9714"/>
                      <a:pt x="421" y="8128"/>
                      <a:pt x="0" y="5086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8" name="순서도: 판단 18">
                <a:extLst>
                  <a:ext uri="{FF2B5EF4-FFF2-40B4-BE49-F238E27FC236}">
                    <a16:creationId xmlns:a16="http://schemas.microsoft.com/office/drawing/2014/main" id="{2A79C42B-E4B1-47A6-B551-48DE598F367F}"/>
                  </a:ext>
                </a:extLst>
              </p:cNvPr>
              <p:cNvSpPr/>
              <p:nvPr/>
            </p:nvSpPr>
            <p:spPr>
              <a:xfrm rot="5061140">
                <a:off x="3939481" y="2415389"/>
                <a:ext cx="160972" cy="131541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25"/>
                  <a:gd name="connsiteY0" fmla="*/ 5044 h 10044"/>
                  <a:gd name="connsiteX1" fmla="*/ 6838 w 10025"/>
                  <a:gd name="connsiteY1" fmla="*/ 0 h 10044"/>
                  <a:gd name="connsiteX2" fmla="*/ 10000 w 10025"/>
                  <a:gd name="connsiteY2" fmla="*/ 5044 h 10044"/>
                  <a:gd name="connsiteX3" fmla="*/ 5000 w 10025"/>
                  <a:gd name="connsiteY3" fmla="*/ 10044 h 10044"/>
                  <a:gd name="connsiteX4" fmla="*/ 0 w 10025"/>
                  <a:gd name="connsiteY4" fmla="*/ 5044 h 10044"/>
                  <a:gd name="connsiteX0" fmla="*/ 0 w 10000"/>
                  <a:gd name="connsiteY0" fmla="*/ 5044 h 10000"/>
                  <a:gd name="connsiteX1" fmla="*/ 6838 w 10000"/>
                  <a:gd name="connsiteY1" fmla="*/ 0 h 10000"/>
                  <a:gd name="connsiteX2" fmla="*/ 10000 w 10000"/>
                  <a:gd name="connsiteY2" fmla="*/ 5044 h 10000"/>
                  <a:gd name="connsiteX3" fmla="*/ 6900 w 10000"/>
                  <a:gd name="connsiteY3" fmla="*/ 10000 h 10000"/>
                  <a:gd name="connsiteX4" fmla="*/ 0 w 10000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86 h 10042"/>
                  <a:gd name="connsiteX1" fmla="*/ 6838 w 10002"/>
                  <a:gd name="connsiteY1" fmla="*/ 42 h 10042"/>
                  <a:gd name="connsiteX2" fmla="*/ 10000 w 10002"/>
                  <a:gd name="connsiteY2" fmla="*/ 5086 h 10042"/>
                  <a:gd name="connsiteX3" fmla="*/ 6900 w 10002"/>
                  <a:gd name="connsiteY3" fmla="*/ 10042 h 10042"/>
                  <a:gd name="connsiteX4" fmla="*/ 0 w 10002"/>
                  <a:gd name="connsiteY4" fmla="*/ 5086 h 10042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2" h="10114">
                    <a:moveTo>
                      <a:pt x="0" y="5086"/>
                    </a:moveTo>
                    <a:cubicBezTo>
                      <a:pt x="358" y="1911"/>
                      <a:pt x="5638" y="282"/>
                      <a:pt x="6838" y="42"/>
                    </a:cubicBezTo>
                    <a:cubicBezTo>
                      <a:pt x="8038" y="-198"/>
                      <a:pt x="10083" y="448"/>
                      <a:pt x="10000" y="5086"/>
                    </a:cubicBezTo>
                    <a:cubicBezTo>
                      <a:pt x="9917" y="9724"/>
                      <a:pt x="8224" y="10370"/>
                      <a:pt x="6900" y="10042"/>
                    </a:cubicBezTo>
                    <a:cubicBezTo>
                      <a:pt x="5576" y="9714"/>
                      <a:pt x="421" y="8128"/>
                      <a:pt x="0" y="5086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순서도: 판단 18">
                <a:extLst>
                  <a:ext uri="{FF2B5EF4-FFF2-40B4-BE49-F238E27FC236}">
                    <a16:creationId xmlns:a16="http://schemas.microsoft.com/office/drawing/2014/main" id="{8E141EA6-3AD2-4018-A6F3-0A8E92C666AE}"/>
                  </a:ext>
                </a:extLst>
              </p:cNvPr>
              <p:cNvSpPr/>
              <p:nvPr/>
            </p:nvSpPr>
            <p:spPr>
              <a:xfrm rot="5900308">
                <a:off x="4091281" y="2511567"/>
                <a:ext cx="160972" cy="131541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25"/>
                  <a:gd name="connsiteY0" fmla="*/ 5044 h 10044"/>
                  <a:gd name="connsiteX1" fmla="*/ 6838 w 10025"/>
                  <a:gd name="connsiteY1" fmla="*/ 0 h 10044"/>
                  <a:gd name="connsiteX2" fmla="*/ 10000 w 10025"/>
                  <a:gd name="connsiteY2" fmla="*/ 5044 h 10044"/>
                  <a:gd name="connsiteX3" fmla="*/ 5000 w 10025"/>
                  <a:gd name="connsiteY3" fmla="*/ 10044 h 10044"/>
                  <a:gd name="connsiteX4" fmla="*/ 0 w 10025"/>
                  <a:gd name="connsiteY4" fmla="*/ 5044 h 10044"/>
                  <a:gd name="connsiteX0" fmla="*/ 0 w 10000"/>
                  <a:gd name="connsiteY0" fmla="*/ 5044 h 10000"/>
                  <a:gd name="connsiteX1" fmla="*/ 6838 w 10000"/>
                  <a:gd name="connsiteY1" fmla="*/ 0 h 10000"/>
                  <a:gd name="connsiteX2" fmla="*/ 10000 w 10000"/>
                  <a:gd name="connsiteY2" fmla="*/ 5044 h 10000"/>
                  <a:gd name="connsiteX3" fmla="*/ 6900 w 10000"/>
                  <a:gd name="connsiteY3" fmla="*/ 10000 h 10000"/>
                  <a:gd name="connsiteX4" fmla="*/ 0 w 10000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86 h 10042"/>
                  <a:gd name="connsiteX1" fmla="*/ 6838 w 10002"/>
                  <a:gd name="connsiteY1" fmla="*/ 42 h 10042"/>
                  <a:gd name="connsiteX2" fmla="*/ 10000 w 10002"/>
                  <a:gd name="connsiteY2" fmla="*/ 5086 h 10042"/>
                  <a:gd name="connsiteX3" fmla="*/ 6900 w 10002"/>
                  <a:gd name="connsiteY3" fmla="*/ 10042 h 10042"/>
                  <a:gd name="connsiteX4" fmla="*/ 0 w 10002"/>
                  <a:gd name="connsiteY4" fmla="*/ 5086 h 10042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2" h="10114">
                    <a:moveTo>
                      <a:pt x="0" y="5086"/>
                    </a:moveTo>
                    <a:cubicBezTo>
                      <a:pt x="358" y="1911"/>
                      <a:pt x="5638" y="282"/>
                      <a:pt x="6838" y="42"/>
                    </a:cubicBezTo>
                    <a:cubicBezTo>
                      <a:pt x="8038" y="-198"/>
                      <a:pt x="10083" y="448"/>
                      <a:pt x="10000" y="5086"/>
                    </a:cubicBezTo>
                    <a:cubicBezTo>
                      <a:pt x="9917" y="9724"/>
                      <a:pt x="8224" y="10370"/>
                      <a:pt x="6900" y="10042"/>
                    </a:cubicBezTo>
                    <a:cubicBezTo>
                      <a:pt x="5576" y="9714"/>
                      <a:pt x="421" y="8128"/>
                      <a:pt x="0" y="5086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0" name="순서도: 판단 18">
                <a:extLst>
                  <a:ext uri="{FF2B5EF4-FFF2-40B4-BE49-F238E27FC236}">
                    <a16:creationId xmlns:a16="http://schemas.microsoft.com/office/drawing/2014/main" id="{0803F243-4507-49AD-9981-1C9DCAF7B8DE}"/>
                  </a:ext>
                </a:extLst>
              </p:cNvPr>
              <p:cNvSpPr/>
              <p:nvPr/>
            </p:nvSpPr>
            <p:spPr>
              <a:xfrm rot="7003570">
                <a:off x="4209063" y="2665276"/>
                <a:ext cx="160972" cy="131541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25"/>
                  <a:gd name="connsiteY0" fmla="*/ 5044 h 10044"/>
                  <a:gd name="connsiteX1" fmla="*/ 6838 w 10025"/>
                  <a:gd name="connsiteY1" fmla="*/ 0 h 10044"/>
                  <a:gd name="connsiteX2" fmla="*/ 10000 w 10025"/>
                  <a:gd name="connsiteY2" fmla="*/ 5044 h 10044"/>
                  <a:gd name="connsiteX3" fmla="*/ 5000 w 10025"/>
                  <a:gd name="connsiteY3" fmla="*/ 10044 h 10044"/>
                  <a:gd name="connsiteX4" fmla="*/ 0 w 10025"/>
                  <a:gd name="connsiteY4" fmla="*/ 5044 h 10044"/>
                  <a:gd name="connsiteX0" fmla="*/ 0 w 10000"/>
                  <a:gd name="connsiteY0" fmla="*/ 5044 h 10000"/>
                  <a:gd name="connsiteX1" fmla="*/ 6838 w 10000"/>
                  <a:gd name="connsiteY1" fmla="*/ 0 h 10000"/>
                  <a:gd name="connsiteX2" fmla="*/ 10000 w 10000"/>
                  <a:gd name="connsiteY2" fmla="*/ 5044 h 10000"/>
                  <a:gd name="connsiteX3" fmla="*/ 6900 w 10000"/>
                  <a:gd name="connsiteY3" fmla="*/ 10000 h 10000"/>
                  <a:gd name="connsiteX4" fmla="*/ 0 w 10000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86 h 10042"/>
                  <a:gd name="connsiteX1" fmla="*/ 6838 w 10002"/>
                  <a:gd name="connsiteY1" fmla="*/ 42 h 10042"/>
                  <a:gd name="connsiteX2" fmla="*/ 10000 w 10002"/>
                  <a:gd name="connsiteY2" fmla="*/ 5086 h 10042"/>
                  <a:gd name="connsiteX3" fmla="*/ 6900 w 10002"/>
                  <a:gd name="connsiteY3" fmla="*/ 10042 h 10042"/>
                  <a:gd name="connsiteX4" fmla="*/ 0 w 10002"/>
                  <a:gd name="connsiteY4" fmla="*/ 5086 h 10042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2" h="10114">
                    <a:moveTo>
                      <a:pt x="0" y="5086"/>
                    </a:moveTo>
                    <a:cubicBezTo>
                      <a:pt x="358" y="1911"/>
                      <a:pt x="5638" y="282"/>
                      <a:pt x="6838" y="42"/>
                    </a:cubicBezTo>
                    <a:cubicBezTo>
                      <a:pt x="8038" y="-198"/>
                      <a:pt x="10083" y="448"/>
                      <a:pt x="10000" y="5086"/>
                    </a:cubicBezTo>
                    <a:cubicBezTo>
                      <a:pt x="9917" y="9724"/>
                      <a:pt x="8224" y="10370"/>
                      <a:pt x="6900" y="10042"/>
                    </a:cubicBezTo>
                    <a:cubicBezTo>
                      <a:pt x="5576" y="9714"/>
                      <a:pt x="421" y="8128"/>
                      <a:pt x="0" y="5086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1" name="순서도: 판단 18">
                <a:extLst>
                  <a:ext uri="{FF2B5EF4-FFF2-40B4-BE49-F238E27FC236}">
                    <a16:creationId xmlns:a16="http://schemas.microsoft.com/office/drawing/2014/main" id="{77F3C0D8-B49E-4513-A77B-60301011A359}"/>
                  </a:ext>
                </a:extLst>
              </p:cNvPr>
              <p:cNvSpPr/>
              <p:nvPr/>
            </p:nvSpPr>
            <p:spPr>
              <a:xfrm rot="19111636">
                <a:off x="3897860" y="2683039"/>
                <a:ext cx="160972" cy="131541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25"/>
                  <a:gd name="connsiteY0" fmla="*/ 5044 h 10044"/>
                  <a:gd name="connsiteX1" fmla="*/ 6838 w 10025"/>
                  <a:gd name="connsiteY1" fmla="*/ 0 h 10044"/>
                  <a:gd name="connsiteX2" fmla="*/ 10000 w 10025"/>
                  <a:gd name="connsiteY2" fmla="*/ 5044 h 10044"/>
                  <a:gd name="connsiteX3" fmla="*/ 5000 w 10025"/>
                  <a:gd name="connsiteY3" fmla="*/ 10044 h 10044"/>
                  <a:gd name="connsiteX4" fmla="*/ 0 w 10025"/>
                  <a:gd name="connsiteY4" fmla="*/ 5044 h 10044"/>
                  <a:gd name="connsiteX0" fmla="*/ 0 w 10000"/>
                  <a:gd name="connsiteY0" fmla="*/ 5044 h 10000"/>
                  <a:gd name="connsiteX1" fmla="*/ 6838 w 10000"/>
                  <a:gd name="connsiteY1" fmla="*/ 0 h 10000"/>
                  <a:gd name="connsiteX2" fmla="*/ 10000 w 10000"/>
                  <a:gd name="connsiteY2" fmla="*/ 5044 h 10000"/>
                  <a:gd name="connsiteX3" fmla="*/ 6900 w 10000"/>
                  <a:gd name="connsiteY3" fmla="*/ 10000 h 10000"/>
                  <a:gd name="connsiteX4" fmla="*/ 0 w 10000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86 h 10042"/>
                  <a:gd name="connsiteX1" fmla="*/ 6838 w 10002"/>
                  <a:gd name="connsiteY1" fmla="*/ 42 h 10042"/>
                  <a:gd name="connsiteX2" fmla="*/ 10000 w 10002"/>
                  <a:gd name="connsiteY2" fmla="*/ 5086 h 10042"/>
                  <a:gd name="connsiteX3" fmla="*/ 6900 w 10002"/>
                  <a:gd name="connsiteY3" fmla="*/ 10042 h 10042"/>
                  <a:gd name="connsiteX4" fmla="*/ 0 w 10002"/>
                  <a:gd name="connsiteY4" fmla="*/ 5086 h 10042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2" h="10114">
                    <a:moveTo>
                      <a:pt x="0" y="5086"/>
                    </a:moveTo>
                    <a:cubicBezTo>
                      <a:pt x="358" y="1911"/>
                      <a:pt x="5638" y="282"/>
                      <a:pt x="6838" y="42"/>
                    </a:cubicBezTo>
                    <a:cubicBezTo>
                      <a:pt x="8038" y="-198"/>
                      <a:pt x="10083" y="448"/>
                      <a:pt x="10000" y="5086"/>
                    </a:cubicBezTo>
                    <a:cubicBezTo>
                      <a:pt x="9917" y="9724"/>
                      <a:pt x="8224" y="10370"/>
                      <a:pt x="6900" y="10042"/>
                    </a:cubicBezTo>
                    <a:cubicBezTo>
                      <a:pt x="5576" y="9714"/>
                      <a:pt x="421" y="8128"/>
                      <a:pt x="0" y="5086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순서도: 판단 18">
                <a:extLst>
                  <a:ext uri="{FF2B5EF4-FFF2-40B4-BE49-F238E27FC236}">
                    <a16:creationId xmlns:a16="http://schemas.microsoft.com/office/drawing/2014/main" id="{01021739-CB9E-4DF3-B0BE-AD19AB53A758}"/>
                  </a:ext>
                </a:extLst>
              </p:cNvPr>
              <p:cNvSpPr/>
              <p:nvPr/>
            </p:nvSpPr>
            <p:spPr>
              <a:xfrm rot="19967841">
                <a:off x="4007871" y="2801052"/>
                <a:ext cx="160972" cy="131541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25"/>
                  <a:gd name="connsiteY0" fmla="*/ 5044 h 10044"/>
                  <a:gd name="connsiteX1" fmla="*/ 6838 w 10025"/>
                  <a:gd name="connsiteY1" fmla="*/ 0 h 10044"/>
                  <a:gd name="connsiteX2" fmla="*/ 10000 w 10025"/>
                  <a:gd name="connsiteY2" fmla="*/ 5044 h 10044"/>
                  <a:gd name="connsiteX3" fmla="*/ 5000 w 10025"/>
                  <a:gd name="connsiteY3" fmla="*/ 10044 h 10044"/>
                  <a:gd name="connsiteX4" fmla="*/ 0 w 10025"/>
                  <a:gd name="connsiteY4" fmla="*/ 5044 h 10044"/>
                  <a:gd name="connsiteX0" fmla="*/ 0 w 10000"/>
                  <a:gd name="connsiteY0" fmla="*/ 5044 h 10000"/>
                  <a:gd name="connsiteX1" fmla="*/ 6838 w 10000"/>
                  <a:gd name="connsiteY1" fmla="*/ 0 h 10000"/>
                  <a:gd name="connsiteX2" fmla="*/ 10000 w 10000"/>
                  <a:gd name="connsiteY2" fmla="*/ 5044 h 10000"/>
                  <a:gd name="connsiteX3" fmla="*/ 6900 w 10000"/>
                  <a:gd name="connsiteY3" fmla="*/ 10000 h 10000"/>
                  <a:gd name="connsiteX4" fmla="*/ 0 w 10000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86 h 10042"/>
                  <a:gd name="connsiteX1" fmla="*/ 6838 w 10002"/>
                  <a:gd name="connsiteY1" fmla="*/ 42 h 10042"/>
                  <a:gd name="connsiteX2" fmla="*/ 10000 w 10002"/>
                  <a:gd name="connsiteY2" fmla="*/ 5086 h 10042"/>
                  <a:gd name="connsiteX3" fmla="*/ 6900 w 10002"/>
                  <a:gd name="connsiteY3" fmla="*/ 10042 h 10042"/>
                  <a:gd name="connsiteX4" fmla="*/ 0 w 10002"/>
                  <a:gd name="connsiteY4" fmla="*/ 5086 h 10042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2" h="10114">
                    <a:moveTo>
                      <a:pt x="0" y="5086"/>
                    </a:moveTo>
                    <a:cubicBezTo>
                      <a:pt x="358" y="1911"/>
                      <a:pt x="5638" y="282"/>
                      <a:pt x="6838" y="42"/>
                    </a:cubicBezTo>
                    <a:cubicBezTo>
                      <a:pt x="8038" y="-198"/>
                      <a:pt x="10083" y="448"/>
                      <a:pt x="10000" y="5086"/>
                    </a:cubicBezTo>
                    <a:cubicBezTo>
                      <a:pt x="9917" y="9724"/>
                      <a:pt x="8224" y="10370"/>
                      <a:pt x="6900" y="10042"/>
                    </a:cubicBezTo>
                    <a:cubicBezTo>
                      <a:pt x="5576" y="9714"/>
                      <a:pt x="421" y="8128"/>
                      <a:pt x="0" y="5086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FB38FEE6-1AD4-40A0-9B81-5B63C3E71ABE}"/>
              </a:ext>
            </a:extLst>
          </p:cNvPr>
          <p:cNvGrpSpPr/>
          <p:nvPr/>
        </p:nvGrpSpPr>
        <p:grpSpPr>
          <a:xfrm rot="6167647">
            <a:off x="7157951" y="2952299"/>
            <a:ext cx="1008869" cy="1060461"/>
            <a:chOff x="3346450" y="2368539"/>
            <a:chExt cx="1008869" cy="1060461"/>
          </a:xfrm>
        </p:grpSpPr>
        <p:sp>
          <p:nvSpPr>
            <p:cNvPr id="64" name="원호 63">
              <a:extLst>
                <a:ext uri="{FF2B5EF4-FFF2-40B4-BE49-F238E27FC236}">
                  <a16:creationId xmlns:a16="http://schemas.microsoft.com/office/drawing/2014/main" id="{6D5696D9-700F-4114-AC1A-1B70DB1F3E0B}"/>
                </a:ext>
              </a:extLst>
            </p:cNvPr>
            <p:cNvSpPr/>
            <p:nvPr/>
          </p:nvSpPr>
          <p:spPr>
            <a:xfrm>
              <a:off x="3346450" y="2552700"/>
              <a:ext cx="876300" cy="876300"/>
            </a:xfrm>
            <a:prstGeom prst="arc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A1B34459-543F-4551-9F9A-CED21DE54CAD}"/>
                </a:ext>
              </a:extLst>
            </p:cNvPr>
            <p:cNvGrpSpPr/>
            <p:nvPr/>
          </p:nvGrpSpPr>
          <p:grpSpPr>
            <a:xfrm>
              <a:off x="3581400" y="2368539"/>
              <a:ext cx="773919" cy="564054"/>
              <a:chOff x="3581400" y="2368539"/>
              <a:chExt cx="773919" cy="564054"/>
            </a:xfrm>
          </p:grpSpPr>
          <p:sp>
            <p:nvSpPr>
              <p:cNvPr id="66" name="순서도: 판단 18">
                <a:extLst>
                  <a:ext uri="{FF2B5EF4-FFF2-40B4-BE49-F238E27FC236}">
                    <a16:creationId xmlns:a16="http://schemas.microsoft.com/office/drawing/2014/main" id="{0A374BD0-8273-4F78-9C7E-03A852A465C3}"/>
                  </a:ext>
                </a:extLst>
              </p:cNvPr>
              <p:cNvSpPr/>
              <p:nvPr/>
            </p:nvSpPr>
            <p:spPr>
              <a:xfrm>
                <a:off x="3581400" y="2486929"/>
                <a:ext cx="160972" cy="131541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25"/>
                  <a:gd name="connsiteY0" fmla="*/ 5044 h 10044"/>
                  <a:gd name="connsiteX1" fmla="*/ 6838 w 10025"/>
                  <a:gd name="connsiteY1" fmla="*/ 0 h 10044"/>
                  <a:gd name="connsiteX2" fmla="*/ 10000 w 10025"/>
                  <a:gd name="connsiteY2" fmla="*/ 5044 h 10044"/>
                  <a:gd name="connsiteX3" fmla="*/ 5000 w 10025"/>
                  <a:gd name="connsiteY3" fmla="*/ 10044 h 10044"/>
                  <a:gd name="connsiteX4" fmla="*/ 0 w 10025"/>
                  <a:gd name="connsiteY4" fmla="*/ 5044 h 10044"/>
                  <a:gd name="connsiteX0" fmla="*/ 0 w 10000"/>
                  <a:gd name="connsiteY0" fmla="*/ 5044 h 10000"/>
                  <a:gd name="connsiteX1" fmla="*/ 6838 w 10000"/>
                  <a:gd name="connsiteY1" fmla="*/ 0 h 10000"/>
                  <a:gd name="connsiteX2" fmla="*/ 10000 w 10000"/>
                  <a:gd name="connsiteY2" fmla="*/ 5044 h 10000"/>
                  <a:gd name="connsiteX3" fmla="*/ 6900 w 10000"/>
                  <a:gd name="connsiteY3" fmla="*/ 10000 h 10000"/>
                  <a:gd name="connsiteX4" fmla="*/ 0 w 10000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86 h 10042"/>
                  <a:gd name="connsiteX1" fmla="*/ 6838 w 10002"/>
                  <a:gd name="connsiteY1" fmla="*/ 42 h 10042"/>
                  <a:gd name="connsiteX2" fmla="*/ 10000 w 10002"/>
                  <a:gd name="connsiteY2" fmla="*/ 5086 h 10042"/>
                  <a:gd name="connsiteX3" fmla="*/ 6900 w 10002"/>
                  <a:gd name="connsiteY3" fmla="*/ 10042 h 10042"/>
                  <a:gd name="connsiteX4" fmla="*/ 0 w 10002"/>
                  <a:gd name="connsiteY4" fmla="*/ 5086 h 10042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2" h="10114">
                    <a:moveTo>
                      <a:pt x="0" y="5086"/>
                    </a:moveTo>
                    <a:cubicBezTo>
                      <a:pt x="358" y="1911"/>
                      <a:pt x="5638" y="282"/>
                      <a:pt x="6838" y="42"/>
                    </a:cubicBezTo>
                    <a:cubicBezTo>
                      <a:pt x="8038" y="-198"/>
                      <a:pt x="10083" y="448"/>
                      <a:pt x="10000" y="5086"/>
                    </a:cubicBezTo>
                    <a:cubicBezTo>
                      <a:pt x="9917" y="9724"/>
                      <a:pt x="8224" y="10370"/>
                      <a:pt x="6900" y="10042"/>
                    </a:cubicBezTo>
                    <a:cubicBezTo>
                      <a:pt x="5576" y="9714"/>
                      <a:pt x="421" y="8128"/>
                      <a:pt x="0" y="5086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" name="순서도: 판단 18">
                <a:extLst>
                  <a:ext uri="{FF2B5EF4-FFF2-40B4-BE49-F238E27FC236}">
                    <a16:creationId xmlns:a16="http://schemas.microsoft.com/office/drawing/2014/main" id="{25F1636E-0CD6-4A79-BD61-C477D0533FBC}"/>
                  </a:ext>
                </a:extLst>
              </p:cNvPr>
              <p:cNvSpPr/>
              <p:nvPr/>
            </p:nvSpPr>
            <p:spPr>
              <a:xfrm rot="3291019">
                <a:off x="3762000" y="2383254"/>
                <a:ext cx="160972" cy="131541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25"/>
                  <a:gd name="connsiteY0" fmla="*/ 5044 h 10044"/>
                  <a:gd name="connsiteX1" fmla="*/ 6838 w 10025"/>
                  <a:gd name="connsiteY1" fmla="*/ 0 h 10044"/>
                  <a:gd name="connsiteX2" fmla="*/ 10000 w 10025"/>
                  <a:gd name="connsiteY2" fmla="*/ 5044 h 10044"/>
                  <a:gd name="connsiteX3" fmla="*/ 5000 w 10025"/>
                  <a:gd name="connsiteY3" fmla="*/ 10044 h 10044"/>
                  <a:gd name="connsiteX4" fmla="*/ 0 w 10025"/>
                  <a:gd name="connsiteY4" fmla="*/ 5044 h 10044"/>
                  <a:gd name="connsiteX0" fmla="*/ 0 w 10000"/>
                  <a:gd name="connsiteY0" fmla="*/ 5044 h 10000"/>
                  <a:gd name="connsiteX1" fmla="*/ 6838 w 10000"/>
                  <a:gd name="connsiteY1" fmla="*/ 0 h 10000"/>
                  <a:gd name="connsiteX2" fmla="*/ 10000 w 10000"/>
                  <a:gd name="connsiteY2" fmla="*/ 5044 h 10000"/>
                  <a:gd name="connsiteX3" fmla="*/ 6900 w 10000"/>
                  <a:gd name="connsiteY3" fmla="*/ 10000 h 10000"/>
                  <a:gd name="connsiteX4" fmla="*/ 0 w 10000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86 h 10042"/>
                  <a:gd name="connsiteX1" fmla="*/ 6838 w 10002"/>
                  <a:gd name="connsiteY1" fmla="*/ 42 h 10042"/>
                  <a:gd name="connsiteX2" fmla="*/ 10000 w 10002"/>
                  <a:gd name="connsiteY2" fmla="*/ 5086 h 10042"/>
                  <a:gd name="connsiteX3" fmla="*/ 6900 w 10002"/>
                  <a:gd name="connsiteY3" fmla="*/ 10042 h 10042"/>
                  <a:gd name="connsiteX4" fmla="*/ 0 w 10002"/>
                  <a:gd name="connsiteY4" fmla="*/ 5086 h 10042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2" h="10114">
                    <a:moveTo>
                      <a:pt x="0" y="5086"/>
                    </a:moveTo>
                    <a:cubicBezTo>
                      <a:pt x="358" y="1911"/>
                      <a:pt x="5638" y="282"/>
                      <a:pt x="6838" y="42"/>
                    </a:cubicBezTo>
                    <a:cubicBezTo>
                      <a:pt x="8038" y="-198"/>
                      <a:pt x="10083" y="448"/>
                      <a:pt x="10000" y="5086"/>
                    </a:cubicBezTo>
                    <a:cubicBezTo>
                      <a:pt x="9917" y="9724"/>
                      <a:pt x="8224" y="10370"/>
                      <a:pt x="6900" y="10042"/>
                    </a:cubicBezTo>
                    <a:cubicBezTo>
                      <a:pt x="5576" y="9714"/>
                      <a:pt x="421" y="8128"/>
                      <a:pt x="0" y="5086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순서도: 판단 18">
                <a:extLst>
                  <a:ext uri="{FF2B5EF4-FFF2-40B4-BE49-F238E27FC236}">
                    <a16:creationId xmlns:a16="http://schemas.microsoft.com/office/drawing/2014/main" id="{281E2B2E-2307-45DE-A3F0-F02B513D5E31}"/>
                  </a:ext>
                </a:extLst>
              </p:cNvPr>
              <p:cNvSpPr/>
              <p:nvPr/>
            </p:nvSpPr>
            <p:spPr>
              <a:xfrm rot="19919155">
                <a:off x="3737796" y="2601876"/>
                <a:ext cx="160972" cy="131541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25"/>
                  <a:gd name="connsiteY0" fmla="*/ 5044 h 10044"/>
                  <a:gd name="connsiteX1" fmla="*/ 6838 w 10025"/>
                  <a:gd name="connsiteY1" fmla="*/ 0 h 10044"/>
                  <a:gd name="connsiteX2" fmla="*/ 10000 w 10025"/>
                  <a:gd name="connsiteY2" fmla="*/ 5044 h 10044"/>
                  <a:gd name="connsiteX3" fmla="*/ 5000 w 10025"/>
                  <a:gd name="connsiteY3" fmla="*/ 10044 h 10044"/>
                  <a:gd name="connsiteX4" fmla="*/ 0 w 10025"/>
                  <a:gd name="connsiteY4" fmla="*/ 5044 h 10044"/>
                  <a:gd name="connsiteX0" fmla="*/ 0 w 10000"/>
                  <a:gd name="connsiteY0" fmla="*/ 5044 h 10000"/>
                  <a:gd name="connsiteX1" fmla="*/ 6838 w 10000"/>
                  <a:gd name="connsiteY1" fmla="*/ 0 h 10000"/>
                  <a:gd name="connsiteX2" fmla="*/ 10000 w 10000"/>
                  <a:gd name="connsiteY2" fmla="*/ 5044 h 10000"/>
                  <a:gd name="connsiteX3" fmla="*/ 6900 w 10000"/>
                  <a:gd name="connsiteY3" fmla="*/ 10000 h 10000"/>
                  <a:gd name="connsiteX4" fmla="*/ 0 w 10000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86 h 10042"/>
                  <a:gd name="connsiteX1" fmla="*/ 6838 w 10002"/>
                  <a:gd name="connsiteY1" fmla="*/ 42 h 10042"/>
                  <a:gd name="connsiteX2" fmla="*/ 10000 w 10002"/>
                  <a:gd name="connsiteY2" fmla="*/ 5086 h 10042"/>
                  <a:gd name="connsiteX3" fmla="*/ 6900 w 10002"/>
                  <a:gd name="connsiteY3" fmla="*/ 10042 h 10042"/>
                  <a:gd name="connsiteX4" fmla="*/ 0 w 10002"/>
                  <a:gd name="connsiteY4" fmla="*/ 5086 h 10042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2" h="10114">
                    <a:moveTo>
                      <a:pt x="0" y="5086"/>
                    </a:moveTo>
                    <a:cubicBezTo>
                      <a:pt x="358" y="1911"/>
                      <a:pt x="5638" y="282"/>
                      <a:pt x="6838" y="42"/>
                    </a:cubicBezTo>
                    <a:cubicBezTo>
                      <a:pt x="8038" y="-198"/>
                      <a:pt x="10083" y="448"/>
                      <a:pt x="10000" y="5086"/>
                    </a:cubicBezTo>
                    <a:cubicBezTo>
                      <a:pt x="9917" y="9724"/>
                      <a:pt x="8224" y="10370"/>
                      <a:pt x="6900" y="10042"/>
                    </a:cubicBezTo>
                    <a:cubicBezTo>
                      <a:pt x="5576" y="9714"/>
                      <a:pt x="421" y="8128"/>
                      <a:pt x="0" y="5086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9" name="순서도: 판단 18">
                <a:extLst>
                  <a:ext uri="{FF2B5EF4-FFF2-40B4-BE49-F238E27FC236}">
                    <a16:creationId xmlns:a16="http://schemas.microsoft.com/office/drawing/2014/main" id="{AD193DEF-A6C2-44A4-9F9A-9137DCB00E48}"/>
                  </a:ext>
                </a:extLst>
              </p:cNvPr>
              <p:cNvSpPr/>
              <p:nvPr/>
            </p:nvSpPr>
            <p:spPr>
              <a:xfrm rot="5061140">
                <a:off x="3939481" y="2415389"/>
                <a:ext cx="160972" cy="131541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25"/>
                  <a:gd name="connsiteY0" fmla="*/ 5044 h 10044"/>
                  <a:gd name="connsiteX1" fmla="*/ 6838 w 10025"/>
                  <a:gd name="connsiteY1" fmla="*/ 0 h 10044"/>
                  <a:gd name="connsiteX2" fmla="*/ 10000 w 10025"/>
                  <a:gd name="connsiteY2" fmla="*/ 5044 h 10044"/>
                  <a:gd name="connsiteX3" fmla="*/ 5000 w 10025"/>
                  <a:gd name="connsiteY3" fmla="*/ 10044 h 10044"/>
                  <a:gd name="connsiteX4" fmla="*/ 0 w 10025"/>
                  <a:gd name="connsiteY4" fmla="*/ 5044 h 10044"/>
                  <a:gd name="connsiteX0" fmla="*/ 0 w 10000"/>
                  <a:gd name="connsiteY0" fmla="*/ 5044 h 10000"/>
                  <a:gd name="connsiteX1" fmla="*/ 6838 w 10000"/>
                  <a:gd name="connsiteY1" fmla="*/ 0 h 10000"/>
                  <a:gd name="connsiteX2" fmla="*/ 10000 w 10000"/>
                  <a:gd name="connsiteY2" fmla="*/ 5044 h 10000"/>
                  <a:gd name="connsiteX3" fmla="*/ 6900 w 10000"/>
                  <a:gd name="connsiteY3" fmla="*/ 10000 h 10000"/>
                  <a:gd name="connsiteX4" fmla="*/ 0 w 10000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86 h 10042"/>
                  <a:gd name="connsiteX1" fmla="*/ 6838 w 10002"/>
                  <a:gd name="connsiteY1" fmla="*/ 42 h 10042"/>
                  <a:gd name="connsiteX2" fmla="*/ 10000 w 10002"/>
                  <a:gd name="connsiteY2" fmla="*/ 5086 h 10042"/>
                  <a:gd name="connsiteX3" fmla="*/ 6900 w 10002"/>
                  <a:gd name="connsiteY3" fmla="*/ 10042 h 10042"/>
                  <a:gd name="connsiteX4" fmla="*/ 0 w 10002"/>
                  <a:gd name="connsiteY4" fmla="*/ 5086 h 10042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2" h="10114">
                    <a:moveTo>
                      <a:pt x="0" y="5086"/>
                    </a:moveTo>
                    <a:cubicBezTo>
                      <a:pt x="358" y="1911"/>
                      <a:pt x="5638" y="282"/>
                      <a:pt x="6838" y="42"/>
                    </a:cubicBezTo>
                    <a:cubicBezTo>
                      <a:pt x="8038" y="-198"/>
                      <a:pt x="10083" y="448"/>
                      <a:pt x="10000" y="5086"/>
                    </a:cubicBezTo>
                    <a:cubicBezTo>
                      <a:pt x="9917" y="9724"/>
                      <a:pt x="8224" y="10370"/>
                      <a:pt x="6900" y="10042"/>
                    </a:cubicBezTo>
                    <a:cubicBezTo>
                      <a:pt x="5576" y="9714"/>
                      <a:pt x="421" y="8128"/>
                      <a:pt x="0" y="5086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순서도: 판단 18">
                <a:extLst>
                  <a:ext uri="{FF2B5EF4-FFF2-40B4-BE49-F238E27FC236}">
                    <a16:creationId xmlns:a16="http://schemas.microsoft.com/office/drawing/2014/main" id="{5D86D845-BAD9-425F-B022-D4938F4EDBA2}"/>
                  </a:ext>
                </a:extLst>
              </p:cNvPr>
              <p:cNvSpPr/>
              <p:nvPr/>
            </p:nvSpPr>
            <p:spPr>
              <a:xfrm rot="5900308">
                <a:off x="4091281" y="2511567"/>
                <a:ext cx="160972" cy="131541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25"/>
                  <a:gd name="connsiteY0" fmla="*/ 5044 h 10044"/>
                  <a:gd name="connsiteX1" fmla="*/ 6838 w 10025"/>
                  <a:gd name="connsiteY1" fmla="*/ 0 h 10044"/>
                  <a:gd name="connsiteX2" fmla="*/ 10000 w 10025"/>
                  <a:gd name="connsiteY2" fmla="*/ 5044 h 10044"/>
                  <a:gd name="connsiteX3" fmla="*/ 5000 w 10025"/>
                  <a:gd name="connsiteY3" fmla="*/ 10044 h 10044"/>
                  <a:gd name="connsiteX4" fmla="*/ 0 w 10025"/>
                  <a:gd name="connsiteY4" fmla="*/ 5044 h 10044"/>
                  <a:gd name="connsiteX0" fmla="*/ 0 w 10000"/>
                  <a:gd name="connsiteY0" fmla="*/ 5044 h 10000"/>
                  <a:gd name="connsiteX1" fmla="*/ 6838 w 10000"/>
                  <a:gd name="connsiteY1" fmla="*/ 0 h 10000"/>
                  <a:gd name="connsiteX2" fmla="*/ 10000 w 10000"/>
                  <a:gd name="connsiteY2" fmla="*/ 5044 h 10000"/>
                  <a:gd name="connsiteX3" fmla="*/ 6900 w 10000"/>
                  <a:gd name="connsiteY3" fmla="*/ 10000 h 10000"/>
                  <a:gd name="connsiteX4" fmla="*/ 0 w 10000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86 h 10042"/>
                  <a:gd name="connsiteX1" fmla="*/ 6838 w 10002"/>
                  <a:gd name="connsiteY1" fmla="*/ 42 h 10042"/>
                  <a:gd name="connsiteX2" fmla="*/ 10000 w 10002"/>
                  <a:gd name="connsiteY2" fmla="*/ 5086 h 10042"/>
                  <a:gd name="connsiteX3" fmla="*/ 6900 w 10002"/>
                  <a:gd name="connsiteY3" fmla="*/ 10042 h 10042"/>
                  <a:gd name="connsiteX4" fmla="*/ 0 w 10002"/>
                  <a:gd name="connsiteY4" fmla="*/ 5086 h 10042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2" h="10114">
                    <a:moveTo>
                      <a:pt x="0" y="5086"/>
                    </a:moveTo>
                    <a:cubicBezTo>
                      <a:pt x="358" y="1911"/>
                      <a:pt x="5638" y="282"/>
                      <a:pt x="6838" y="42"/>
                    </a:cubicBezTo>
                    <a:cubicBezTo>
                      <a:pt x="8038" y="-198"/>
                      <a:pt x="10083" y="448"/>
                      <a:pt x="10000" y="5086"/>
                    </a:cubicBezTo>
                    <a:cubicBezTo>
                      <a:pt x="9917" y="9724"/>
                      <a:pt x="8224" y="10370"/>
                      <a:pt x="6900" y="10042"/>
                    </a:cubicBezTo>
                    <a:cubicBezTo>
                      <a:pt x="5576" y="9714"/>
                      <a:pt x="421" y="8128"/>
                      <a:pt x="0" y="5086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1" name="순서도: 판단 18">
                <a:extLst>
                  <a:ext uri="{FF2B5EF4-FFF2-40B4-BE49-F238E27FC236}">
                    <a16:creationId xmlns:a16="http://schemas.microsoft.com/office/drawing/2014/main" id="{4D0F845B-E33F-4237-838A-A6A01C613CA4}"/>
                  </a:ext>
                </a:extLst>
              </p:cNvPr>
              <p:cNvSpPr/>
              <p:nvPr/>
            </p:nvSpPr>
            <p:spPr>
              <a:xfrm rot="7003570">
                <a:off x="4209063" y="2665276"/>
                <a:ext cx="160972" cy="131541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25"/>
                  <a:gd name="connsiteY0" fmla="*/ 5044 h 10044"/>
                  <a:gd name="connsiteX1" fmla="*/ 6838 w 10025"/>
                  <a:gd name="connsiteY1" fmla="*/ 0 h 10044"/>
                  <a:gd name="connsiteX2" fmla="*/ 10000 w 10025"/>
                  <a:gd name="connsiteY2" fmla="*/ 5044 h 10044"/>
                  <a:gd name="connsiteX3" fmla="*/ 5000 w 10025"/>
                  <a:gd name="connsiteY3" fmla="*/ 10044 h 10044"/>
                  <a:gd name="connsiteX4" fmla="*/ 0 w 10025"/>
                  <a:gd name="connsiteY4" fmla="*/ 5044 h 10044"/>
                  <a:gd name="connsiteX0" fmla="*/ 0 w 10000"/>
                  <a:gd name="connsiteY0" fmla="*/ 5044 h 10000"/>
                  <a:gd name="connsiteX1" fmla="*/ 6838 w 10000"/>
                  <a:gd name="connsiteY1" fmla="*/ 0 h 10000"/>
                  <a:gd name="connsiteX2" fmla="*/ 10000 w 10000"/>
                  <a:gd name="connsiteY2" fmla="*/ 5044 h 10000"/>
                  <a:gd name="connsiteX3" fmla="*/ 6900 w 10000"/>
                  <a:gd name="connsiteY3" fmla="*/ 10000 h 10000"/>
                  <a:gd name="connsiteX4" fmla="*/ 0 w 10000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86 h 10042"/>
                  <a:gd name="connsiteX1" fmla="*/ 6838 w 10002"/>
                  <a:gd name="connsiteY1" fmla="*/ 42 h 10042"/>
                  <a:gd name="connsiteX2" fmla="*/ 10000 w 10002"/>
                  <a:gd name="connsiteY2" fmla="*/ 5086 h 10042"/>
                  <a:gd name="connsiteX3" fmla="*/ 6900 w 10002"/>
                  <a:gd name="connsiteY3" fmla="*/ 10042 h 10042"/>
                  <a:gd name="connsiteX4" fmla="*/ 0 w 10002"/>
                  <a:gd name="connsiteY4" fmla="*/ 5086 h 10042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2" h="10114">
                    <a:moveTo>
                      <a:pt x="0" y="5086"/>
                    </a:moveTo>
                    <a:cubicBezTo>
                      <a:pt x="358" y="1911"/>
                      <a:pt x="5638" y="282"/>
                      <a:pt x="6838" y="42"/>
                    </a:cubicBezTo>
                    <a:cubicBezTo>
                      <a:pt x="8038" y="-198"/>
                      <a:pt x="10083" y="448"/>
                      <a:pt x="10000" y="5086"/>
                    </a:cubicBezTo>
                    <a:cubicBezTo>
                      <a:pt x="9917" y="9724"/>
                      <a:pt x="8224" y="10370"/>
                      <a:pt x="6900" y="10042"/>
                    </a:cubicBezTo>
                    <a:cubicBezTo>
                      <a:pt x="5576" y="9714"/>
                      <a:pt x="421" y="8128"/>
                      <a:pt x="0" y="5086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순서도: 판단 18">
                <a:extLst>
                  <a:ext uri="{FF2B5EF4-FFF2-40B4-BE49-F238E27FC236}">
                    <a16:creationId xmlns:a16="http://schemas.microsoft.com/office/drawing/2014/main" id="{5D28CB59-D4E8-4FAF-B07D-36C015A0D026}"/>
                  </a:ext>
                </a:extLst>
              </p:cNvPr>
              <p:cNvSpPr/>
              <p:nvPr/>
            </p:nvSpPr>
            <p:spPr>
              <a:xfrm rot="19111636">
                <a:off x="3897860" y="2683039"/>
                <a:ext cx="160972" cy="131541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25"/>
                  <a:gd name="connsiteY0" fmla="*/ 5044 h 10044"/>
                  <a:gd name="connsiteX1" fmla="*/ 6838 w 10025"/>
                  <a:gd name="connsiteY1" fmla="*/ 0 h 10044"/>
                  <a:gd name="connsiteX2" fmla="*/ 10000 w 10025"/>
                  <a:gd name="connsiteY2" fmla="*/ 5044 h 10044"/>
                  <a:gd name="connsiteX3" fmla="*/ 5000 w 10025"/>
                  <a:gd name="connsiteY3" fmla="*/ 10044 h 10044"/>
                  <a:gd name="connsiteX4" fmla="*/ 0 w 10025"/>
                  <a:gd name="connsiteY4" fmla="*/ 5044 h 10044"/>
                  <a:gd name="connsiteX0" fmla="*/ 0 w 10000"/>
                  <a:gd name="connsiteY0" fmla="*/ 5044 h 10000"/>
                  <a:gd name="connsiteX1" fmla="*/ 6838 w 10000"/>
                  <a:gd name="connsiteY1" fmla="*/ 0 h 10000"/>
                  <a:gd name="connsiteX2" fmla="*/ 10000 w 10000"/>
                  <a:gd name="connsiteY2" fmla="*/ 5044 h 10000"/>
                  <a:gd name="connsiteX3" fmla="*/ 6900 w 10000"/>
                  <a:gd name="connsiteY3" fmla="*/ 10000 h 10000"/>
                  <a:gd name="connsiteX4" fmla="*/ 0 w 10000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86 h 10042"/>
                  <a:gd name="connsiteX1" fmla="*/ 6838 w 10002"/>
                  <a:gd name="connsiteY1" fmla="*/ 42 h 10042"/>
                  <a:gd name="connsiteX2" fmla="*/ 10000 w 10002"/>
                  <a:gd name="connsiteY2" fmla="*/ 5086 h 10042"/>
                  <a:gd name="connsiteX3" fmla="*/ 6900 w 10002"/>
                  <a:gd name="connsiteY3" fmla="*/ 10042 h 10042"/>
                  <a:gd name="connsiteX4" fmla="*/ 0 w 10002"/>
                  <a:gd name="connsiteY4" fmla="*/ 5086 h 10042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2" h="10114">
                    <a:moveTo>
                      <a:pt x="0" y="5086"/>
                    </a:moveTo>
                    <a:cubicBezTo>
                      <a:pt x="358" y="1911"/>
                      <a:pt x="5638" y="282"/>
                      <a:pt x="6838" y="42"/>
                    </a:cubicBezTo>
                    <a:cubicBezTo>
                      <a:pt x="8038" y="-198"/>
                      <a:pt x="10083" y="448"/>
                      <a:pt x="10000" y="5086"/>
                    </a:cubicBezTo>
                    <a:cubicBezTo>
                      <a:pt x="9917" y="9724"/>
                      <a:pt x="8224" y="10370"/>
                      <a:pt x="6900" y="10042"/>
                    </a:cubicBezTo>
                    <a:cubicBezTo>
                      <a:pt x="5576" y="9714"/>
                      <a:pt x="421" y="8128"/>
                      <a:pt x="0" y="5086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3" name="순서도: 판단 18">
                <a:extLst>
                  <a:ext uri="{FF2B5EF4-FFF2-40B4-BE49-F238E27FC236}">
                    <a16:creationId xmlns:a16="http://schemas.microsoft.com/office/drawing/2014/main" id="{30151380-0953-46D9-8131-9F3531147F6F}"/>
                  </a:ext>
                </a:extLst>
              </p:cNvPr>
              <p:cNvSpPr/>
              <p:nvPr/>
            </p:nvSpPr>
            <p:spPr>
              <a:xfrm rot="19967841">
                <a:off x="4007871" y="2801052"/>
                <a:ext cx="160972" cy="131541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25"/>
                  <a:gd name="connsiteY0" fmla="*/ 5044 h 10044"/>
                  <a:gd name="connsiteX1" fmla="*/ 6838 w 10025"/>
                  <a:gd name="connsiteY1" fmla="*/ 0 h 10044"/>
                  <a:gd name="connsiteX2" fmla="*/ 10000 w 10025"/>
                  <a:gd name="connsiteY2" fmla="*/ 5044 h 10044"/>
                  <a:gd name="connsiteX3" fmla="*/ 5000 w 10025"/>
                  <a:gd name="connsiteY3" fmla="*/ 10044 h 10044"/>
                  <a:gd name="connsiteX4" fmla="*/ 0 w 10025"/>
                  <a:gd name="connsiteY4" fmla="*/ 5044 h 10044"/>
                  <a:gd name="connsiteX0" fmla="*/ 0 w 10000"/>
                  <a:gd name="connsiteY0" fmla="*/ 5044 h 10000"/>
                  <a:gd name="connsiteX1" fmla="*/ 6838 w 10000"/>
                  <a:gd name="connsiteY1" fmla="*/ 0 h 10000"/>
                  <a:gd name="connsiteX2" fmla="*/ 10000 w 10000"/>
                  <a:gd name="connsiteY2" fmla="*/ 5044 h 10000"/>
                  <a:gd name="connsiteX3" fmla="*/ 6900 w 10000"/>
                  <a:gd name="connsiteY3" fmla="*/ 10000 h 10000"/>
                  <a:gd name="connsiteX4" fmla="*/ 0 w 10000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44 h 10000"/>
                  <a:gd name="connsiteX1" fmla="*/ 6838 w 10002"/>
                  <a:gd name="connsiteY1" fmla="*/ 0 h 10000"/>
                  <a:gd name="connsiteX2" fmla="*/ 10000 w 10002"/>
                  <a:gd name="connsiteY2" fmla="*/ 5044 h 10000"/>
                  <a:gd name="connsiteX3" fmla="*/ 6900 w 10002"/>
                  <a:gd name="connsiteY3" fmla="*/ 10000 h 10000"/>
                  <a:gd name="connsiteX4" fmla="*/ 0 w 10002"/>
                  <a:gd name="connsiteY4" fmla="*/ 5044 h 10000"/>
                  <a:gd name="connsiteX0" fmla="*/ 0 w 10002"/>
                  <a:gd name="connsiteY0" fmla="*/ 5086 h 10042"/>
                  <a:gd name="connsiteX1" fmla="*/ 6838 w 10002"/>
                  <a:gd name="connsiteY1" fmla="*/ 42 h 10042"/>
                  <a:gd name="connsiteX2" fmla="*/ 10000 w 10002"/>
                  <a:gd name="connsiteY2" fmla="*/ 5086 h 10042"/>
                  <a:gd name="connsiteX3" fmla="*/ 6900 w 10002"/>
                  <a:gd name="connsiteY3" fmla="*/ 10042 h 10042"/>
                  <a:gd name="connsiteX4" fmla="*/ 0 w 10002"/>
                  <a:gd name="connsiteY4" fmla="*/ 5086 h 10042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  <a:gd name="connsiteX0" fmla="*/ 0 w 10002"/>
                  <a:gd name="connsiteY0" fmla="*/ 5086 h 10114"/>
                  <a:gd name="connsiteX1" fmla="*/ 6838 w 10002"/>
                  <a:gd name="connsiteY1" fmla="*/ 42 h 10114"/>
                  <a:gd name="connsiteX2" fmla="*/ 10000 w 10002"/>
                  <a:gd name="connsiteY2" fmla="*/ 5086 h 10114"/>
                  <a:gd name="connsiteX3" fmla="*/ 6900 w 10002"/>
                  <a:gd name="connsiteY3" fmla="*/ 10042 h 10114"/>
                  <a:gd name="connsiteX4" fmla="*/ 0 w 10002"/>
                  <a:gd name="connsiteY4" fmla="*/ 5086 h 10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2" h="10114">
                    <a:moveTo>
                      <a:pt x="0" y="5086"/>
                    </a:moveTo>
                    <a:cubicBezTo>
                      <a:pt x="358" y="1911"/>
                      <a:pt x="5638" y="282"/>
                      <a:pt x="6838" y="42"/>
                    </a:cubicBezTo>
                    <a:cubicBezTo>
                      <a:pt x="8038" y="-198"/>
                      <a:pt x="10083" y="448"/>
                      <a:pt x="10000" y="5086"/>
                    </a:cubicBezTo>
                    <a:cubicBezTo>
                      <a:pt x="9917" y="9724"/>
                      <a:pt x="8224" y="10370"/>
                      <a:pt x="6900" y="10042"/>
                    </a:cubicBezTo>
                    <a:cubicBezTo>
                      <a:pt x="5576" y="9714"/>
                      <a:pt x="421" y="8128"/>
                      <a:pt x="0" y="5086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6" name="순서도: 수동 연산 15">
            <a:extLst>
              <a:ext uri="{FF2B5EF4-FFF2-40B4-BE49-F238E27FC236}">
                <a16:creationId xmlns:a16="http://schemas.microsoft.com/office/drawing/2014/main" id="{AE5ECCE6-7D0F-480D-BE44-4F2DC3F566D9}"/>
              </a:ext>
            </a:extLst>
          </p:cNvPr>
          <p:cNvSpPr/>
          <p:nvPr/>
        </p:nvSpPr>
        <p:spPr>
          <a:xfrm>
            <a:off x="4393929" y="3745957"/>
            <a:ext cx="4114090" cy="155429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439 w 10439"/>
              <a:gd name="connsiteY0" fmla="*/ 1250 h 11250"/>
              <a:gd name="connsiteX1" fmla="*/ 10439 w 10439"/>
              <a:gd name="connsiteY1" fmla="*/ 1250 h 11250"/>
              <a:gd name="connsiteX2" fmla="*/ 8439 w 10439"/>
              <a:gd name="connsiteY2" fmla="*/ 11250 h 11250"/>
              <a:gd name="connsiteX3" fmla="*/ 2439 w 10439"/>
              <a:gd name="connsiteY3" fmla="*/ 11250 h 11250"/>
              <a:gd name="connsiteX4" fmla="*/ 439 w 10439"/>
              <a:gd name="connsiteY4" fmla="*/ 1250 h 11250"/>
              <a:gd name="connsiteX0" fmla="*/ 4 w 10004"/>
              <a:gd name="connsiteY0" fmla="*/ 843 h 10843"/>
              <a:gd name="connsiteX1" fmla="*/ 10004 w 10004"/>
              <a:gd name="connsiteY1" fmla="*/ 843 h 10843"/>
              <a:gd name="connsiteX2" fmla="*/ 8004 w 10004"/>
              <a:gd name="connsiteY2" fmla="*/ 10843 h 10843"/>
              <a:gd name="connsiteX3" fmla="*/ 2004 w 10004"/>
              <a:gd name="connsiteY3" fmla="*/ 10843 h 10843"/>
              <a:gd name="connsiteX4" fmla="*/ 4 w 10004"/>
              <a:gd name="connsiteY4" fmla="*/ 843 h 10843"/>
              <a:gd name="connsiteX0" fmla="*/ 439 w 10439"/>
              <a:gd name="connsiteY0" fmla="*/ 843 h 12093"/>
              <a:gd name="connsiteX1" fmla="*/ 10439 w 10439"/>
              <a:gd name="connsiteY1" fmla="*/ 843 h 12093"/>
              <a:gd name="connsiteX2" fmla="*/ 8439 w 10439"/>
              <a:gd name="connsiteY2" fmla="*/ 10843 h 12093"/>
              <a:gd name="connsiteX3" fmla="*/ 2439 w 10439"/>
              <a:gd name="connsiteY3" fmla="*/ 10843 h 12093"/>
              <a:gd name="connsiteX4" fmla="*/ 439 w 10439"/>
              <a:gd name="connsiteY4" fmla="*/ 843 h 12093"/>
              <a:gd name="connsiteX0" fmla="*/ 322 w 10322"/>
              <a:gd name="connsiteY0" fmla="*/ 843 h 11658"/>
              <a:gd name="connsiteX1" fmla="*/ 10322 w 10322"/>
              <a:gd name="connsiteY1" fmla="*/ 843 h 11658"/>
              <a:gd name="connsiteX2" fmla="*/ 8322 w 10322"/>
              <a:gd name="connsiteY2" fmla="*/ 10843 h 11658"/>
              <a:gd name="connsiteX3" fmla="*/ 2322 w 10322"/>
              <a:gd name="connsiteY3" fmla="*/ 10843 h 11658"/>
              <a:gd name="connsiteX4" fmla="*/ 322 w 10322"/>
              <a:gd name="connsiteY4" fmla="*/ 843 h 11658"/>
              <a:gd name="connsiteX0" fmla="*/ 324 w 10324"/>
              <a:gd name="connsiteY0" fmla="*/ 843 h 11883"/>
              <a:gd name="connsiteX1" fmla="*/ 10324 w 10324"/>
              <a:gd name="connsiteY1" fmla="*/ 843 h 11883"/>
              <a:gd name="connsiteX2" fmla="*/ 8324 w 10324"/>
              <a:gd name="connsiteY2" fmla="*/ 10843 h 11883"/>
              <a:gd name="connsiteX3" fmla="*/ 2324 w 10324"/>
              <a:gd name="connsiteY3" fmla="*/ 10843 h 11883"/>
              <a:gd name="connsiteX4" fmla="*/ 324 w 10324"/>
              <a:gd name="connsiteY4" fmla="*/ 843 h 11883"/>
              <a:gd name="connsiteX0" fmla="*/ 14 w 10014"/>
              <a:gd name="connsiteY0" fmla="*/ 941 h 11981"/>
              <a:gd name="connsiteX1" fmla="*/ 10014 w 10014"/>
              <a:gd name="connsiteY1" fmla="*/ 941 h 11981"/>
              <a:gd name="connsiteX2" fmla="*/ 8014 w 10014"/>
              <a:gd name="connsiteY2" fmla="*/ 10941 h 11981"/>
              <a:gd name="connsiteX3" fmla="*/ 2014 w 10014"/>
              <a:gd name="connsiteY3" fmla="*/ 10941 h 11981"/>
              <a:gd name="connsiteX4" fmla="*/ 14 w 10014"/>
              <a:gd name="connsiteY4" fmla="*/ 941 h 11981"/>
              <a:gd name="connsiteX0" fmla="*/ 14 w 10014"/>
              <a:gd name="connsiteY0" fmla="*/ 600 h 11640"/>
              <a:gd name="connsiteX1" fmla="*/ 10014 w 10014"/>
              <a:gd name="connsiteY1" fmla="*/ 600 h 11640"/>
              <a:gd name="connsiteX2" fmla="*/ 8014 w 10014"/>
              <a:gd name="connsiteY2" fmla="*/ 10600 h 11640"/>
              <a:gd name="connsiteX3" fmla="*/ 2014 w 10014"/>
              <a:gd name="connsiteY3" fmla="*/ 10600 h 11640"/>
              <a:gd name="connsiteX4" fmla="*/ 14 w 10014"/>
              <a:gd name="connsiteY4" fmla="*/ 600 h 11640"/>
              <a:gd name="connsiteX0" fmla="*/ 14 w 10045"/>
              <a:gd name="connsiteY0" fmla="*/ 600 h 11640"/>
              <a:gd name="connsiteX1" fmla="*/ 10014 w 10045"/>
              <a:gd name="connsiteY1" fmla="*/ 600 h 11640"/>
              <a:gd name="connsiteX2" fmla="*/ 8014 w 10045"/>
              <a:gd name="connsiteY2" fmla="*/ 10600 h 11640"/>
              <a:gd name="connsiteX3" fmla="*/ 2014 w 10045"/>
              <a:gd name="connsiteY3" fmla="*/ 10600 h 11640"/>
              <a:gd name="connsiteX4" fmla="*/ 14 w 10045"/>
              <a:gd name="connsiteY4" fmla="*/ 600 h 11640"/>
              <a:gd name="connsiteX0" fmla="*/ 14 w 10024"/>
              <a:gd name="connsiteY0" fmla="*/ 483 h 11523"/>
              <a:gd name="connsiteX1" fmla="*/ 10014 w 10024"/>
              <a:gd name="connsiteY1" fmla="*/ 483 h 11523"/>
              <a:gd name="connsiteX2" fmla="*/ 8014 w 10024"/>
              <a:gd name="connsiteY2" fmla="*/ 10483 h 11523"/>
              <a:gd name="connsiteX3" fmla="*/ 2014 w 10024"/>
              <a:gd name="connsiteY3" fmla="*/ 10483 h 11523"/>
              <a:gd name="connsiteX4" fmla="*/ 14 w 10024"/>
              <a:gd name="connsiteY4" fmla="*/ 483 h 11523"/>
              <a:gd name="connsiteX0" fmla="*/ 14 w 10024"/>
              <a:gd name="connsiteY0" fmla="*/ 547 h 11587"/>
              <a:gd name="connsiteX1" fmla="*/ 10014 w 10024"/>
              <a:gd name="connsiteY1" fmla="*/ 547 h 11587"/>
              <a:gd name="connsiteX2" fmla="*/ 8014 w 10024"/>
              <a:gd name="connsiteY2" fmla="*/ 10547 h 11587"/>
              <a:gd name="connsiteX3" fmla="*/ 2014 w 10024"/>
              <a:gd name="connsiteY3" fmla="*/ 10547 h 11587"/>
              <a:gd name="connsiteX4" fmla="*/ 14 w 10024"/>
              <a:gd name="connsiteY4" fmla="*/ 547 h 11587"/>
              <a:gd name="connsiteX0" fmla="*/ 14 w 10021"/>
              <a:gd name="connsiteY0" fmla="*/ 547 h 11332"/>
              <a:gd name="connsiteX1" fmla="*/ 10014 w 10021"/>
              <a:gd name="connsiteY1" fmla="*/ 547 h 11332"/>
              <a:gd name="connsiteX2" fmla="*/ 8014 w 10021"/>
              <a:gd name="connsiteY2" fmla="*/ 10547 h 11332"/>
              <a:gd name="connsiteX3" fmla="*/ 2014 w 10021"/>
              <a:gd name="connsiteY3" fmla="*/ 10547 h 11332"/>
              <a:gd name="connsiteX4" fmla="*/ 14 w 10021"/>
              <a:gd name="connsiteY4" fmla="*/ 547 h 1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1" h="11332">
                <a:moveTo>
                  <a:pt x="14" y="547"/>
                </a:moveTo>
                <a:cubicBezTo>
                  <a:pt x="210" y="-217"/>
                  <a:pt x="9864" y="-148"/>
                  <a:pt x="10014" y="547"/>
                </a:cubicBezTo>
                <a:cubicBezTo>
                  <a:pt x="10164" y="1242"/>
                  <a:pt x="8155" y="9529"/>
                  <a:pt x="8014" y="10547"/>
                </a:cubicBezTo>
                <a:cubicBezTo>
                  <a:pt x="7873" y="11565"/>
                  <a:pt x="2152" y="11624"/>
                  <a:pt x="2014" y="10547"/>
                </a:cubicBezTo>
                <a:cubicBezTo>
                  <a:pt x="1876" y="9470"/>
                  <a:pt x="-182" y="1311"/>
                  <a:pt x="14" y="547"/>
                </a:cubicBezTo>
                <a:close/>
              </a:path>
            </a:pathLst>
          </a:custGeom>
          <a:ln cap="sq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CEREMALL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90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E828620FA6AFF4EA919331545A44952" ma:contentTypeVersion="0" ma:contentTypeDescription="새 문서를 만듭니다." ma:contentTypeScope="" ma:versionID="597f864375bfcef85fd0493131f9e9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16e676ece5ec759bb9bc7d15c870bc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7FF8BE-174B-4084-A3BE-CDF426124DD5}">
  <ds:schemaRefs>
    <ds:schemaRef ds:uri="http://www.w3.org/XML/1998/namespace"/>
    <ds:schemaRef ds:uri="http://purl.org/dc/elements/1.1/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479337FF-B963-4265-A534-50C5D55DE6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1E67E4-AF06-4AC8-A089-B6844B8222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Copperplate Gothic Bold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심효형</dc:creator>
  <cp:lastModifiedBy>심효형</cp:lastModifiedBy>
  <cp:revision>8</cp:revision>
  <dcterms:created xsi:type="dcterms:W3CDTF">2021-05-11T10:54:21Z</dcterms:created>
  <dcterms:modified xsi:type="dcterms:W3CDTF">2021-05-11T12:32:00Z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0x0101004E828620FA6AFF4EA919331545A44952</vt:lpwstr>
  </property>
</Properties>
</file>