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7" r:id="rId3"/>
    <p:sldId id="331" r:id="rId4"/>
    <p:sldId id="332" r:id="rId5"/>
    <p:sldId id="334" r:id="rId6"/>
    <p:sldId id="338" r:id="rId7"/>
    <p:sldId id="337" r:id="rId8"/>
    <p:sldId id="339" r:id="rId9"/>
    <p:sldId id="34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E6EF-36BA-4431-B3FA-A7EF88F11D02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12CB-682D-4E24-85EA-45903E36C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78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419C2-C289-4547-8BE9-94FEA79B4EE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4A378-9980-454D-AFE1-CA576C286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58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4A378-9980-454D-AFE1-CA576C286A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9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29-E8EA-4135-9962-D50AF48BE29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3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CD97-FA52-45CD-82BC-78BCDD6362B4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D371-6847-46EB-9466-1776B07326AD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8684" y="6420183"/>
            <a:ext cx="1254631" cy="237457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7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B48A-7192-4ECF-9DB2-BCE19670E7BB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4D8F-1312-477C-8EB5-93F62F7D4E99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56CE-1C2B-4BBE-81FC-494C8359831F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7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9C5-B38E-4426-AEB4-0C37E2836549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9F96-D894-4D09-B85D-E5CC876F4D8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8E87-AE91-4EB5-8321-189FE5C09BD9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E1FD-8719-4E42-A7FD-D03AF8A848BE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2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0796-1EA3-4198-9E32-CAC2089087B6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2FF7-999B-41D9-BFFB-7211DF5AD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824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초음파 센서 </a:t>
            </a:r>
            <a:r>
              <a:rPr lang="en-US" altLang="ko-KR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ARTIK</a:t>
            </a:r>
            <a:r>
              <a:rPr lang="ko-KR" altLang="en-US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보드 구현</a:t>
            </a:r>
            <a:endParaRPr lang="ko-KR" altLang="en-US" dirty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기술연구소 선행연구팀</a:t>
            </a:r>
            <a:endParaRPr lang="en-US" altLang="ko-KR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  <a:p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임동현 사원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</a:p>
          <a:p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2017.12.14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84" y="6419232"/>
            <a:ext cx="1254631" cy="2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altLang="ko-KR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HC-SR04 (</a:t>
            </a:r>
            <a:r>
              <a:rPr lang="ko-KR" altLang="en-US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초음파 센서</a:t>
            </a:r>
            <a:r>
              <a:rPr lang="en-US" altLang="ko-KR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)</a:t>
            </a:r>
            <a:endParaRPr lang="ko-KR" altLang="en-US" dirty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" y="1260764"/>
            <a:ext cx="3311815" cy="242555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7" y="3596839"/>
            <a:ext cx="3181794" cy="3124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2" y="1260764"/>
            <a:ext cx="7721288" cy="44334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flipH="1">
            <a:off x="4132806" y="1260764"/>
            <a:ext cx="45719" cy="50955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586798"/>
            <a:ext cx="9163050" cy="835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ARTIK</a:t>
            </a:r>
            <a:r>
              <a:rPr lang="ko-KR" altLang="en-US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보드 </a:t>
            </a:r>
            <a:r>
              <a:rPr lang="en-US" altLang="ko-KR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GPIO </a:t>
            </a:r>
            <a:r>
              <a:rPr lang="ko-KR" altLang="en-US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제어에서 발생한 문제점 </a:t>
            </a:r>
            <a:endParaRPr lang="ko-KR" altLang="en-US" sz="4000" dirty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76249" y="1868255"/>
            <a:ext cx="10553701" cy="33514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GPIO pin number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GPIO 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제어를 위한 함수 작성 시 발생한 문제</a:t>
            </a:r>
            <a:endParaRPr lang="en-US" altLang="ko-KR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센서의 측정범위 이외의 상황에서 발생하는 문제</a:t>
            </a:r>
            <a:endParaRPr lang="en-US" altLang="ko-KR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  <a:p>
            <a:pPr lvl="1"/>
            <a:endParaRPr lang="en-US" altLang="ko-KR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1. GPIO pin number mapping </a:t>
            </a:r>
            <a:endParaRPr lang="ko-KR" altLang="en-US" sz="4000" dirty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60217" y="1801524"/>
            <a:ext cx="6983991" cy="23686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Samsung ARTIK development </a:t>
            </a:r>
            <a:r>
              <a:rPr lang="ko-KR" altLang="en-US" dirty="0" smtClean="0"/>
              <a:t>홈페이지 </a:t>
            </a:r>
            <a:r>
              <a:rPr lang="en-US" altLang="ko-KR" dirty="0" smtClean="0"/>
              <a:t>- Developer Guide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SW_UserGuide_ARTIK-710_V1.0.pdf </a:t>
            </a:r>
            <a:r>
              <a:rPr lang="ko-KR" altLang="en-US" dirty="0" smtClean="0"/>
              <a:t>참고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208" y="1350923"/>
            <a:ext cx="4293611" cy="5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2. GPIO </a:t>
            </a:r>
            <a:r>
              <a:rPr lang="ko-KR" altLang="en-US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제어를 위한 함수 작성 시 발생한 문제</a:t>
            </a:r>
            <a:endParaRPr lang="en-US" altLang="ko-KR" sz="4000" dirty="0" smtClean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85798" y="1685770"/>
            <a:ext cx="6393875" cy="14869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처음으로 만든 </a:t>
            </a:r>
            <a:r>
              <a:rPr lang="en-US" altLang="ko-KR" sz="2400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gpio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open, </a:t>
            </a:r>
            <a:r>
              <a:rPr lang="en-US" altLang="ko-KR" sz="2400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gpio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write, </a:t>
            </a:r>
            <a:r>
              <a:rPr lang="en-US" altLang="ko-KR" sz="2400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gpio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read 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함수들을 사용 시에 파일 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open, close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를 반복적으로 사용하게 되면서 문제 발생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73" y="1759211"/>
            <a:ext cx="4897584" cy="282696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85798" y="3512398"/>
            <a:ext cx="6144493" cy="1252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반복적으로 읽을 필요가 없는 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EDGE 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활용으로 문제 해결</a:t>
            </a:r>
            <a:endParaRPr lang="en-US" altLang="ko-KR" sz="2400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EDGE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를 활용하더라도 반복적인 파일 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open, close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를 하지 않는 방법으로 수정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369" y="4586171"/>
            <a:ext cx="3226376" cy="12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2. GPIO </a:t>
            </a:r>
            <a:r>
              <a:rPr lang="ko-KR" altLang="en-US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제어를 위한 함수 작성 시 발생한 문제</a:t>
            </a:r>
            <a:endParaRPr lang="en-US" altLang="ko-KR" sz="4000" dirty="0" smtClean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8" y="1452400"/>
            <a:ext cx="2957945" cy="2237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4" y="1428836"/>
            <a:ext cx="4219141" cy="4438997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838200" y="3724570"/>
            <a:ext cx="6144493" cy="1252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EDGE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를 활용하기 위하여 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poll</a:t>
            </a:r>
            <a:r>
              <a:rPr lang="ko-KR" altLang="en-US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함수 사용</a:t>
            </a:r>
            <a:r>
              <a:rPr lang="en-US" altLang="ko-KR" sz="24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int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poll(</a:t>
            </a:r>
            <a:r>
              <a:rPr lang="en-US" altLang="ko-KR" sz="1600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struct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sz="1600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pollfd</a:t>
            </a: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*</a:t>
            </a:r>
            <a:r>
              <a:rPr lang="en-US" altLang="ko-KR" sz="1600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ufds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, unsigned </a:t>
            </a:r>
            <a:r>
              <a:rPr lang="en-US" altLang="ko-KR" sz="1600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int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sz="1600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nfds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, </a:t>
            </a:r>
            <a:r>
              <a:rPr lang="en-US" altLang="ko-KR" sz="1600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int</a:t>
            </a:r>
            <a:r>
              <a:rPr lang="en-US" altLang="ko-KR" sz="1600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timeout);</a:t>
            </a:r>
            <a:endParaRPr lang="ko-KR" altLang="en-US" sz="1600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519" y="5074679"/>
            <a:ext cx="7155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struct</a:t>
            </a:r>
            <a:r>
              <a:rPr lang="en-US" altLang="ko-KR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pollfd</a:t>
            </a:r>
            <a:r>
              <a:rPr lang="en-US" altLang="ko-KR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{ </a:t>
            </a:r>
            <a:r>
              <a:rPr lang="en-US" altLang="ko-KR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int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fd</a:t>
            </a:r>
            <a:r>
              <a:rPr lang="en-US" altLang="ko-KR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;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		// </a:t>
            </a:r>
            <a:r>
              <a:rPr lang="ko-KR" altLang="en-US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관심있어하는</a:t>
            </a:r>
            <a:r>
              <a:rPr lang="ko-KR" altLang="en-US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파일지시자 </a:t>
            </a:r>
            <a:endParaRPr lang="en-US" altLang="ko-KR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  <a:p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	          short </a:t>
            </a:r>
            <a:r>
              <a:rPr lang="en-US" altLang="ko-KR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events;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	// </a:t>
            </a:r>
            <a:r>
              <a:rPr lang="ko-KR" altLang="en-US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발생된 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이벤트</a:t>
            </a:r>
            <a:endParaRPr lang="en-US" altLang="ko-KR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  <a:p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	          short </a:t>
            </a:r>
            <a:r>
              <a:rPr lang="en-US" altLang="ko-KR" dirty="0" err="1">
                <a:latin typeface="바디프랜드 M" panose="02020503020101020101" pitchFamily="18" charset="-127"/>
                <a:ea typeface="바디프랜드 M" panose="02020503020101020101" pitchFamily="18" charset="-127"/>
              </a:rPr>
              <a:t>revents</a:t>
            </a:r>
            <a:r>
              <a:rPr lang="en-US" altLang="ko-KR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;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	// </a:t>
            </a:r>
            <a:r>
              <a:rPr lang="ko-KR" altLang="en-US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돌려받은 이벤트 </a:t>
            </a:r>
            <a:r>
              <a:rPr lang="en-US" altLang="ko-KR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}; </a:t>
            </a:r>
            <a:endParaRPr lang="ko-KR" altLang="en-US" dirty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173" y="4965169"/>
            <a:ext cx="6459681" cy="111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838200" y="1690035"/>
            <a:ext cx="3165333" cy="1637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read </a:t>
            </a:r>
            <a:r>
              <a:rPr lang="ko-KR" altLang="en-US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할 때마다 파일 </a:t>
            </a: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open</a:t>
            </a:r>
            <a:r>
              <a:rPr lang="ko-KR" altLang="en-US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하지 않기 위해</a:t>
            </a: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sz="1600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fd</a:t>
            </a: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(file description)</a:t>
            </a:r>
            <a:r>
              <a:rPr lang="ko-KR" altLang="en-US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을 함수의 인자로 받아서 </a:t>
            </a: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read</a:t>
            </a:r>
            <a:r>
              <a:rPr lang="ko-KR" altLang="en-US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만 사용</a:t>
            </a:r>
            <a:r>
              <a:rPr lang="en-US" altLang="ko-KR" sz="1600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.</a:t>
            </a:r>
            <a:endParaRPr lang="ko-KR" altLang="en-US" sz="1600" dirty="0" smtClean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3. </a:t>
            </a:r>
            <a:r>
              <a:rPr lang="ko-KR" altLang="en-US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센서의 측정범위 이외의 상황에서 발생하는 문제</a:t>
            </a:r>
            <a:endParaRPr lang="en-US" altLang="ko-KR" sz="4000" dirty="0" smtClean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12617" y="1654824"/>
            <a:ext cx="11180619" cy="276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센서의 측정범위에서 벗어나면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값이 돌아오지 않기 때문에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ko-KR" altLang="en-US" dirty="0" smtClean="0"/>
              <a:t>로 머물면서 정상범위로 돌아와도 측정이 되지 않는 문제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해결하기 위해 </a:t>
            </a:r>
            <a:r>
              <a:rPr lang="en-US" altLang="ko-KR" dirty="0" smtClean="0"/>
              <a:t>echo pin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내려주어야 하는데 </a:t>
            </a:r>
            <a:r>
              <a:rPr lang="en-US" altLang="ko-KR" dirty="0" smtClean="0"/>
              <a:t>in pin</a:t>
            </a:r>
            <a:r>
              <a:rPr lang="ko-KR" altLang="en-US" dirty="0" smtClean="0"/>
              <a:t>이기 때문에 값을 직접 넣어줄 수 없고</a:t>
            </a:r>
            <a:r>
              <a:rPr lang="en-US" altLang="ko-KR" dirty="0" smtClean="0"/>
              <a:t>, out pin</a:t>
            </a:r>
            <a:r>
              <a:rPr lang="ko-KR" altLang="en-US" dirty="0" smtClean="0"/>
              <a:t>으로 바꾸고 대기시간을 주고 다시 </a:t>
            </a:r>
            <a:r>
              <a:rPr lang="en-US" altLang="ko-KR" dirty="0" smtClean="0"/>
              <a:t>in pin</a:t>
            </a:r>
            <a:r>
              <a:rPr lang="ko-KR" altLang="en-US" dirty="0" smtClean="0"/>
              <a:t>으로 바꿔서 계속 진행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50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586798"/>
            <a:ext cx="9163050" cy="83502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추가적인 문제 사항</a:t>
            </a:r>
            <a:endParaRPr lang="ko-KR" altLang="en-US" sz="4000" dirty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94" y="1549600"/>
            <a:ext cx="10553701" cy="335144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usleep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(</a:t>
            </a:r>
            <a:r>
              <a:rPr lang="en-US" altLang="ko-KR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int</a:t>
            </a:r>
            <a:r>
              <a:rPr lang="ko-KR" altLang="en-US" dirty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microsecond) 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함수가 최소로 대기시킬 수 있는 시간은 약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10ms.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usleep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과 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sleep 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함수 모두 프로세스가 잠드는 함수이기 때문에 최소 시간에는 한계가 있음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대체하기 위해 </a:t>
            </a:r>
            <a:r>
              <a:rPr lang="en-US" altLang="ko-KR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gettimeofday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함수를 이용하여 </a:t>
            </a:r>
            <a:r>
              <a:rPr lang="ko-KR" altLang="en-US" dirty="0" err="1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마이크로단위로</a:t>
            </a:r>
            <a:r>
              <a:rPr lang="ko-KR" altLang="en-US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 대기시킬 수 있는 함수 작성</a:t>
            </a:r>
            <a:r>
              <a:rPr lang="en-US" altLang="ko-KR" dirty="0" smtClean="0">
                <a:latin typeface="바디프랜드 M" panose="02020503020101020101" pitchFamily="18" charset="-127"/>
                <a:ea typeface="바디프랜드 M" panose="02020503020101020101" pitchFamily="18" charset="-127"/>
              </a:rPr>
              <a:t>.</a:t>
            </a:r>
            <a:endParaRPr lang="en-US" altLang="ko-KR" dirty="0">
              <a:latin typeface="바디프랜드 M" panose="02020503020101020101" pitchFamily="18" charset="-127"/>
              <a:ea typeface="바디프랜드 M" panose="0202050302010102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783782" y="4253345"/>
            <a:ext cx="2090304" cy="166254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- </a:t>
            </a:r>
            <a:r>
              <a:rPr lang="ko-KR" altLang="en-US" sz="54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끝 </a:t>
            </a:r>
            <a:r>
              <a:rPr lang="en-US" altLang="ko-KR" sz="5400" dirty="0" smtClean="0">
                <a:latin typeface="바디프랜드 B" panose="02020503020101020101" pitchFamily="18" charset="-127"/>
                <a:ea typeface="바디프랜드 B" panose="02020503020101020101" pitchFamily="18" charset="-127"/>
              </a:rPr>
              <a:t>-</a:t>
            </a:r>
            <a:endParaRPr lang="ko-KR" altLang="en-US" sz="5400" dirty="0">
              <a:latin typeface="바디프랜드 B" panose="02020503020101020101" pitchFamily="18" charset="-127"/>
              <a:ea typeface="바디프랜드 B" panose="0202050302010102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95-381E-4644-8D9C-7C73D478D14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2FF7-999B-41D9-BFFB-7211DF5AD3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</TotalTime>
  <Words>288</Words>
  <Application>Microsoft Office PowerPoint</Application>
  <PresentationFormat>와이드스크린</PresentationFormat>
  <Paragraphs>51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바디프랜드 B</vt:lpstr>
      <vt:lpstr>바디프랜드 M</vt:lpstr>
      <vt:lpstr>Arial</vt:lpstr>
      <vt:lpstr>Office 테마</vt:lpstr>
      <vt:lpstr>초음파 센서 ARTIK보드 구현</vt:lpstr>
      <vt:lpstr>HC-SR04 (초음파 센서)</vt:lpstr>
      <vt:lpstr>ARTIK보드 GPIO 제어에서 발생한 문제점 </vt:lpstr>
      <vt:lpstr>1. GPIO pin number mapping </vt:lpstr>
      <vt:lpstr>2. GPIO 제어를 위한 함수 작성 시 발생한 문제</vt:lpstr>
      <vt:lpstr>2. GPIO 제어를 위한 함수 작성 시 발생한 문제</vt:lpstr>
      <vt:lpstr>3. 센서의 측정범위 이외의 상황에서 발생하는 문제</vt:lpstr>
      <vt:lpstr>추가적인 문제 사항</vt:lpstr>
      <vt:lpstr>- 끝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kkk</dc:creator>
  <cp:lastModifiedBy>Windows 사용자</cp:lastModifiedBy>
  <cp:revision>272</cp:revision>
  <dcterms:created xsi:type="dcterms:W3CDTF">2016-05-12T00:06:50Z</dcterms:created>
  <dcterms:modified xsi:type="dcterms:W3CDTF">2017-12-14T08:35:18Z</dcterms:modified>
</cp:coreProperties>
</file>