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59" r:id="rId5"/>
    <p:sldId id="270" r:id="rId6"/>
    <p:sldId id="269" r:id="rId7"/>
    <p:sldId id="271" r:id="rId8"/>
    <p:sldId id="266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89"/>
  </p:normalViewPr>
  <p:slideViewPr>
    <p:cSldViewPr snapToGrid="0" snapToObjects="1">
      <p:cViewPr varScale="1">
        <p:scale>
          <a:sx n="112" d="100"/>
          <a:sy n="112" d="100"/>
        </p:scale>
        <p:origin x="2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BE543-44BA-9C48-BE03-1082D2A206B9}" type="datetimeFigureOut">
              <a:rPr kumimoji="1" lang="ko-KR" altLang="en-US" smtClean="0"/>
              <a:t>2021. 4. 29.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D3EF4-52CD-F04D-8C3A-1346984AA2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7321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D3EF4-52CD-F04D-8C3A-1346984AA2A8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2347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76F5D-0095-E44C-8AD8-066070B47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FAF304-D91F-B74A-ACF9-1DBB08C3C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33CBC1-8206-344B-87BC-26D55A8D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72C2-2802-A24B-86D6-E14D536C46C0}" type="datetimeFigureOut">
              <a:rPr kumimoji="1" lang="ko-KR" altLang="en-US" smtClean="0"/>
              <a:t>2021. 4. 29.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A4A8C9-D50E-5C41-9862-536E1C754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EBC1EA-A219-4A4A-8B0B-0015C730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BC78-3D0E-F04F-949A-2AD55C6E29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112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4F13F-71D7-314C-93EE-B911969BD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863A13-B1E8-E446-A543-73503166D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357C90-58EB-444A-A2A3-DA4452BB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72C2-2802-A24B-86D6-E14D536C46C0}" type="datetimeFigureOut">
              <a:rPr kumimoji="1" lang="ko-KR" altLang="en-US" smtClean="0"/>
              <a:t>2021. 4. 29.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DB5318-CFE1-694A-9250-43703C84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A763D-B900-9247-BF23-48263B52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BC78-3D0E-F04F-949A-2AD55C6E29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724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93CFB0-5C7F-3147-ACBD-1ED42E345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3E0480-4D07-934B-8B64-65EE08922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E6D783-FB21-DB40-A23D-F45F5DB9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72C2-2802-A24B-86D6-E14D536C46C0}" type="datetimeFigureOut">
              <a:rPr kumimoji="1" lang="ko-KR" altLang="en-US" smtClean="0"/>
              <a:t>2021. 4. 29.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13D1C8-A6A3-ED42-AB08-19555E2F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454603-6A58-4B43-8A72-D90356E9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BC78-3D0E-F04F-949A-2AD55C6E29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241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FDEDA-3DC4-C543-BA71-D9A1EA3C6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A74B91-BF11-134B-922C-B07061A70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0292A7-DC1A-0D40-8490-6F348E38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72C2-2802-A24B-86D6-E14D536C46C0}" type="datetimeFigureOut">
              <a:rPr kumimoji="1" lang="ko-KR" altLang="en-US" smtClean="0"/>
              <a:t>2021. 4. 29.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2EF77-3D5B-F84B-B8B2-52B0A7CE2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9C75BF-A1F5-8F42-B7D9-90FF0F3A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BC78-3D0E-F04F-949A-2AD55C6E29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242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01D98-588C-D148-BF8B-F7E99CB8E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BB8026-56F5-D145-94DC-0D62B5389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2C1A3-6625-5147-99B5-963EA737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72C2-2802-A24B-86D6-E14D536C46C0}" type="datetimeFigureOut">
              <a:rPr kumimoji="1" lang="ko-KR" altLang="en-US" smtClean="0"/>
              <a:t>2021. 4. 29.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0C260-A1E8-0B41-AFE8-D9D6DCDA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9F0ECD-19BD-EB4E-933C-8D1C97E4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BC78-3D0E-F04F-949A-2AD55C6E29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117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D8829-1DB0-BD47-9978-96FB9DEC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F741C-7C04-8941-B0B5-B111CDEFA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206EE3-9B8C-0348-80EA-D36BC824F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B90A6B-2827-C142-B8AB-067F394E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72C2-2802-A24B-86D6-E14D536C46C0}" type="datetimeFigureOut">
              <a:rPr kumimoji="1" lang="ko-KR" altLang="en-US" smtClean="0"/>
              <a:t>2021. 4. 29.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708266-F5B3-5542-A739-D5D6F62E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F78170-5B59-5645-8B4C-28DD803D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BC78-3D0E-F04F-949A-2AD55C6E29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26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E4227-BDF1-634B-9D24-4D86A1BA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D737D0-3974-FF48-8BDA-1869862BB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75BBD0-FC98-E142-B955-E0753E6F2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6BCBCA-435A-4248-AD09-DCD2347D7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587345-8245-FB46-98DF-AAA28EFC5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8A2E03-80DF-2244-A203-7C1338A9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72C2-2802-A24B-86D6-E14D536C46C0}" type="datetimeFigureOut">
              <a:rPr kumimoji="1" lang="ko-KR" altLang="en-US" smtClean="0"/>
              <a:t>2021. 4. 29.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6188EE-D432-A948-9067-8B4CBAB2C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0EE62-89C0-3D47-B593-0112EC40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BC78-3D0E-F04F-949A-2AD55C6E29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247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60A5E-57B0-A943-A8A7-C6918DB5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C78CBD-3B5B-FD4F-8281-C9B6A18C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72C2-2802-A24B-86D6-E14D536C46C0}" type="datetimeFigureOut">
              <a:rPr kumimoji="1" lang="ko-KR" altLang="en-US" smtClean="0"/>
              <a:t>2021. 4. 29.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7FE7EE-E052-BA48-B4BE-0E408FEE1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5A1366-1EB7-1845-90B9-82A38E73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BC78-3D0E-F04F-949A-2AD55C6E29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933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6557AB-4202-9B4A-B0B4-3FAA2106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72C2-2802-A24B-86D6-E14D536C46C0}" type="datetimeFigureOut">
              <a:rPr kumimoji="1" lang="ko-KR" altLang="en-US" smtClean="0"/>
              <a:t>2021. 4. 29.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92DB72-F226-D945-8826-7D9A035C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E8E19F-CC06-224B-A35A-F27016E7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BC78-3D0E-F04F-949A-2AD55C6E29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010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B842A-77AD-C944-A266-BBD19FF2E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5D773-22B2-1249-B3CA-786227D6F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6F521A-2E42-0946-9E40-4C4C58868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A71967-F527-9A4C-B221-5FCBC0DD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72C2-2802-A24B-86D6-E14D536C46C0}" type="datetimeFigureOut">
              <a:rPr kumimoji="1" lang="ko-KR" altLang="en-US" smtClean="0"/>
              <a:t>2021. 4. 29.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192B95-79C1-5C4E-A6D5-2173F997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21E6D1-4507-9B4C-8FDD-55721CDB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BC78-3D0E-F04F-949A-2AD55C6E29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326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94B58-5386-D643-8CDC-C893B2CF5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9EFA60-AD78-0643-BDD0-D1FA01907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4858DC-F617-F64F-BAA1-ECA1090D3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65826A-FD71-2B4B-ADAD-63622ACF6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72C2-2802-A24B-86D6-E14D536C46C0}" type="datetimeFigureOut">
              <a:rPr kumimoji="1" lang="ko-KR" altLang="en-US" smtClean="0"/>
              <a:t>2021. 4. 29.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DE0F5F-F740-6C4D-BEF8-6FB756CFC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E7554B-7496-F849-914A-72A2A583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BC78-3D0E-F04F-949A-2AD55C6E29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58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F22766-D3F7-8546-B09F-483F7CDC2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E57370-D2E4-9D4E-A3F7-90EE259A2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4CE73C-9DF7-3A4A-9902-106B22636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572C2-2802-A24B-86D6-E14D536C46C0}" type="datetimeFigureOut">
              <a:rPr kumimoji="1" lang="ko-KR" altLang="en-US" smtClean="0"/>
              <a:t>2021. 4. 29.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C6C30E-9176-EE4B-BAD9-E8D526E38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8C2B1B-211D-1343-94BF-7DB2440CA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5BC78-3D0E-F04F-949A-2AD55C6E29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2937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1612-C790-2048-BC13-F007BB493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9830"/>
            <a:ext cx="9144000" cy="2107620"/>
          </a:xfrm>
        </p:spPr>
        <p:txBody>
          <a:bodyPr/>
          <a:lstStyle/>
          <a:p>
            <a:r>
              <a:rPr kumimoji="1" lang="en-US" altLang="ko-KR" dirty="0"/>
              <a:t>Befriend</a:t>
            </a:r>
            <a:br>
              <a:rPr kumimoji="1" lang="en-US" altLang="ko-KR" dirty="0"/>
            </a:br>
            <a:r>
              <a:rPr kumimoji="1" lang="ko-KR" altLang="en-US" sz="1800" dirty="0">
                <a:solidFill>
                  <a:schemeClr val="bg1">
                    <a:lumMod val="50000"/>
                  </a:schemeClr>
                </a:solidFill>
              </a:rPr>
              <a:t>대학생활을 위한 서비스</a:t>
            </a:r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78361C-4666-2044-BFDC-3F7DEAA79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0334"/>
            <a:ext cx="9144000" cy="567466"/>
          </a:xfrm>
        </p:spPr>
        <p:txBody>
          <a:bodyPr/>
          <a:lstStyle/>
          <a:p>
            <a:r>
              <a:rPr kumimoji="1" lang="ko-KR" altLang="en-US" dirty="0" err="1"/>
              <a:t>김송하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박진주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임다민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최준형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433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57FFB-50F8-DC46-8C99-A00ABA29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EE931C-B247-BE48-A303-6374FDEC1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페르소나</a:t>
            </a:r>
            <a:endParaRPr kumimoji="1" lang="en-US" altLang="ko-KR" dirty="0"/>
          </a:p>
          <a:p>
            <a:r>
              <a:rPr kumimoji="1" lang="ko-KR" altLang="en-US" dirty="0"/>
              <a:t>시장조사</a:t>
            </a:r>
            <a:endParaRPr kumimoji="1" lang="en-US" altLang="ko-KR" dirty="0"/>
          </a:p>
          <a:p>
            <a:r>
              <a:rPr kumimoji="1" lang="ko-KR" altLang="en-US" dirty="0"/>
              <a:t>기능</a:t>
            </a:r>
            <a:endParaRPr kumimoji="1" lang="en-US" altLang="ko-KR" dirty="0"/>
          </a:p>
          <a:p>
            <a:r>
              <a:rPr kumimoji="1" lang="ko-KR" altLang="en-US" dirty="0"/>
              <a:t>인터페이스</a:t>
            </a:r>
            <a:endParaRPr kumimoji="1" lang="en-US" altLang="ko-KR" dirty="0"/>
          </a:p>
          <a:p>
            <a:r>
              <a:rPr kumimoji="1" lang="ko-KR" altLang="en-US" dirty="0"/>
              <a:t>인증사진</a:t>
            </a:r>
          </a:p>
        </p:txBody>
      </p:sp>
    </p:spTree>
    <p:extLst>
      <p:ext uri="{BB962C8B-B14F-4D97-AF65-F5344CB8AC3E}">
        <p14:creationId xmlns:p14="http://schemas.microsoft.com/office/powerpoint/2010/main" val="396420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A3C42-DC1E-FB4D-ADD1-68ED94CD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페르소나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3B82E-E44C-7C4E-8CEE-9A159A004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544" y="1592132"/>
            <a:ext cx="7072256" cy="4584831"/>
          </a:xfrm>
        </p:spPr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ko-KR" altLang="en-US" sz="2400" dirty="0"/>
              <a:t>나이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altLang="ko-KR" sz="2400" dirty="0"/>
              <a:t>20</a:t>
            </a:r>
            <a:r>
              <a:rPr lang="ko-KR" altLang="en-US" sz="2400" dirty="0"/>
              <a:t>대</a:t>
            </a:r>
            <a:endParaRPr lang="en-US" altLang="ko-KR" sz="2400" dirty="0"/>
          </a:p>
          <a:p>
            <a:r>
              <a:rPr kumimoji="1" lang="ko-KR" altLang="en-US" sz="2400" dirty="0"/>
              <a:t>직업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대학생</a:t>
            </a:r>
            <a:endParaRPr kumimoji="1" lang="en-US" altLang="ko-KR" sz="2400" dirty="0"/>
          </a:p>
          <a:p>
            <a:r>
              <a:rPr kumimoji="1" lang="ko-KR" altLang="en-US" sz="2400" dirty="0"/>
              <a:t>특징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ko-KR" altLang="en-US" sz="2400" dirty="0"/>
              <a:t> </a:t>
            </a:r>
            <a:r>
              <a:rPr kumimoji="1" lang="en-US" altLang="ko-KR" sz="2400" dirty="0"/>
              <a:t>-</a:t>
            </a:r>
            <a:r>
              <a:rPr kumimoji="1" lang="ko-KR" altLang="en-US" sz="2400" dirty="0"/>
              <a:t> 학교에 알고 지내는 사람이 없어 </a:t>
            </a:r>
            <a:r>
              <a:rPr lang="ko-KR" altLang="en-US" sz="2400" dirty="0"/>
              <a:t>정보를 얻기 힘듦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 </a:t>
            </a:r>
            <a:r>
              <a:rPr lang="en-US" altLang="ko-KR" sz="2400" dirty="0"/>
              <a:t>-</a:t>
            </a:r>
            <a:r>
              <a:rPr lang="ko-KR" altLang="en-US" sz="2400" dirty="0"/>
              <a:t> </a:t>
            </a:r>
            <a:r>
              <a:rPr lang="ko-KR" altLang="ko-KR" sz="2400" dirty="0"/>
              <a:t>같은 수업을 듣는 사람들끼리의 정보 공유 및 커뮤니케이션</a:t>
            </a:r>
            <a:r>
              <a:rPr lang="ko-KR" altLang="en-US" sz="2400" dirty="0"/>
              <a:t>을 원함</a:t>
            </a:r>
            <a:r>
              <a:rPr lang="ko-KR" altLang="ko-KR" sz="24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-</a:t>
            </a:r>
            <a:r>
              <a:rPr lang="ko-KR" altLang="en-US" sz="2400" dirty="0"/>
              <a:t> 과제나 수업을 종종 잊어버림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 </a:t>
            </a:r>
            <a:r>
              <a:rPr lang="en-US" altLang="ko-KR" sz="2400" dirty="0"/>
              <a:t>-</a:t>
            </a:r>
            <a:r>
              <a:rPr lang="ko-KR" altLang="en-US" sz="2400" dirty="0"/>
              <a:t> 비대면 수업으로 나태해진 자신의 모습을 다른 사람을 보며 자극 받아 바로잡고 싶어함</a:t>
            </a:r>
            <a:endParaRPr kumimoji="1" lang="en-US" altLang="ko-KR" sz="2400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787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7AAEA-DDE4-3844-AB66-2605EBB9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시장조사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76982-0A7E-654E-8CFA-5733E8B1F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관련 서비스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에브리</a:t>
            </a:r>
            <a:r>
              <a:rPr kumimoji="1" lang="ko-KR" altLang="en-US" dirty="0"/>
              <a:t> 타임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시간표 타임 스프레드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>
              <a:buFontTx/>
              <a:buChar char="-"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>
              <a:buFontTx/>
              <a:buChar char="-"/>
            </a:pPr>
            <a:endParaRPr kumimoji="1" lang="en-US" altLang="ko-KR" dirty="0"/>
          </a:p>
          <a:p>
            <a:pPr>
              <a:buFontTx/>
              <a:buChar char="-"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E42FFD-E656-7F41-8F31-C8CD8B2DD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3" t="671" r="20562" b="53236"/>
          <a:stretch/>
        </p:blipFill>
        <p:spPr>
          <a:xfrm>
            <a:off x="5851958" y="3638436"/>
            <a:ext cx="4557486" cy="2119087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4937112-54EA-1B4D-B3DC-039A13D17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958" y="1341857"/>
            <a:ext cx="5941236" cy="187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6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F86C0-1928-4B47-A80A-D1745A29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63DDCE-CA31-C747-873B-D3F59520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수강신청 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강의평</a:t>
            </a:r>
            <a:r>
              <a:rPr lang="ko-KR" altLang="en-US" dirty="0"/>
              <a:t> 확인</a:t>
            </a:r>
            <a:endParaRPr lang="en-US" altLang="ko-KR" dirty="0"/>
          </a:p>
          <a:p>
            <a:r>
              <a:rPr lang="ko-KR" altLang="en-US" dirty="0"/>
              <a:t>학기 중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ko-KR" dirty="0"/>
              <a:t>궁금한 점</a:t>
            </a:r>
            <a:r>
              <a:rPr lang="ko-KR" altLang="en-US" dirty="0"/>
              <a:t> 질문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ko-KR" dirty="0"/>
              <a:t>같이 수업을 듣는 </a:t>
            </a:r>
            <a:r>
              <a:rPr lang="ko-KR" altLang="en-US" dirty="0"/>
              <a:t>사람</a:t>
            </a:r>
            <a:r>
              <a:rPr lang="ko-KR" altLang="ko-KR" dirty="0"/>
              <a:t>들</a:t>
            </a:r>
            <a:r>
              <a:rPr lang="ko-KR" altLang="en-US" dirty="0"/>
              <a:t>과의 소통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수업 관련자료 공유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ko-KR" dirty="0"/>
              <a:t>과제</a:t>
            </a:r>
            <a:r>
              <a:rPr lang="ko-KR" altLang="en-US" dirty="0"/>
              <a:t>나 수업을 놓치지 않기 </a:t>
            </a:r>
            <a:r>
              <a:rPr lang="ko-KR" altLang="ko-KR" dirty="0"/>
              <a:t>위</a:t>
            </a:r>
            <a:r>
              <a:rPr lang="ko-KR" altLang="en-US" dirty="0"/>
              <a:t>한 일정관리</a:t>
            </a:r>
            <a:r>
              <a:rPr lang="en-US" altLang="ko-KR" dirty="0"/>
              <a:t>+</a:t>
            </a:r>
            <a:r>
              <a:rPr lang="ko-KR" altLang="en-US" dirty="0" err="1"/>
              <a:t>알람기능</a:t>
            </a:r>
            <a:endParaRPr lang="en-US" altLang="ko-KR" dirty="0"/>
          </a:p>
          <a:p>
            <a:r>
              <a:rPr lang="ko-KR" altLang="en-US" dirty="0"/>
              <a:t>기타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ko-KR" dirty="0"/>
              <a:t>같이 공부할 스터디</a:t>
            </a:r>
            <a:r>
              <a:rPr lang="ko-KR" altLang="en-US" dirty="0"/>
              <a:t> </a:t>
            </a:r>
            <a:r>
              <a:rPr lang="ko-KR" altLang="ko-KR" dirty="0" err="1"/>
              <a:t>메이트를</a:t>
            </a:r>
            <a:r>
              <a:rPr lang="ko-KR" altLang="ko-KR" dirty="0"/>
              <a:t> 찾기 위해</a:t>
            </a:r>
            <a:endParaRPr lang="en-US" altLang="ko-KR" dirty="0"/>
          </a:p>
          <a:p>
            <a:endParaRPr lang="ko-KR" altLang="ko-KR" dirty="0"/>
          </a:p>
          <a:p>
            <a:endParaRPr lang="ko-KR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137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106E1-7530-C640-81B0-6F933601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인터페이스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2AE2CE0-B06A-D647-940C-8094D1B76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2710"/>
            <a:ext cx="2005129" cy="4351338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C1B3C02-876C-CA43-AE7B-A9915A77B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713" y="1912709"/>
            <a:ext cx="2005130" cy="43513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95C4D52-4D80-5F45-BE8F-AA4FBAAB9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500" y="1912709"/>
            <a:ext cx="2005131" cy="43513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17438FE-84F5-8D4C-993C-B2DA1A4732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3014" y="1912709"/>
            <a:ext cx="2005131" cy="435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1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C6DCE-8F26-124E-9F7F-1F25C955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인터페이스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D5A092-78D9-1646-9526-EB162012F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2005128" cy="4351335"/>
          </a:xfrm>
          <a:prstGeom prst="rect">
            <a:avLst/>
          </a:prstGeom>
        </p:spPr>
      </p:pic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43E35AFC-9933-C949-A7B6-7E123415B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/>
          <a:stretch/>
        </p:blipFill>
        <p:spPr>
          <a:xfrm>
            <a:off x="3595711" y="1836385"/>
            <a:ext cx="2005129" cy="4351335"/>
          </a:xfrm>
        </p:spPr>
      </p:pic>
    </p:spTree>
    <p:extLst>
      <p:ext uri="{BB962C8B-B14F-4D97-AF65-F5344CB8AC3E}">
        <p14:creationId xmlns:p14="http://schemas.microsoft.com/office/powerpoint/2010/main" val="251588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C9C0D-52FC-EA4C-A4B0-DD16D439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인증사진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B3C3B7FE-347E-1146-8ADA-C8D000BBA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4423" y="1518449"/>
            <a:ext cx="8903153" cy="4776848"/>
          </a:xfrm>
        </p:spPr>
      </p:pic>
    </p:spTree>
    <p:extLst>
      <p:ext uri="{BB962C8B-B14F-4D97-AF65-F5344CB8AC3E}">
        <p14:creationId xmlns:p14="http://schemas.microsoft.com/office/powerpoint/2010/main" val="1580345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378B7-612E-3242-B698-07977608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78185-38B3-FD4B-A44B-F20FEF84F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54645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126</Words>
  <Application>Microsoft Macintosh PowerPoint</Application>
  <PresentationFormat>와이드스크린</PresentationFormat>
  <Paragraphs>42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Befriend 대학생활을 위한 서비스</vt:lpstr>
      <vt:lpstr>목차</vt:lpstr>
      <vt:lpstr>페르소나</vt:lpstr>
      <vt:lpstr>시장조사</vt:lpstr>
      <vt:lpstr>기능</vt:lpstr>
      <vt:lpstr>인터페이스</vt:lpstr>
      <vt:lpstr>인터페이스</vt:lpstr>
      <vt:lpstr>인증사진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 프렌즈</dc:title>
  <dc:creator>김 송하</dc:creator>
  <cp:lastModifiedBy>김 송하</cp:lastModifiedBy>
  <cp:revision>18</cp:revision>
  <dcterms:created xsi:type="dcterms:W3CDTF">2021-04-28T14:00:06Z</dcterms:created>
  <dcterms:modified xsi:type="dcterms:W3CDTF">2021-04-29T02:03:55Z</dcterms:modified>
</cp:coreProperties>
</file>