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12FF65-8187-45B3-830C-0655ACEC9C1B}" v="72" dt="2021-04-25T23:57:19.5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8" d="100"/>
          <a:sy n="98" d="100"/>
        </p:scale>
        <p:origin x="72" y="6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NG JUNHYUN" userId="d9ab11144d2bdd6f" providerId="LiveId" clId="{6812FF65-8187-45B3-830C-0655ACEC9C1B}"/>
    <pc:docChg chg="undo custSel addSld modSld">
      <pc:chgData name="KANG JUNHYUN" userId="d9ab11144d2bdd6f" providerId="LiveId" clId="{6812FF65-8187-45B3-830C-0655ACEC9C1B}" dt="2021-04-25T23:57:19.568" v="818" actId="164"/>
      <pc:docMkLst>
        <pc:docMk/>
      </pc:docMkLst>
      <pc:sldChg chg="addSp delSp modSp new mod">
        <pc:chgData name="KANG JUNHYUN" userId="d9ab11144d2bdd6f" providerId="LiveId" clId="{6812FF65-8187-45B3-830C-0655ACEC9C1B}" dt="2021-04-25T23:57:05.152" v="817" actId="164"/>
        <pc:sldMkLst>
          <pc:docMk/>
          <pc:sldMk cId="2911032144" sldId="256"/>
        </pc:sldMkLst>
        <pc:spChg chg="del">
          <ac:chgData name="KANG JUNHYUN" userId="d9ab11144d2bdd6f" providerId="LiveId" clId="{6812FF65-8187-45B3-830C-0655ACEC9C1B}" dt="2021-04-25T23:26:48.765" v="1" actId="21"/>
          <ac:spMkLst>
            <pc:docMk/>
            <pc:sldMk cId="2911032144" sldId="256"/>
            <ac:spMk id="2" creationId="{70402E26-B443-4255-938A-AB853DAD4306}"/>
          </ac:spMkLst>
        </pc:spChg>
        <pc:spChg chg="del">
          <ac:chgData name="KANG JUNHYUN" userId="d9ab11144d2bdd6f" providerId="LiveId" clId="{6812FF65-8187-45B3-830C-0655ACEC9C1B}" dt="2021-04-25T23:26:48.765" v="1" actId="21"/>
          <ac:spMkLst>
            <pc:docMk/>
            <pc:sldMk cId="2911032144" sldId="256"/>
            <ac:spMk id="3" creationId="{58E9BE88-67E8-4F6E-89C1-74056AA5247A}"/>
          </ac:spMkLst>
        </pc:spChg>
        <pc:spChg chg="add del mod">
          <ac:chgData name="KANG JUNHYUN" userId="d9ab11144d2bdd6f" providerId="LiveId" clId="{6812FF65-8187-45B3-830C-0655ACEC9C1B}" dt="2021-04-25T23:35:25.227" v="40" actId="478"/>
          <ac:spMkLst>
            <pc:docMk/>
            <pc:sldMk cId="2911032144" sldId="256"/>
            <ac:spMk id="4" creationId="{E4DAD36D-F6CF-4F6F-9811-71931F114D98}"/>
          </ac:spMkLst>
        </pc:spChg>
        <pc:spChg chg="add del mod">
          <ac:chgData name="KANG JUNHYUN" userId="d9ab11144d2bdd6f" providerId="LiveId" clId="{6812FF65-8187-45B3-830C-0655ACEC9C1B}" dt="2021-04-25T23:35:56.005" v="82" actId="478"/>
          <ac:spMkLst>
            <pc:docMk/>
            <pc:sldMk cId="2911032144" sldId="256"/>
            <ac:spMk id="5" creationId="{1F802C9B-ACBA-403B-842C-F773024912E7}"/>
          </ac:spMkLst>
        </pc:spChg>
        <pc:spChg chg="add mod">
          <ac:chgData name="KANG JUNHYUN" userId="d9ab11144d2bdd6f" providerId="LiveId" clId="{6812FF65-8187-45B3-830C-0655ACEC9C1B}" dt="2021-04-25T23:57:05.152" v="817" actId="164"/>
          <ac:spMkLst>
            <pc:docMk/>
            <pc:sldMk cId="2911032144" sldId="256"/>
            <ac:spMk id="8" creationId="{EE291B66-1A64-4AE7-8C86-B0E64BC1B8DA}"/>
          </ac:spMkLst>
        </pc:spChg>
        <pc:spChg chg="add mod">
          <ac:chgData name="KANG JUNHYUN" userId="d9ab11144d2bdd6f" providerId="LiveId" clId="{6812FF65-8187-45B3-830C-0655ACEC9C1B}" dt="2021-04-25T23:57:05.152" v="817" actId="164"/>
          <ac:spMkLst>
            <pc:docMk/>
            <pc:sldMk cId="2911032144" sldId="256"/>
            <ac:spMk id="13" creationId="{4CACB03A-868C-4A47-913D-B650FD5F9754}"/>
          </ac:spMkLst>
        </pc:spChg>
        <pc:spChg chg="add del mod">
          <ac:chgData name="KANG JUNHYUN" userId="d9ab11144d2bdd6f" providerId="LiveId" clId="{6812FF65-8187-45B3-830C-0655ACEC9C1B}" dt="2021-04-25T23:38:45.577" v="149" actId="478"/>
          <ac:spMkLst>
            <pc:docMk/>
            <pc:sldMk cId="2911032144" sldId="256"/>
            <ac:spMk id="18" creationId="{D0C55C0C-611F-495C-B669-47BB6EFD5101}"/>
          </ac:spMkLst>
        </pc:spChg>
        <pc:spChg chg="add mod">
          <ac:chgData name="KANG JUNHYUN" userId="d9ab11144d2bdd6f" providerId="LiveId" clId="{6812FF65-8187-45B3-830C-0655ACEC9C1B}" dt="2021-04-25T23:57:05.152" v="817" actId="164"/>
          <ac:spMkLst>
            <pc:docMk/>
            <pc:sldMk cId="2911032144" sldId="256"/>
            <ac:spMk id="19" creationId="{5CB3E539-E19B-4A70-AF21-82A45776B306}"/>
          </ac:spMkLst>
        </pc:spChg>
        <pc:spChg chg="add mod ord">
          <ac:chgData name="KANG JUNHYUN" userId="d9ab11144d2bdd6f" providerId="LiveId" clId="{6812FF65-8187-45B3-830C-0655ACEC9C1B}" dt="2021-04-25T23:57:05.152" v="817" actId="164"/>
          <ac:spMkLst>
            <pc:docMk/>
            <pc:sldMk cId="2911032144" sldId="256"/>
            <ac:spMk id="20" creationId="{ED091A93-5D66-46D1-9D59-68221B890D1B}"/>
          </ac:spMkLst>
        </pc:spChg>
        <pc:spChg chg="add mod">
          <ac:chgData name="KANG JUNHYUN" userId="d9ab11144d2bdd6f" providerId="LiveId" clId="{6812FF65-8187-45B3-830C-0655ACEC9C1B}" dt="2021-04-25T23:57:05.152" v="817" actId="164"/>
          <ac:spMkLst>
            <pc:docMk/>
            <pc:sldMk cId="2911032144" sldId="256"/>
            <ac:spMk id="22" creationId="{E8AE87D5-9753-48C7-B011-CFEDB8A301C0}"/>
          </ac:spMkLst>
        </pc:spChg>
        <pc:spChg chg="add mod">
          <ac:chgData name="KANG JUNHYUN" userId="d9ab11144d2bdd6f" providerId="LiveId" clId="{6812FF65-8187-45B3-830C-0655ACEC9C1B}" dt="2021-04-25T23:57:05.152" v="817" actId="164"/>
          <ac:spMkLst>
            <pc:docMk/>
            <pc:sldMk cId="2911032144" sldId="256"/>
            <ac:spMk id="27" creationId="{94D0B515-81A0-489A-A22B-4D78A8B9F65D}"/>
          </ac:spMkLst>
        </pc:spChg>
        <pc:spChg chg="add mod">
          <ac:chgData name="KANG JUNHYUN" userId="d9ab11144d2bdd6f" providerId="LiveId" clId="{6812FF65-8187-45B3-830C-0655ACEC9C1B}" dt="2021-04-25T23:57:05.152" v="817" actId="164"/>
          <ac:spMkLst>
            <pc:docMk/>
            <pc:sldMk cId="2911032144" sldId="256"/>
            <ac:spMk id="55" creationId="{5E44B226-F0AF-480B-B965-0F2D4A1E0CAB}"/>
          </ac:spMkLst>
        </pc:spChg>
        <pc:grpChg chg="add mod">
          <ac:chgData name="KANG JUNHYUN" userId="d9ab11144d2bdd6f" providerId="LiveId" clId="{6812FF65-8187-45B3-830C-0655ACEC9C1B}" dt="2021-04-25T23:57:05.152" v="817" actId="164"/>
          <ac:grpSpMkLst>
            <pc:docMk/>
            <pc:sldMk cId="2911032144" sldId="256"/>
            <ac:grpSpMk id="57" creationId="{994251FD-28B2-4ED0-8AC6-FABCF3D7DCA6}"/>
          </ac:grpSpMkLst>
        </pc:grpChg>
        <pc:picChg chg="add mod">
          <ac:chgData name="KANG JUNHYUN" userId="d9ab11144d2bdd6f" providerId="LiveId" clId="{6812FF65-8187-45B3-830C-0655ACEC9C1B}" dt="2021-04-25T23:57:05.152" v="817" actId="164"/>
          <ac:picMkLst>
            <pc:docMk/>
            <pc:sldMk cId="2911032144" sldId="256"/>
            <ac:picMk id="7" creationId="{8A4EBE48-DEF9-4BE0-B398-3851CA501080}"/>
          </ac:picMkLst>
        </pc:picChg>
        <pc:picChg chg="add del">
          <ac:chgData name="KANG JUNHYUN" userId="d9ab11144d2bdd6f" providerId="LiveId" clId="{6812FF65-8187-45B3-830C-0655ACEC9C1B}" dt="2021-04-25T23:35:29.456" v="43" actId="22"/>
          <ac:picMkLst>
            <pc:docMk/>
            <pc:sldMk cId="2911032144" sldId="256"/>
            <ac:picMk id="10" creationId="{1FF975BE-D1B4-4716-9531-3415CD26F1E7}"/>
          </ac:picMkLst>
        </pc:picChg>
        <pc:picChg chg="add mod">
          <ac:chgData name="KANG JUNHYUN" userId="d9ab11144d2bdd6f" providerId="LiveId" clId="{6812FF65-8187-45B3-830C-0655ACEC9C1B}" dt="2021-04-25T23:57:05.152" v="817" actId="164"/>
          <ac:picMkLst>
            <pc:docMk/>
            <pc:sldMk cId="2911032144" sldId="256"/>
            <ac:picMk id="12" creationId="{05EDADF6-FD9C-4EAA-9061-26E243368394}"/>
          </ac:picMkLst>
        </pc:picChg>
        <pc:picChg chg="add del mod">
          <ac:chgData name="KANG JUNHYUN" userId="d9ab11144d2bdd6f" providerId="LiveId" clId="{6812FF65-8187-45B3-830C-0655ACEC9C1B}" dt="2021-04-25T23:43:00.379" v="430" actId="478"/>
          <ac:picMkLst>
            <pc:docMk/>
            <pc:sldMk cId="2911032144" sldId="256"/>
            <ac:picMk id="24" creationId="{20DBC51F-3C4A-4614-BFA9-F16B48A591E6}"/>
          </ac:picMkLst>
        </pc:picChg>
        <pc:picChg chg="add mod">
          <ac:chgData name="KANG JUNHYUN" userId="d9ab11144d2bdd6f" providerId="LiveId" clId="{6812FF65-8187-45B3-830C-0655ACEC9C1B}" dt="2021-04-25T23:57:05.152" v="817" actId="164"/>
          <ac:picMkLst>
            <pc:docMk/>
            <pc:sldMk cId="2911032144" sldId="256"/>
            <ac:picMk id="26" creationId="{92263E5A-26CA-4EAE-A7DA-AF107F6A38DE}"/>
          </ac:picMkLst>
        </pc:picChg>
        <pc:picChg chg="add del mod">
          <ac:chgData name="KANG JUNHYUN" userId="d9ab11144d2bdd6f" providerId="LiveId" clId="{6812FF65-8187-45B3-830C-0655ACEC9C1B}" dt="2021-04-25T23:46:03.566" v="522" actId="478"/>
          <ac:picMkLst>
            <pc:docMk/>
            <pc:sldMk cId="2911032144" sldId="256"/>
            <ac:picMk id="29" creationId="{01ADCDEE-C1AA-4B8B-9AF4-43DDEFC5D87C}"/>
          </ac:picMkLst>
        </pc:picChg>
        <pc:picChg chg="add mod ord">
          <ac:chgData name="KANG JUNHYUN" userId="d9ab11144d2bdd6f" providerId="LiveId" clId="{6812FF65-8187-45B3-830C-0655ACEC9C1B}" dt="2021-04-25T23:57:05.152" v="817" actId="164"/>
          <ac:picMkLst>
            <pc:docMk/>
            <pc:sldMk cId="2911032144" sldId="256"/>
            <ac:picMk id="30" creationId="{490F8BAF-AA54-4587-B5A5-37F50AA760A0}"/>
          </ac:picMkLst>
        </pc:picChg>
        <pc:picChg chg="add mod">
          <ac:chgData name="KANG JUNHYUN" userId="d9ab11144d2bdd6f" providerId="LiveId" clId="{6812FF65-8187-45B3-830C-0655ACEC9C1B}" dt="2021-04-25T23:57:05.152" v="817" actId="164"/>
          <ac:picMkLst>
            <pc:docMk/>
            <pc:sldMk cId="2911032144" sldId="256"/>
            <ac:picMk id="31" creationId="{36D320BB-5B7B-4469-8A4C-2351F618CEE6}"/>
          </ac:picMkLst>
        </pc:picChg>
        <pc:picChg chg="add del">
          <ac:chgData name="KANG JUNHYUN" userId="d9ab11144d2bdd6f" providerId="LiveId" clId="{6812FF65-8187-45B3-830C-0655ACEC9C1B}" dt="2021-04-25T23:46:38.556" v="532" actId="22"/>
          <ac:picMkLst>
            <pc:docMk/>
            <pc:sldMk cId="2911032144" sldId="256"/>
            <ac:picMk id="37" creationId="{01AF3F93-2CFF-4659-99EC-30F9906990CB}"/>
          </ac:picMkLst>
        </pc:picChg>
        <pc:picChg chg="add mod">
          <ac:chgData name="KANG JUNHYUN" userId="d9ab11144d2bdd6f" providerId="LiveId" clId="{6812FF65-8187-45B3-830C-0655ACEC9C1B}" dt="2021-04-25T23:57:05.152" v="817" actId="164"/>
          <ac:picMkLst>
            <pc:docMk/>
            <pc:sldMk cId="2911032144" sldId="256"/>
            <ac:picMk id="48" creationId="{82C391B6-7E59-4BA4-9E62-1205C7D086FB}"/>
          </ac:picMkLst>
        </pc:picChg>
        <pc:cxnChg chg="add mod">
          <ac:chgData name="KANG JUNHYUN" userId="d9ab11144d2bdd6f" providerId="LiveId" clId="{6812FF65-8187-45B3-830C-0655ACEC9C1B}" dt="2021-04-25T23:57:05.152" v="817" actId="164"/>
          <ac:cxnSpMkLst>
            <pc:docMk/>
            <pc:sldMk cId="2911032144" sldId="256"/>
            <ac:cxnSpMk id="15" creationId="{5114EC64-67D0-4FC6-ACE1-CF042BA16EC6}"/>
          </ac:cxnSpMkLst>
        </pc:cxnChg>
        <pc:cxnChg chg="add mod">
          <ac:chgData name="KANG JUNHYUN" userId="d9ab11144d2bdd6f" providerId="LiveId" clId="{6812FF65-8187-45B3-830C-0655ACEC9C1B}" dt="2021-04-25T23:57:05.152" v="817" actId="164"/>
          <ac:cxnSpMkLst>
            <pc:docMk/>
            <pc:sldMk cId="2911032144" sldId="256"/>
            <ac:cxnSpMk id="21" creationId="{25DAB972-C97A-41AA-A2D4-717C7FF52B8B}"/>
          </ac:cxnSpMkLst>
        </pc:cxnChg>
        <pc:cxnChg chg="add del mod">
          <ac:chgData name="KANG JUNHYUN" userId="d9ab11144d2bdd6f" providerId="LiveId" clId="{6812FF65-8187-45B3-830C-0655ACEC9C1B}" dt="2021-04-25T23:46:48.597" v="535" actId="478"/>
          <ac:cxnSpMkLst>
            <pc:docMk/>
            <pc:sldMk cId="2911032144" sldId="256"/>
            <ac:cxnSpMk id="33" creationId="{7425A204-F036-4233-BB8C-8D33457B4511}"/>
          </ac:cxnSpMkLst>
        </pc:cxnChg>
        <pc:cxnChg chg="add del mod">
          <ac:chgData name="KANG JUNHYUN" userId="d9ab11144d2bdd6f" providerId="LiveId" clId="{6812FF65-8187-45B3-830C-0655ACEC9C1B}" dt="2021-04-25T23:46:50.432" v="536" actId="478"/>
          <ac:cxnSpMkLst>
            <pc:docMk/>
            <pc:sldMk cId="2911032144" sldId="256"/>
            <ac:cxnSpMk id="38" creationId="{704BE5ED-9D55-4E0B-9BF0-7AF48332FA33}"/>
          </ac:cxnSpMkLst>
        </pc:cxnChg>
        <pc:cxnChg chg="add mod">
          <ac:chgData name="KANG JUNHYUN" userId="d9ab11144d2bdd6f" providerId="LiveId" clId="{6812FF65-8187-45B3-830C-0655ACEC9C1B}" dt="2021-04-25T23:57:05.152" v="817" actId="164"/>
          <ac:cxnSpMkLst>
            <pc:docMk/>
            <pc:sldMk cId="2911032144" sldId="256"/>
            <ac:cxnSpMk id="41" creationId="{426EB48B-8BDE-49AF-B133-188B33F38A05}"/>
          </ac:cxnSpMkLst>
        </pc:cxnChg>
        <pc:cxnChg chg="add del mod">
          <ac:chgData name="KANG JUNHYUN" userId="d9ab11144d2bdd6f" providerId="LiveId" clId="{6812FF65-8187-45B3-830C-0655ACEC9C1B}" dt="2021-04-25T23:48:22.646" v="565" actId="478"/>
          <ac:cxnSpMkLst>
            <pc:docMk/>
            <pc:sldMk cId="2911032144" sldId="256"/>
            <ac:cxnSpMk id="42" creationId="{4FE811DC-AE22-4C8F-9360-3FADA5900E25}"/>
          </ac:cxnSpMkLst>
        </pc:cxnChg>
      </pc:sldChg>
      <pc:sldChg chg="addSp delSp modSp add mod">
        <pc:chgData name="KANG JUNHYUN" userId="d9ab11144d2bdd6f" providerId="LiveId" clId="{6812FF65-8187-45B3-830C-0655ACEC9C1B}" dt="2021-04-25T23:57:19.568" v="818" actId="164"/>
        <pc:sldMkLst>
          <pc:docMk/>
          <pc:sldMk cId="4074506180" sldId="257"/>
        </pc:sldMkLst>
        <pc:spChg chg="mod">
          <ac:chgData name="KANG JUNHYUN" userId="d9ab11144d2bdd6f" providerId="LiveId" clId="{6812FF65-8187-45B3-830C-0655ACEC9C1B}" dt="2021-04-25T23:57:19.568" v="818" actId="164"/>
          <ac:spMkLst>
            <pc:docMk/>
            <pc:sldMk cId="4074506180" sldId="257"/>
            <ac:spMk id="8" creationId="{EE291B66-1A64-4AE7-8C86-B0E64BC1B8DA}"/>
          </ac:spMkLst>
        </pc:spChg>
        <pc:spChg chg="mod">
          <ac:chgData name="KANG JUNHYUN" userId="d9ab11144d2bdd6f" providerId="LiveId" clId="{6812FF65-8187-45B3-830C-0655ACEC9C1B}" dt="2021-04-25T23:57:19.568" v="818" actId="164"/>
          <ac:spMkLst>
            <pc:docMk/>
            <pc:sldMk cId="4074506180" sldId="257"/>
            <ac:spMk id="13" creationId="{4CACB03A-868C-4A47-913D-B650FD5F9754}"/>
          </ac:spMkLst>
        </pc:spChg>
        <pc:spChg chg="add mod">
          <ac:chgData name="KANG JUNHYUN" userId="d9ab11144d2bdd6f" providerId="LiveId" clId="{6812FF65-8187-45B3-830C-0655ACEC9C1B}" dt="2021-04-25T23:57:19.568" v="818" actId="164"/>
          <ac:spMkLst>
            <pc:docMk/>
            <pc:sldMk cId="4074506180" sldId="257"/>
            <ac:spMk id="17" creationId="{A6693CCC-1CAB-41A3-8EA5-6F1813058686}"/>
          </ac:spMkLst>
        </pc:spChg>
        <pc:spChg chg="mod">
          <ac:chgData name="KANG JUNHYUN" userId="d9ab11144d2bdd6f" providerId="LiveId" clId="{6812FF65-8187-45B3-830C-0655ACEC9C1B}" dt="2021-04-25T23:57:19.568" v="818" actId="164"/>
          <ac:spMkLst>
            <pc:docMk/>
            <pc:sldMk cId="4074506180" sldId="257"/>
            <ac:spMk id="19" creationId="{5CB3E539-E19B-4A70-AF21-82A45776B306}"/>
          </ac:spMkLst>
        </pc:spChg>
        <pc:spChg chg="del">
          <ac:chgData name="KANG JUNHYUN" userId="d9ab11144d2bdd6f" providerId="LiveId" clId="{6812FF65-8187-45B3-830C-0655ACEC9C1B}" dt="2021-04-25T23:51:51.367" v="610" actId="478"/>
          <ac:spMkLst>
            <pc:docMk/>
            <pc:sldMk cId="4074506180" sldId="257"/>
            <ac:spMk id="20" creationId="{ED091A93-5D66-46D1-9D59-68221B890D1B}"/>
          </ac:spMkLst>
        </pc:spChg>
        <pc:spChg chg="mod">
          <ac:chgData name="KANG JUNHYUN" userId="d9ab11144d2bdd6f" providerId="LiveId" clId="{6812FF65-8187-45B3-830C-0655ACEC9C1B}" dt="2021-04-25T23:57:19.568" v="818" actId="164"/>
          <ac:spMkLst>
            <pc:docMk/>
            <pc:sldMk cId="4074506180" sldId="257"/>
            <ac:spMk id="22" creationId="{E8AE87D5-9753-48C7-B011-CFEDB8A301C0}"/>
          </ac:spMkLst>
        </pc:spChg>
        <pc:spChg chg="del">
          <ac:chgData name="KANG JUNHYUN" userId="d9ab11144d2bdd6f" providerId="LiveId" clId="{6812FF65-8187-45B3-830C-0655ACEC9C1B}" dt="2021-04-25T23:51:33.044" v="587" actId="478"/>
          <ac:spMkLst>
            <pc:docMk/>
            <pc:sldMk cId="4074506180" sldId="257"/>
            <ac:spMk id="27" creationId="{94D0B515-81A0-489A-A22B-4D78A8B9F65D}"/>
          </ac:spMkLst>
        </pc:spChg>
        <pc:spChg chg="add mod">
          <ac:chgData name="KANG JUNHYUN" userId="d9ab11144d2bdd6f" providerId="LiveId" clId="{6812FF65-8187-45B3-830C-0655ACEC9C1B}" dt="2021-04-25T23:57:19.568" v="818" actId="164"/>
          <ac:spMkLst>
            <pc:docMk/>
            <pc:sldMk cId="4074506180" sldId="257"/>
            <ac:spMk id="28" creationId="{2E7AF4D6-1BFD-40C2-8FC2-15262915923C}"/>
          </ac:spMkLst>
        </pc:spChg>
        <pc:grpChg chg="add mod">
          <ac:chgData name="KANG JUNHYUN" userId="d9ab11144d2bdd6f" providerId="LiveId" clId="{6812FF65-8187-45B3-830C-0655ACEC9C1B}" dt="2021-04-25T23:57:19.568" v="818" actId="164"/>
          <ac:grpSpMkLst>
            <pc:docMk/>
            <pc:sldMk cId="4074506180" sldId="257"/>
            <ac:grpSpMk id="18" creationId="{208C8E16-6F52-4FFA-A872-D92A5E53DEF5}"/>
          </ac:grpSpMkLst>
        </pc:grpChg>
        <pc:picChg chg="add mod">
          <ac:chgData name="KANG JUNHYUN" userId="d9ab11144d2bdd6f" providerId="LiveId" clId="{6812FF65-8187-45B3-830C-0655ACEC9C1B}" dt="2021-04-25T23:57:19.568" v="818" actId="164"/>
          <ac:picMkLst>
            <pc:docMk/>
            <pc:sldMk cId="4074506180" sldId="257"/>
            <ac:picMk id="3" creationId="{89D7CAAB-B9B5-4934-AA61-49EF88FE5916}"/>
          </ac:picMkLst>
        </pc:picChg>
        <pc:picChg chg="add mod">
          <ac:chgData name="KANG JUNHYUN" userId="d9ab11144d2bdd6f" providerId="LiveId" clId="{6812FF65-8187-45B3-830C-0655ACEC9C1B}" dt="2021-04-25T23:57:19.568" v="818" actId="164"/>
          <ac:picMkLst>
            <pc:docMk/>
            <pc:sldMk cId="4074506180" sldId="257"/>
            <ac:picMk id="5" creationId="{E1B3BB52-1D10-458B-979C-9311B0DF56AB}"/>
          </ac:picMkLst>
        </pc:picChg>
        <pc:picChg chg="del">
          <ac:chgData name="KANG JUNHYUN" userId="d9ab11144d2bdd6f" providerId="LiveId" clId="{6812FF65-8187-45B3-830C-0655ACEC9C1B}" dt="2021-04-25T23:50:04.502" v="575" actId="478"/>
          <ac:picMkLst>
            <pc:docMk/>
            <pc:sldMk cId="4074506180" sldId="257"/>
            <ac:picMk id="7" creationId="{8A4EBE48-DEF9-4BE0-B398-3851CA501080}"/>
          </ac:picMkLst>
        </pc:picChg>
        <pc:picChg chg="del">
          <ac:chgData name="KANG JUNHYUN" userId="d9ab11144d2bdd6f" providerId="LiveId" clId="{6812FF65-8187-45B3-830C-0655ACEC9C1B}" dt="2021-04-25T23:51:10.969" v="584" actId="478"/>
          <ac:picMkLst>
            <pc:docMk/>
            <pc:sldMk cId="4074506180" sldId="257"/>
            <ac:picMk id="12" creationId="{05EDADF6-FD9C-4EAA-9061-26E243368394}"/>
          </ac:picMkLst>
        </pc:picChg>
        <pc:picChg chg="add del mod">
          <ac:chgData name="KANG JUNHYUN" userId="d9ab11144d2bdd6f" providerId="LiveId" clId="{6812FF65-8187-45B3-830C-0655ACEC9C1B}" dt="2021-04-25T23:53:06.208" v="667" actId="478"/>
          <ac:picMkLst>
            <pc:docMk/>
            <pc:sldMk cId="4074506180" sldId="257"/>
            <ac:picMk id="23" creationId="{EE005ADC-F32E-4F0A-9BB5-E37FD3062E76}"/>
          </ac:picMkLst>
        </pc:picChg>
        <pc:picChg chg="add del mod">
          <ac:chgData name="KANG JUNHYUN" userId="d9ab11144d2bdd6f" providerId="LiveId" clId="{6812FF65-8187-45B3-830C-0655ACEC9C1B}" dt="2021-04-25T23:52:54.120" v="664" actId="478"/>
          <ac:picMkLst>
            <pc:docMk/>
            <pc:sldMk cId="4074506180" sldId="257"/>
            <ac:picMk id="24" creationId="{B4E35583-F643-4E5D-BCFE-07D34B25B2A0}"/>
          </ac:picMkLst>
        </pc:picChg>
        <pc:picChg chg="del">
          <ac:chgData name="KANG JUNHYUN" userId="d9ab11144d2bdd6f" providerId="LiveId" clId="{6812FF65-8187-45B3-830C-0655ACEC9C1B}" dt="2021-04-25T23:51:33.044" v="587" actId="478"/>
          <ac:picMkLst>
            <pc:docMk/>
            <pc:sldMk cId="4074506180" sldId="257"/>
            <ac:picMk id="26" creationId="{92263E5A-26CA-4EAE-A7DA-AF107F6A38DE}"/>
          </ac:picMkLst>
        </pc:picChg>
        <pc:picChg chg="add mod">
          <ac:chgData name="KANG JUNHYUN" userId="d9ab11144d2bdd6f" providerId="LiveId" clId="{6812FF65-8187-45B3-830C-0655ACEC9C1B}" dt="2021-04-25T23:57:19.568" v="818" actId="164"/>
          <ac:picMkLst>
            <pc:docMk/>
            <pc:sldMk cId="4074506180" sldId="257"/>
            <ac:picMk id="29" creationId="{0D629FA9-EA36-46ED-9C37-4645B1505CB0}"/>
          </ac:picMkLst>
        </pc:picChg>
        <pc:picChg chg="del">
          <ac:chgData name="KANG JUNHYUN" userId="d9ab11144d2bdd6f" providerId="LiveId" clId="{6812FF65-8187-45B3-830C-0655ACEC9C1B}" dt="2021-04-25T23:51:51.367" v="610" actId="478"/>
          <ac:picMkLst>
            <pc:docMk/>
            <pc:sldMk cId="4074506180" sldId="257"/>
            <ac:picMk id="30" creationId="{490F8BAF-AA54-4587-B5A5-37F50AA760A0}"/>
          </ac:picMkLst>
        </pc:picChg>
        <pc:picChg chg="del">
          <ac:chgData name="KANG JUNHYUN" userId="d9ab11144d2bdd6f" providerId="LiveId" clId="{6812FF65-8187-45B3-830C-0655ACEC9C1B}" dt="2021-04-25T23:51:51.367" v="610" actId="478"/>
          <ac:picMkLst>
            <pc:docMk/>
            <pc:sldMk cId="4074506180" sldId="257"/>
            <ac:picMk id="31" creationId="{36D320BB-5B7B-4469-8A4C-2351F618CEE6}"/>
          </ac:picMkLst>
        </pc:picChg>
        <pc:picChg chg="add mod ord">
          <ac:chgData name="KANG JUNHYUN" userId="d9ab11144d2bdd6f" providerId="LiveId" clId="{6812FF65-8187-45B3-830C-0655ACEC9C1B}" dt="2021-04-25T23:57:19.568" v="818" actId="164"/>
          <ac:picMkLst>
            <pc:docMk/>
            <pc:sldMk cId="4074506180" sldId="257"/>
            <ac:picMk id="32" creationId="{D2D87B78-3664-486F-A5CA-10364C351AB8}"/>
          </ac:picMkLst>
        </pc:picChg>
        <pc:picChg chg="mod">
          <ac:chgData name="KANG JUNHYUN" userId="d9ab11144d2bdd6f" providerId="LiveId" clId="{6812FF65-8187-45B3-830C-0655ACEC9C1B}" dt="2021-04-25T23:57:19.568" v="818" actId="164"/>
          <ac:picMkLst>
            <pc:docMk/>
            <pc:sldMk cId="4074506180" sldId="257"/>
            <ac:picMk id="48" creationId="{82C391B6-7E59-4BA4-9E62-1205C7D086FB}"/>
          </ac:picMkLst>
        </pc:picChg>
        <pc:cxnChg chg="mod">
          <ac:chgData name="KANG JUNHYUN" userId="d9ab11144d2bdd6f" providerId="LiveId" clId="{6812FF65-8187-45B3-830C-0655ACEC9C1B}" dt="2021-04-25T23:57:19.568" v="818" actId="164"/>
          <ac:cxnSpMkLst>
            <pc:docMk/>
            <pc:sldMk cId="4074506180" sldId="257"/>
            <ac:cxnSpMk id="15" creationId="{5114EC64-67D0-4FC6-ACE1-CF042BA16EC6}"/>
          </ac:cxnSpMkLst>
        </pc:cxnChg>
        <pc:cxnChg chg="mod">
          <ac:chgData name="KANG JUNHYUN" userId="d9ab11144d2bdd6f" providerId="LiveId" clId="{6812FF65-8187-45B3-830C-0655ACEC9C1B}" dt="2021-04-25T23:57:19.568" v="818" actId="164"/>
          <ac:cxnSpMkLst>
            <pc:docMk/>
            <pc:sldMk cId="4074506180" sldId="257"/>
            <ac:cxnSpMk id="21" creationId="{25DAB972-C97A-41AA-A2D4-717C7FF52B8B}"/>
          </ac:cxnSpMkLst>
        </pc:cxnChg>
        <pc:cxnChg chg="add mod">
          <ac:chgData name="KANG JUNHYUN" userId="d9ab11144d2bdd6f" providerId="LiveId" clId="{6812FF65-8187-45B3-830C-0655ACEC9C1B}" dt="2021-04-25T23:57:19.568" v="818" actId="164"/>
          <ac:cxnSpMkLst>
            <pc:docMk/>
            <pc:sldMk cId="4074506180" sldId="257"/>
            <ac:cxnSpMk id="25" creationId="{E2BC5A94-A965-484A-8A5C-037A452C65A6}"/>
          </ac:cxnSpMkLst>
        </pc:cxnChg>
        <pc:cxnChg chg="del mod">
          <ac:chgData name="KANG JUNHYUN" userId="d9ab11144d2bdd6f" providerId="LiveId" clId="{6812FF65-8187-45B3-830C-0655ACEC9C1B}" dt="2021-04-25T23:51:51.367" v="610" actId="478"/>
          <ac:cxnSpMkLst>
            <pc:docMk/>
            <pc:sldMk cId="4074506180" sldId="257"/>
            <ac:cxnSpMk id="41" creationId="{426EB48B-8BDE-49AF-B133-188B33F38A0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77834F-87AC-4444-88EF-1FC6FB032A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C2A47A5-5B5E-444D-8519-7E16CD27A2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AAAEBF-9D4E-411E-88ED-09B11DABE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6D37-0990-4DB1-BD65-D93CA1199C83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25803C-1D52-46D1-93F1-D0F98B35F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C94E4CD-49FB-4353-8DF6-EAA39C16A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B8ED1-1FD5-412B-8C39-7B1484D1EE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981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A6ACC7-6FB4-4D23-856E-8D3A6037B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51F0B31-E176-4BED-B7EC-13032DFBC5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68C298C-F301-4E1F-B11B-378D030FB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6D37-0990-4DB1-BD65-D93CA1199C83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B5A90A-85A7-444D-BA0B-85EA3DE128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E555D6-38AC-49FB-B3D5-4363BD349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B8ED1-1FD5-412B-8C39-7B1484D1EE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63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483C8D-A511-4B6D-8127-2E9F0EC6F3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6C0E6A-D238-4A84-AB26-9B84253914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0570BF-E9BA-4E68-AF0B-29CF7C522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6D37-0990-4DB1-BD65-D93CA1199C83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C975472-E1FA-47C9-96CF-2466B9DB4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347A52-62F5-455B-AA2E-E6F39C90A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B8ED1-1FD5-412B-8C39-7B1484D1EE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6826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83B8DD-6C51-4452-808D-8984200AF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9316A6-741D-4A3D-B12F-F6BA077F37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E06E74-00CE-4642-8120-BD8F83C32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6D37-0990-4DB1-BD65-D93CA1199C83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485FD3-61FD-495F-B97B-4E25598EB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B00F1E-D0B7-4623-9099-4F68FC868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B8ED1-1FD5-412B-8C39-7B1484D1EE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7701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7947EC-A55C-4FDF-A268-BC8D771CD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F7CC65-DD90-42BC-A070-7D509A714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BBA41D-0256-4791-9400-C44E1ED50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6D37-0990-4DB1-BD65-D93CA1199C83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A6068B-28F0-4396-8020-139879D6F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1F0D76-2225-476B-855D-F7FC7D3E9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B8ED1-1FD5-412B-8C39-7B1484D1EE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81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A2FAB9-C249-49D7-AF16-5DF290648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147727-7B8F-4773-99E8-42309DE343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09C4B2-865A-405E-B0CC-00B0C20B2D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9BF798-594A-4528-BF0D-795CC0C33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6D37-0990-4DB1-BD65-D93CA1199C83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B50380-136F-4365-8254-782D4233D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F040774-CE5A-4773-B532-BBEBF779F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B8ED1-1FD5-412B-8C39-7B1484D1EE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9035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45851A-1594-4D68-9A97-4691D1438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516A7E-0A99-4CFA-8330-B1E700437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D0E015B-5A9B-4D00-A27A-9FA21AF3A6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235889D-D8E6-4934-A646-29962292E3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DFACD01-6E3E-406B-A780-F7B92005FF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C324C03-8596-493B-AC5C-1A16DBDCC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6D37-0990-4DB1-BD65-D93CA1199C83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59F5476-053E-4DFF-AE4F-A2D857A9D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AB3E262-A483-47EE-AC8A-1C0F9E871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B8ED1-1FD5-412B-8C39-7B1484D1EE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5419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AE3142-B61B-4EE4-A437-AE3DBF7B9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F4646C7-BC24-45C2-842E-506BB7B12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6D37-0990-4DB1-BD65-D93CA1199C83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492A073-F958-46B4-A3D1-4671F9E6F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6FF3E8-1D1E-4EB3-A35E-FF2504374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B8ED1-1FD5-412B-8C39-7B1484D1EE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858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A170382-41CC-4946-A41B-C5BC23819B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6D37-0990-4DB1-BD65-D93CA1199C83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5A1B35D-87C9-4CA3-A81F-8DFE37F7E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E9DBA0-93ED-489F-BD98-7947C9FB8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B8ED1-1FD5-412B-8C39-7B1484D1EE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1068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2810FE-0A9B-4245-AA68-0781A384E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A576591-97A5-4F05-BEA8-53AC51F19B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7916EC0-47A4-4D16-AE6A-B62D026E61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9CEB4A-37C2-4195-961E-597D8EECA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6D37-0990-4DB1-BD65-D93CA1199C83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A01007-E9B5-4FD3-9F04-387513D95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42F69D-9207-4569-BDF7-B958DE835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B8ED1-1FD5-412B-8C39-7B1484D1EE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3493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534A214-369A-4D83-BAC3-C385895E5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7655947-1930-401E-BE97-E4D2D45F97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1B205D-9B0D-4209-9E7E-FF08397EEF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487FF4-DAD5-40F0-B52D-D0452B0A8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6D37-0990-4DB1-BD65-D93CA1199C83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A2601D2-3012-4A3A-89FF-CC7267A990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CA5D319-3AB7-41B3-8C9D-54779E4AD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B8ED1-1FD5-412B-8C39-7B1484D1EE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132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6F05C59-BEE8-4888-805C-317CE295C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620384-DDF4-472D-BF10-B0FF494BC2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1464EB-76A9-4F80-8E11-A1B5D49A75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AD6D37-0990-4DB1-BD65-D93CA1199C83}" type="datetimeFigureOut">
              <a:rPr lang="ko-KR" altLang="en-US" smtClean="0"/>
              <a:t>2021-04-26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7F76EA-BB99-41BB-A1D9-0AE627330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1BDB85-CAE4-42D1-A45E-455B3B268B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B8ED1-1FD5-412B-8C39-7B1484D1EE7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734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그룹 56">
            <a:extLst>
              <a:ext uri="{FF2B5EF4-FFF2-40B4-BE49-F238E27FC236}">
                <a16:creationId xmlns:a16="http://schemas.microsoft.com/office/drawing/2014/main" id="{994251FD-28B2-4ED0-8AC6-FABCF3D7DCA6}"/>
              </a:ext>
            </a:extLst>
          </p:cNvPr>
          <p:cNvGrpSpPr/>
          <p:nvPr/>
        </p:nvGrpSpPr>
        <p:grpSpPr>
          <a:xfrm>
            <a:off x="4032362" y="2626468"/>
            <a:ext cx="5495026" cy="2048893"/>
            <a:chOff x="4032362" y="2626468"/>
            <a:chExt cx="5495026" cy="2048893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A4EBE48-DEF9-4BE0-B398-3851CA5010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263457" y="3067417"/>
              <a:ext cx="1297441" cy="121271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E291B66-1A64-4AE7-8C86-B0E64BC1B8DA}"/>
                </a:ext>
              </a:extLst>
            </p:cNvPr>
            <p:cNvSpPr txBox="1"/>
            <p:nvPr/>
          </p:nvSpPr>
          <p:spPr>
            <a:xfrm>
              <a:off x="4411879" y="2821196"/>
              <a:ext cx="1000595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A </a:t>
              </a:r>
              <a:r>
                <a:rPr lang="ko-KR" altLang="en-US" sz="1000" b="1" dirty="0"/>
                <a:t>서비스 기업</a:t>
              </a:r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05EDADF6-FD9C-4EAA-9061-26E24336839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267789" y="3164210"/>
              <a:ext cx="1000595" cy="1019124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CACB03A-868C-4A47-913D-B650FD5F9754}"/>
                </a:ext>
              </a:extLst>
            </p:cNvPr>
            <p:cNvSpPr txBox="1"/>
            <p:nvPr/>
          </p:nvSpPr>
          <p:spPr>
            <a:xfrm>
              <a:off x="7439311" y="2821195"/>
              <a:ext cx="6575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CA </a:t>
              </a:r>
              <a:r>
                <a:rPr lang="ko-KR" altLang="en-US" sz="1000" b="1" dirty="0"/>
                <a:t>기업</a:t>
              </a: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5114EC64-67D0-4FC6-ACE1-CF042BA16EC6}"/>
                </a:ext>
              </a:extLst>
            </p:cNvPr>
            <p:cNvCxnSpPr>
              <a:cxnSpLocks/>
            </p:cNvCxnSpPr>
            <p:nvPr/>
          </p:nvCxnSpPr>
          <p:spPr>
            <a:xfrm>
              <a:off x="5560898" y="3477827"/>
              <a:ext cx="17068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CB3E539-E19B-4A70-AF21-82A45776B306}"/>
                </a:ext>
              </a:extLst>
            </p:cNvPr>
            <p:cNvSpPr txBox="1"/>
            <p:nvPr/>
          </p:nvSpPr>
          <p:spPr>
            <a:xfrm>
              <a:off x="5659168" y="3235869"/>
              <a:ext cx="1510350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/>
                <a:t>SSL </a:t>
              </a:r>
              <a:r>
                <a:rPr lang="ko-KR" altLang="en-US" sz="900" dirty="0"/>
                <a:t>인증서 만들어주세요</a:t>
              </a:r>
              <a:r>
                <a:rPr lang="en-US" altLang="ko-KR" sz="900" dirty="0"/>
                <a:t>.</a:t>
              </a:r>
              <a:endParaRPr lang="ko-KR" altLang="en-US" sz="900" dirty="0"/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25DAB972-C97A-41AA-A2D4-717C7FF52B8B}"/>
                </a:ext>
              </a:extLst>
            </p:cNvPr>
            <p:cNvCxnSpPr>
              <a:cxnSpLocks/>
            </p:cNvCxnSpPr>
            <p:nvPr/>
          </p:nvCxnSpPr>
          <p:spPr>
            <a:xfrm>
              <a:off x="5560898" y="3945996"/>
              <a:ext cx="1706891" cy="0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8AE87D5-9753-48C7-B011-CFEDB8A301C0}"/>
                </a:ext>
              </a:extLst>
            </p:cNvPr>
            <p:cNvSpPr txBox="1"/>
            <p:nvPr/>
          </p:nvSpPr>
          <p:spPr>
            <a:xfrm>
              <a:off x="5774588" y="3997646"/>
              <a:ext cx="127951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/>
                <a:t>SSL</a:t>
              </a:r>
              <a:r>
                <a:rPr lang="ko-KR" altLang="en-US" sz="900" dirty="0"/>
                <a:t> 인증서 드립니다</a:t>
              </a:r>
              <a:r>
                <a:rPr lang="en-US" altLang="ko-KR" sz="900" dirty="0"/>
                <a:t>.</a:t>
              </a:r>
              <a:endParaRPr lang="ko-KR" altLang="en-US" sz="900" dirty="0"/>
            </a:p>
          </p:txBody>
        </p:sp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92263E5A-26CA-4EAE-A7DA-AF107F6A38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690545" y="2944305"/>
              <a:ext cx="274806" cy="268973"/>
            </a:xfrm>
            <a:prstGeom prst="rect">
              <a:avLst/>
            </a:prstGeom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4D0B515-81A0-489A-A22B-4D78A8B9F65D}"/>
                </a:ext>
              </a:extLst>
            </p:cNvPr>
            <p:cNvSpPr txBox="1"/>
            <p:nvPr/>
          </p:nvSpPr>
          <p:spPr>
            <a:xfrm>
              <a:off x="5964789" y="2963375"/>
              <a:ext cx="1303562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/>
                <a:t>A </a:t>
              </a:r>
              <a:r>
                <a:rPr lang="ko-KR" altLang="en-US" sz="900" dirty="0"/>
                <a:t>서비스 기업 공개키</a:t>
              </a:r>
            </a:p>
          </p:txBody>
        </p:sp>
        <p:pic>
          <p:nvPicPr>
            <p:cNvPr id="31" name="그림 30">
              <a:extLst>
                <a:ext uri="{FF2B5EF4-FFF2-40B4-BE49-F238E27FC236}">
                  <a16:creationId xmlns:a16="http://schemas.microsoft.com/office/drawing/2014/main" id="{36D320BB-5B7B-4469-8A4C-2351F618CEE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31883" y="4060148"/>
              <a:ext cx="489052" cy="439958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490F8BAF-AA54-4587-B5A5-37F50AA760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739006" y="2944167"/>
              <a:ext cx="274806" cy="268973"/>
            </a:xfrm>
            <a:prstGeom prst="rect">
              <a:avLst/>
            </a:prstGeom>
          </p:spPr>
        </p:pic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426EB48B-8BDE-49AF-B133-188B33F38A05}"/>
                </a:ext>
              </a:extLst>
            </p:cNvPr>
            <p:cNvCxnSpPr>
              <a:cxnSpLocks/>
            </p:cNvCxnSpPr>
            <p:nvPr/>
          </p:nvCxnSpPr>
          <p:spPr>
            <a:xfrm>
              <a:off x="8876409" y="3213140"/>
              <a:ext cx="0" cy="8470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82C391B6-7E59-4BA4-9E62-1205C7D08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69817" y="4235403"/>
              <a:ext cx="489052" cy="439958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D091A93-5D66-46D1-9D59-68221B890D1B}"/>
                </a:ext>
              </a:extLst>
            </p:cNvPr>
            <p:cNvSpPr txBox="1"/>
            <p:nvPr/>
          </p:nvSpPr>
          <p:spPr>
            <a:xfrm>
              <a:off x="8225429" y="3460195"/>
              <a:ext cx="1301959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900" dirty="0"/>
                <a:t>CA</a:t>
              </a:r>
              <a:r>
                <a:rPr lang="ko-KR" altLang="en-US" sz="900" dirty="0"/>
                <a:t> 기업 비공개 키로 </a:t>
              </a:r>
              <a:endParaRPr lang="en-US" altLang="ko-KR" sz="900" dirty="0"/>
            </a:p>
            <a:p>
              <a:pPr algn="ctr"/>
              <a:r>
                <a:rPr lang="ko-KR" altLang="en-US" sz="900" dirty="0"/>
                <a:t>암호화합니다</a:t>
              </a:r>
              <a:r>
                <a:rPr lang="en-US" altLang="ko-KR" sz="900" dirty="0"/>
                <a:t>.</a:t>
              </a:r>
              <a:endParaRPr lang="ko-KR" altLang="en-US" sz="900" dirty="0"/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5E44B226-F0AF-480B-B965-0F2D4A1E0CAB}"/>
                </a:ext>
              </a:extLst>
            </p:cNvPr>
            <p:cNvSpPr/>
            <p:nvPr/>
          </p:nvSpPr>
          <p:spPr>
            <a:xfrm>
              <a:off x="4032362" y="2626468"/>
              <a:ext cx="5495026" cy="2048893"/>
            </a:xfrm>
            <a:prstGeom prst="roundRect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11032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그룹 17">
            <a:extLst>
              <a:ext uri="{FF2B5EF4-FFF2-40B4-BE49-F238E27FC236}">
                <a16:creationId xmlns:a16="http://schemas.microsoft.com/office/drawing/2014/main" id="{208C8E16-6F52-4FFA-A872-D92A5E53DEF5}"/>
              </a:ext>
            </a:extLst>
          </p:cNvPr>
          <p:cNvGrpSpPr/>
          <p:nvPr/>
        </p:nvGrpSpPr>
        <p:grpSpPr>
          <a:xfrm>
            <a:off x="2981008" y="2626468"/>
            <a:ext cx="5495026" cy="2048893"/>
            <a:chOff x="2981008" y="2626468"/>
            <a:chExt cx="5495026" cy="2048893"/>
          </a:xfrm>
        </p:grpSpPr>
        <p:pic>
          <p:nvPicPr>
            <p:cNvPr id="32" name="그림 31">
              <a:extLst>
                <a:ext uri="{FF2B5EF4-FFF2-40B4-BE49-F238E27FC236}">
                  <a16:creationId xmlns:a16="http://schemas.microsoft.com/office/drawing/2014/main" id="{D2D87B78-3664-486F-A5CA-10364C351A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65207" y="2866285"/>
              <a:ext cx="489052" cy="439958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E291B66-1A64-4AE7-8C86-B0E64BC1B8DA}"/>
                </a:ext>
              </a:extLst>
            </p:cNvPr>
            <p:cNvSpPr txBox="1"/>
            <p:nvPr/>
          </p:nvSpPr>
          <p:spPr>
            <a:xfrm>
              <a:off x="4499453" y="2944167"/>
              <a:ext cx="825867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1" dirty="0"/>
                <a:t>클라이언트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CACB03A-868C-4A47-913D-B650FD5F9754}"/>
                </a:ext>
              </a:extLst>
            </p:cNvPr>
            <p:cNvSpPr txBox="1"/>
            <p:nvPr/>
          </p:nvSpPr>
          <p:spPr>
            <a:xfrm>
              <a:off x="7265386" y="2821195"/>
              <a:ext cx="100540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b="1" dirty="0"/>
                <a:t>A </a:t>
              </a:r>
              <a:r>
                <a:rPr lang="ko-KR" altLang="en-US" sz="1000" b="1" dirty="0"/>
                <a:t>서비스 기업</a:t>
              </a:r>
              <a:br>
                <a:rPr lang="en-US" altLang="ko-KR" sz="1000" b="1" dirty="0"/>
              </a:br>
              <a:r>
                <a:rPr lang="ko-KR" altLang="en-US" sz="1000" b="1" dirty="0"/>
                <a:t>웹 서버</a:t>
              </a:r>
            </a:p>
          </p:txBody>
        </p: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5114EC64-67D0-4FC6-ACE1-CF042BA16EC6}"/>
                </a:ext>
              </a:extLst>
            </p:cNvPr>
            <p:cNvCxnSpPr>
              <a:cxnSpLocks/>
            </p:cNvCxnSpPr>
            <p:nvPr/>
          </p:nvCxnSpPr>
          <p:spPr>
            <a:xfrm>
              <a:off x="5560898" y="3477827"/>
              <a:ext cx="17068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CB3E539-E19B-4A70-AF21-82A45776B306}"/>
                </a:ext>
              </a:extLst>
            </p:cNvPr>
            <p:cNvSpPr txBox="1"/>
            <p:nvPr/>
          </p:nvSpPr>
          <p:spPr>
            <a:xfrm>
              <a:off x="5942901" y="3235869"/>
              <a:ext cx="942887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/>
                <a:t>데이터 주세요</a:t>
              </a:r>
              <a:r>
                <a:rPr lang="en-US" altLang="ko-KR" sz="900" dirty="0"/>
                <a:t>.</a:t>
              </a:r>
              <a:endParaRPr lang="ko-KR" altLang="en-US" sz="900" dirty="0"/>
            </a:p>
          </p:txBody>
        </p: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25DAB972-C97A-41AA-A2D4-717C7FF52B8B}"/>
                </a:ext>
              </a:extLst>
            </p:cNvPr>
            <p:cNvCxnSpPr>
              <a:cxnSpLocks/>
            </p:cNvCxnSpPr>
            <p:nvPr/>
          </p:nvCxnSpPr>
          <p:spPr>
            <a:xfrm>
              <a:off x="5560898" y="3945996"/>
              <a:ext cx="1706891" cy="0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8AE87D5-9753-48C7-B011-CFEDB8A301C0}"/>
                </a:ext>
              </a:extLst>
            </p:cNvPr>
            <p:cNvSpPr txBox="1"/>
            <p:nvPr/>
          </p:nvSpPr>
          <p:spPr>
            <a:xfrm>
              <a:off x="5639137" y="3997646"/>
              <a:ext cx="1550424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/>
                <a:t>일단</a:t>
              </a:r>
              <a:r>
                <a:rPr lang="en-US" altLang="ko-KR" sz="900" dirty="0"/>
                <a:t> SSL</a:t>
              </a:r>
              <a:r>
                <a:rPr lang="ko-KR" altLang="en-US" sz="900" dirty="0"/>
                <a:t> 인증서 드립니다</a:t>
              </a:r>
              <a:r>
                <a:rPr lang="en-US" altLang="ko-KR" sz="900" dirty="0"/>
                <a:t>.</a:t>
              </a:r>
              <a:endParaRPr lang="ko-KR" altLang="en-US" sz="900" dirty="0"/>
            </a:p>
          </p:txBody>
        </p:sp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82C391B6-7E59-4BA4-9E62-1205C7D086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69817" y="4235403"/>
              <a:ext cx="489052" cy="439958"/>
            </a:xfrm>
            <a:prstGeom prst="rect">
              <a:avLst/>
            </a:prstGeom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89D7CAAB-B9B5-4934-AA61-49EF88FE59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53879" y="3213140"/>
              <a:ext cx="917017" cy="922858"/>
            </a:xfrm>
            <a:prstGeom prst="rect">
              <a:avLst/>
            </a:prstGeom>
          </p:spPr>
        </p:pic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1B3BB52-1D10-458B-979C-9311B0DF56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298631" y="3258700"/>
              <a:ext cx="917017" cy="839071"/>
            </a:xfrm>
            <a:prstGeom prst="rect">
              <a:avLst/>
            </a:prstGeom>
          </p:spPr>
        </p:pic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E2BC5A94-A965-484A-8A5C-037A452C65A6}"/>
                </a:ext>
              </a:extLst>
            </p:cNvPr>
            <p:cNvCxnSpPr>
              <a:cxnSpLocks/>
              <a:stCxn id="32" idx="2"/>
              <a:endCxn id="29" idx="0"/>
            </p:cNvCxnSpPr>
            <p:nvPr/>
          </p:nvCxnSpPr>
          <p:spPr>
            <a:xfrm>
              <a:off x="3709733" y="3306243"/>
              <a:ext cx="0" cy="79152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E7AF4D6-1BFD-40C2-8FC2-15262915923C}"/>
                </a:ext>
              </a:extLst>
            </p:cNvPr>
            <p:cNvSpPr txBox="1"/>
            <p:nvPr/>
          </p:nvSpPr>
          <p:spPr>
            <a:xfrm>
              <a:off x="2981008" y="3433405"/>
              <a:ext cx="145745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900" dirty="0"/>
                <a:t>해당 </a:t>
              </a:r>
              <a:r>
                <a:rPr lang="en-US" altLang="ko-KR" sz="900" dirty="0"/>
                <a:t>CA</a:t>
              </a:r>
              <a:r>
                <a:rPr lang="ko-KR" altLang="en-US" sz="900" dirty="0"/>
                <a:t> 기업 공개 키로 </a:t>
              </a:r>
              <a:endParaRPr lang="en-US" altLang="ko-KR" sz="900" dirty="0"/>
            </a:p>
            <a:p>
              <a:pPr algn="ctr"/>
              <a:r>
                <a:rPr lang="ko-KR" altLang="en-US" sz="900" dirty="0" err="1"/>
                <a:t>복호화합니다</a:t>
              </a:r>
              <a:r>
                <a:rPr lang="en-US" altLang="ko-KR" sz="900" dirty="0"/>
                <a:t>.</a:t>
              </a:r>
              <a:endParaRPr lang="ko-KR" altLang="en-US" sz="900" dirty="0"/>
            </a:p>
          </p:txBody>
        </p:sp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0D629FA9-EA36-46ED-9C37-4645B1505C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72330" y="4097771"/>
              <a:ext cx="274806" cy="268973"/>
            </a:xfrm>
            <a:prstGeom prst="rect">
              <a:avLst/>
            </a:prstGeom>
          </p:spPr>
        </p:pic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A6693CCC-1CAB-41A3-8EA5-6F1813058686}"/>
                </a:ext>
              </a:extLst>
            </p:cNvPr>
            <p:cNvSpPr/>
            <p:nvPr/>
          </p:nvSpPr>
          <p:spPr>
            <a:xfrm>
              <a:off x="2981008" y="2626468"/>
              <a:ext cx="5495026" cy="2048893"/>
            </a:xfrm>
            <a:prstGeom prst="roundRect">
              <a:avLst/>
            </a:prstGeom>
            <a:noFill/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0745061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45</Words>
  <Application>Microsoft Office PowerPoint</Application>
  <PresentationFormat>와이드스크린</PresentationFormat>
  <Paragraphs>13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KANG JUNHYUN</dc:creator>
  <cp:lastModifiedBy>KANG JUNHYUN</cp:lastModifiedBy>
  <cp:revision>1</cp:revision>
  <dcterms:created xsi:type="dcterms:W3CDTF">2021-04-25T23:22:06Z</dcterms:created>
  <dcterms:modified xsi:type="dcterms:W3CDTF">2021-04-25T23:57:32Z</dcterms:modified>
</cp:coreProperties>
</file>