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6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NEGARA-NEGARA DI DUNIA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Juniawan</a:t>
            </a:r>
            <a:r>
              <a:rPr lang="en-US" dirty="0"/>
              <a:t> </a:t>
            </a:r>
            <a:r>
              <a:rPr lang="en-US" dirty="0" err="1"/>
              <a:t>Ajinardi</a:t>
            </a:r>
            <a:r>
              <a:rPr lang="en-US" dirty="0"/>
              <a:t> (20195720007)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35842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Negara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kekuasaan</a:t>
            </a:r>
            <a:r>
              <a:rPr lang="en-US" dirty="0"/>
              <a:t> yang </a:t>
            </a:r>
            <a:r>
              <a:rPr lang="en-US" dirty="0" err="1"/>
              <a:t>berdaulat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tata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melaksanakan</a:t>
            </a:r>
            <a:r>
              <a:rPr lang="en-US" dirty="0"/>
              <a:t> tata 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orang-orang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Negara juga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wilayah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di wilayah </a:t>
            </a:r>
            <a:r>
              <a:rPr lang="en-US" dirty="0" err="1"/>
              <a:t>tersebut</a:t>
            </a:r>
            <a:r>
              <a:rPr lang="en-US" dirty="0"/>
              <a:t>, dan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. </a:t>
            </a:r>
            <a:r>
              <a:rPr lang="en-US" dirty="0" err="1"/>
              <a:t>Syarat</a:t>
            </a:r>
            <a:r>
              <a:rPr lang="en-US" dirty="0"/>
              <a:t> primer </a:t>
            </a:r>
            <a:r>
              <a:rPr lang="en-US" dirty="0" err="1"/>
              <a:t>sebuah</a:t>
            </a:r>
            <a:r>
              <a:rPr lang="en-US" dirty="0"/>
              <a:t> negara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rakyat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wilayah,dan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yang </a:t>
            </a:r>
            <a:r>
              <a:rPr lang="en-US" dirty="0" err="1"/>
              <a:t>berdaulat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Dan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sekundernya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pengakuan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negara lain.</a:t>
            </a:r>
          </a:p>
          <a:p>
            <a:pPr marL="0" indent="0">
              <a:buNone/>
            </a:pPr>
            <a:r>
              <a:rPr lang="en-US" dirty="0"/>
              <a:t>Jadi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ide </a:t>
            </a:r>
            <a:r>
              <a:rPr lang="en-US" dirty="0" err="1"/>
              <a:t>aplikasi</a:t>
            </a:r>
            <a:r>
              <a:rPr lang="en-US" dirty="0"/>
              <a:t> Negara-Negara di Dunia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masyrakat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pengetahuannya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Negara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Dunia.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243525"/>
            <a:ext cx="10439400" cy="690055"/>
          </a:xfrm>
        </p:spPr>
        <p:txBody>
          <a:bodyPr>
            <a:normAutofit fontScale="90000"/>
          </a:bodyPr>
          <a:lstStyle/>
          <a:p>
            <a:r>
              <a:rPr lang="en-US" sz="4400" dirty="0" err="1"/>
              <a:t>Alasan</a:t>
            </a:r>
            <a:r>
              <a:rPr lang="en-US" sz="4400" dirty="0"/>
              <a:t> Saya </a:t>
            </a:r>
            <a:r>
              <a:rPr lang="en-US" sz="4400" dirty="0" err="1"/>
              <a:t>menginginkan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r>
              <a:rPr lang="en-US" sz="4400" dirty="0"/>
              <a:t> </a:t>
            </a:r>
            <a:r>
              <a:rPr lang="en-US" sz="4400" dirty="0" err="1"/>
              <a:t>Ini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80705C-2344-4F5A-B5ED-000D58CA41D6}"/>
              </a:ext>
            </a:extLst>
          </p:cNvPr>
          <p:cNvSpPr txBox="1"/>
          <p:nvPr/>
        </p:nvSpPr>
        <p:spPr>
          <a:xfrm>
            <a:off x="1268212" y="5259156"/>
            <a:ext cx="965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Jadi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karna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negara </a:t>
            </a:r>
            <a:r>
              <a:rPr lang="en-US" dirty="0" err="1"/>
              <a:t>negara</a:t>
            </a:r>
            <a:r>
              <a:rPr lang="en-US" dirty="0"/>
              <a:t> di dunia,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aplikasu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harap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negara </a:t>
            </a:r>
            <a:r>
              <a:rPr lang="en-US" dirty="0" err="1"/>
              <a:t>negara</a:t>
            </a:r>
            <a:r>
              <a:rPr lang="en-US" dirty="0"/>
              <a:t> di dunia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Desain </a:t>
            </a:r>
            <a:r>
              <a:rPr lang="en-US" dirty="0" err="1"/>
              <a:t>Atau</a:t>
            </a:r>
            <a:r>
              <a:rPr lang="en-US" dirty="0"/>
              <a:t> Prototype </a:t>
            </a:r>
            <a:r>
              <a:rPr lang="en-US" dirty="0" err="1"/>
              <a:t>Aplikasi</a:t>
            </a:r>
            <a:r>
              <a:rPr lang="en-US" dirty="0"/>
              <a:t> Negara-Negara di Dunia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3B8C6-EE29-40A5-B0FF-5CBE25B6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13" y="1305804"/>
            <a:ext cx="4257675" cy="5129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790C48-B52B-4FBC-8966-D47695C1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214" y="1305804"/>
            <a:ext cx="3774165" cy="51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20</TotalTime>
  <Words>162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NEGARA-NEGARA DI DUNIA</vt:lpstr>
      <vt:lpstr>Latar Belakang </vt:lpstr>
      <vt:lpstr>Alasan Saya menginginkan Aplikasi Ini</vt:lpstr>
      <vt:lpstr>Desain Atau Prototype Aplikasi Negara-Negara di Dunia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NEGARA-NEGARA DI DUNIA</dc:title>
  <dc:creator>juniawan.ajinardi</dc:creator>
  <cp:lastModifiedBy>juniawan.ajinardi</cp:lastModifiedBy>
  <cp:revision>1</cp:revision>
  <dcterms:created xsi:type="dcterms:W3CDTF">2021-10-14T12:14:06Z</dcterms:created>
  <dcterms:modified xsi:type="dcterms:W3CDTF">2021-10-14T12:34:10Z</dcterms:modified>
</cp:coreProperties>
</file>