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Final Presentation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By Darren Huynh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5/18/2016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Demo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 Expected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Ensuring data normalization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Exception handling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Functions working properly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 Faced	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Grid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Learning Grid was a bit tricky, but I got through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Getting column data from SQLite table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way that fetchall() works is weird, as it takes an entire row, and splits it into a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Catching weird exceptions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 first the view entry page only displayed the first computer that matched the query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Summary page used to be loaded statically. 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Pictures Old Summary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924" y="2007799"/>
            <a:ext cx="2143375" cy="252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59" y="2007804"/>
            <a:ext cx="2865224" cy="144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723625" y="1418900"/>
            <a:ext cx="23697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Before Adding Computer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951950" y="1390525"/>
            <a:ext cx="258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Created Entry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200" y="1766682"/>
            <a:ext cx="2865224" cy="148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34" y="1785141"/>
            <a:ext cx="2865224" cy="144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872600" y="759125"/>
            <a:ext cx="19581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Before Reload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875775" y="759125"/>
            <a:ext cx="2937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After Reload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Grid is superior to Pack for more interactive programs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 is useful for simple GUI designs, such as single frame, non-interactive windows.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Grid lets you place everything where you want, and decide sizes of columns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Preloading frames is insufficient for updated “pages/frames”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Preloading frames in a container object will not update dynamically; using TopLevel() allows for easier window creation that displays information that is changed within a program session. Toplevel is also really useful for Tkmessagebox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Error Handling is easier to write as you write functions initially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Didn’t have to backtrack to catch errors as I wrote exceptions and checks earlier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Expansions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Conversion of User input into Object Creation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Enables object manipulation, class functions, inheritance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Instead of grabbing column data, we can grab objects and extract information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Allows for “Ticket” status (Using Checkbox for Error - Boolean Column?)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advanced GUI management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Sizing of windows/frames is not great, implementation of scrollbars for summary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options for summary page generation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Different parameters to filter/order by increases utility IE: Show computers on X floor, or shipdates exceeding certain date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Vision/Expansion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Instead of separate pages, reprogram the whole thing as one big window, with items in a listbox that you can select, and then perform a certain action 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still have some Toplevel Prompts for interaction.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2" y="487350"/>
            <a:ext cx="29813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125" y="487355"/>
            <a:ext cx="2981325" cy="125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37" y="487350"/>
            <a:ext cx="10382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4547550" y="411475"/>
            <a:ext cx="645600" cy="96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Thoughts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Coding buttons/labels for each “page” was incredibly repetitive and is ugly to look 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lot of code is not “DRY”. It bothers me a lot.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is somewhat limited in terms of functionality with/without modules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 had to find modules that allowed for a function that I wanted, IE messagebox required to make “proper” dialog boxes in my opinion.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22 Years Old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Psychology Major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(Trying) Going to Graduate School for Guidance Counseling and Social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Video game fan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Computers for friends, experienced in troubleshooting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Conclusion 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Learned a lot about GUI programming (In Python).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 management is not exactly that fun/clean, but is powerful.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Science Minor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Reasons why I chose CSCI as a minor: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Genuinely interested in Computer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had taken enough CSCI courses aside from 232 and 233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fluent/familiar with higher order programming languages like Ruby, Python, Java than C++, Assembly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Interested in Content Management/Databases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Would like to do Front/Back end web development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Project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project is an Inventory Program that allows users to: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Entries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Edit Entries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 Entries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a Summary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a user friendly interface. The information is stored in an SQL table, which interacts with Python as its container/integrator.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is also an “Admin” function, which allows “admin level” usage, which includes deleting entries.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 of Goals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Python: Functions to Create Data, Store, Retrieve with exception catches (non-repeating data entries) working properly. Function to grab a computer object and modify it will be included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GUI: Widgets developed, menus, resizing windows and widgets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SQlite: Hierarchical table structure, all data normalized, keys are properly assigned. Many to one relationship network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Met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 - Data manipulation functions implemented, error handling is mostly complete, admin login/password to prevent arbitrary data modification.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Changelog integrated, records activity, activity type, and time. Changelog is created if it doesn’t already exist in directory.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TKInter - Button widgets are fully functional, GUI is easy to look at and use, things are placed appropriately. Summary page is dynamically created.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SQLite - Database/table is created and/or connected to. Manipulation of the table is fully implemented. This (Computers) table is created if it is missing from the directory as well. 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TkInter Usage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GUI application developed using TkInter widgets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Linked Frame “pages”. Buttons show different frames/pages that are preloaded/reloaded dynamically.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Individual “pages” have separate frames that allow easier manipulation of widget placement.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Entry/Label widgets are clear, buttons to interact are in proximity.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Buttons execute functions that interact with SQLite to perform database operations.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Message/Dialog boxes pop up to either verify completion, announce errors, and generally communicate information to user.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SQLite Usage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Database with a table to store information about computers.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commands take user entry via TKInter buttons, and executes table functions, such as Insert (Create Entry), Update (Edit Entry), Select ( View Entry), and Delete (Admin Delete)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Database/Table is created if it does not exist in the active directory.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Usage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Program written completely in Python(2.7).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 of modules that implement/supplement TKInter and/or SQLite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Tkmessagebox, timesys, date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Functions that are called upon button press, and execution of SQL statements are written in Python.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Overall, Python is the mastermind of the program.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