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86" r:id="rId3"/>
    <p:sldId id="305" r:id="rId4"/>
    <p:sldId id="288" r:id="rId5"/>
    <p:sldId id="293" r:id="rId6"/>
    <p:sldId id="306" r:id="rId7"/>
    <p:sldId id="303" r:id="rId8"/>
    <p:sldId id="296" r:id="rId9"/>
    <p:sldId id="294" r:id="rId10"/>
    <p:sldId id="297" r:id="rId11"/>
    <p:sldId id="304" r:id="rId12"/>
    <p:sldId id="280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0091EA"/>
    <a:srgbClr val="404B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BF8752-10FF-41C1-A808-0C69D959485D}">
  <a:tblStyle styleId="{76BF8752-10FF-41C1-A808-0C69D95948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05"/>
    <p:restoredTop sz="84169" autoAdjust="0"/>
  </p:normalViewPr>
  <p:slideViewPr>
    <p:cSldViewPr snapToGrid="0">
      <p:cViewPr varScale="1">
        <p:scale>
          <a:sx n="129" d="100"/>
          <a:sy n="129" d="100"/>
        </p:scale>
        <p:origin x="2120" y="192"/>
      </p:cViewPr>
      <p:guideLst/>
    </p:cSldViewPr>
  </p:slideViewPr>
  <p:notesTextViewPr>
    <p:cViewPr>
      <p:scale>
        <a:sx n="1" d="1"/>
        <a:sy n="1" d="1"/>
      </p:scale>
      <p:origin x="0" y="-219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C KANG" userId="b298ac9f32d7f7e7" providerId="LiveId" clId="{A6947402-4A70-45F2-B448-43EB59AA3908}"/>
    <pc:docChg chg="undo redo custSel addSld delSld modSld sldOrd">
      <pc:chgData name="KC KANG" userId="b298ac9f32d7f7e7" providerId="LiveId" clId="{A6947402-4A70-45F2-B448-43EB59AA3908}" dt="2018-09-09T11:57:54.197" v="8203" actId="6549"/>
      <pc:docMkLst>
        <pc:docMk/>
      </pc:docMkLst>
      <pc:sldChg chg="modSp">
        <pc:chgData name="KC KANG" userId="b298ac9f32d7f7e7" providerId="LiveId" clId="{A6947402-4A70-45F2-B448-43EB59AA3908}" dt="2018-09-08T08:29:21.450" v="5301" actId="207"/>
        <pc:sldMkLst>
          <pc:docMk/>
          <pc:sldMk cId="0" sldId="256"/>
        </pc:sldMkLst>
        <pc:spChg chg="mod">
          <ac:chgData name="KC KANG" userId="b298ac9f32d7f7e7" providerId="LiveId" clId="{A6947402-4A70-45F2-B448-43EB59AA3908}" dt="2018-09-08T08:29:21.450" v="5301" actId="207"/>
          <ac:spMkLst>
            <pc:docMk/>
            <pc:sldMk cId="0" sldId="256"/>
            <ac:spMk id="3" creationId="{82F86675-6BB1-43AA-8111-0DA9206EC1ED}"/>
          </ac:spMkLst>
        </pc:spChg>
        <pc:spChg chg="mod">
          <ac:chgData name="KC KANG" userId="b298ac9f32d7f7e7" providerId="LiveId" clId="{A6947402-4A70-45F2-B448-43EB59AA3908}" dt="2018-09-08T03:41:19.990" v="5" actId="20577"/>
          <ac:spMkLst>
            <pc:docMk/>
            <pc:sldMk cId="0" sldId="256"/>
            <ac:spMk id="70" creationId="{00000000-0000-0000-0000-000000000000}"/>
          </ac:spMkLst>
        </pc:spChg>
      </pc:sldChg>
      <pc:sldChg chg="modSp del">
        <pc:chgData name="KC KANG" userId="b298ac9f32d7f7e7" providerId="LiveId" clId="{A6947402-4A70-45F2-B448-43EB59AA3908}" dt="2018-09-09T10:42:02.207" v="8179" actId="2696"/>
        <pc:sldMkLst>
          <pc:docMk/>
          <pc:sldMk cId="0" sldId="276"/>
        </pc:sldMkLst>
        <pc:spChg chg="mod">
          <ac:chgData name="KC KANG" userId="b298ac9f32d7f7e7" providerId="LiveId" clId="{A6947402-4A70-45F2-B448-43EB59AA3908}" dt="2018-09-08T08:30:13.331" v="5306" actId="20577"/>
          <ac:spMkLst>
            <pc:docMk/>
            <pc:sldMk cId="0" sldId="276"/>
            <ac:spMk id="344" creationId="{00000000-0000-0000-0000-000000000000}"/>
          </ac:spMkLst>
        </pc:spChg>
      </pc:sldChg>
      <pc:sldChg chg="modSp del">
        <pc:chgData name="KC KANG" userId="b298ac9f32d7f7e7" providerId="LiveId" clId="{A6947402-4A70-45F2-B448-43EB59AA3908}" dt="2018-09-09T10:42:03.074" v="8180" actId="2696"/>
        <pc:sldMkLst>
          <pc:docMk/>
          <pc:sldMk cId="0" sldId="277"/>
        </pc:sldMkLst>
        <pc:spChg chg="mod">
          <ac:chgData name="KC KANG" userId="b298ac9f32d7f7e7" providerId="LiveId" clId="{A6947402-4A70-45F2-B448-43EB59AA3908}" dt="2018-09-08T08:30:15.995" v="5307" actId="20577"/>
          <ac:spMkLst>
            <pc:docMk/>
            <pc:sldMk cId="0" sldId="277"/>
            <ac:spMk id="353" creationId="{00000000-0000-0000-0000-000000000000}"/>
          </ac:spMkLst>
        </pc:spChg>
      </pc:sldChg>
      <pc:sldChg chg="modSp del">
        <pc:chgData name="KC KANG" userId="b298ac9f32d7f7e7" providerId="LiveId" clId="{A6947402-4A70-45F2-B448-43EB59AA3908}" dt="2018-09-09T10:42:03.723" v="8181" actId="2696"/>
        <pc:sldMkLst>
          <pc:docMk/>
          <pc:sldMk cId="0" sldId="278"/>
        </pc:sldMkLst>
        <pc:spChg chg="mod">
          <ac:chgData name="KC KANG" userId="b298ac9f32d7f7e7" providerId="LiveId" clId="{A6947402-4A70-45F2-B448-43EB59AA3908}" dt="2018-09-08T08:30:17.901" v="5308" actId="20577"/>
          <ac:spMkLst>
            <pc:docMk/>
            <pc:sldMk cId="0" sldId="278"/>
            <ac:spMk id="361" creationId="{00000000-0000-0000-0000-000000000000}"/>
          </ac:spMkLst>
        </pc:spChg>
      </pc:sldChg>
      <pc:sldChg chg="del">
        <pc:chgData name="KC KANG" userId="b298ac9f32d7f7e7" providerId="LiveId" clId="{A6947402-4A70-45F2-B448-43EB59AA3908}" dt="2018-09-09T10:42:04.382" v="8182" actId="2696"/>
        <pc:sldMkLst>
          <pc:docMk/>
          <pc:sldMk cId="0" sldId="279"/>
        </pc:sldMkLst>
      </pc:sldChg>
      <pc:sldChg chg="delSp modSp">
        <pc:chgData name="KC KANG" userId="b298ac9f32d7f7e7" providerId="LiveId" clId="{A6947402-4A70-45F2-B448-43EB59AA3908}" dt="2018-09-09T11:52:06.761" v="8191" actId="1076"/>
        <pc:sldMkLst>
          <pc:docMk/>
          <pc:sldMk cId="0" sldId="280"/>
        </pc:sldMkLst>
        <pc:spChg chg="mod">
          <ac:chgData name="KC KANG" userId="b298ac9f32d7f7e7" providerId="LiveId" clId="{A6947402-4A70-45F2-B448-43EB59AA3908}" dt="2018-09-09T11:52:06.761" v="8191" actId="1076"/>
          <ac:spMkLst>
            <pc:docMk/>
            <pc:sldMk cId="0" sldId="280"/>
            <ac:spMk id="375" creationId="{00000000-0000-0000-0000-000000000000}"/>
          </ac:spMkLst>
        </pc:spChg>
        <pc:spChg chg="del mod">
          <ac:chgData name="KC KANG" userId="b298ac9f32d7f7e7" providerId="LiveId" clId="{A6947402-4A70-45F2-B448-43EB59AA3908}" dt="2018-09-08T07:54:49.322" v="5295" actId="478"/>
          <ac:spMkLst>
            <pc:docMk/>
            <pc:sldMk cId="0" sldId="280"/>
            <ac:spMk id="376" creationId="{00000000-0000-0000-0000-000000000000}"/>
          </ac:spMkLst>
        </pc:spChg>
        <pc:spChg chg="del">
          <ac:chgData name="KC KANG" userId="b298ac9f32d7f7e7" providerId="LiveId" clId="{A6947402-4A70-45F2-B448-43EB59AA3908}" dt="2018-09-08T07:54:50.684" v="5296" actId="478"/>
          <ac:spMkLst>
            <pc:docMk/>
            <pc:sldMk cId="0" sldId="280"/>
            <ac:spMk id="377" creationId="{00000000-0000-0000-0000-000000000000}"/>
          </ac:spMkLst>
        </pc:spChg>
      </pc:sldChg>
      <pc:sldChg chg="modSp">
        <pc:chgData name="KC KANG" userId="b298ac9f32d7f7e7" providerId="LiveId" clId="{A6947402-4A70-45F2-B448-43EB59AA3908}" dt="2018-09-09T11:51:55.891" v="8190" actId="20577"/>
        <pc:sldMkLst>
          <pc:docMk/>
          <pc:sldMk cId="2746392824" sldId="286"/>
        </pc:sldMkLst>
        <pc:spChg chg="mod">
          <ac:chgData name="KC KANG" userId="b298ac9f32d7f7e7" providerId="LiveId" clId="{A6947402-4A70-45F2-B448-43EB59AA3908}" dt="2018-09-08T08:33:29.767" v="5309" actId="2711"/>
          <ac:spMkLst>
            <pc:docMk/>
            <pc:sldMk cId="2746392824" sldId="286"/>
            <ac:spMk id="4" creationId="{54C93EB7-E319-4CA2-9EEC-9F5CC9D4B9C1}"/>
          </ac:spMkLst>
        </pc:spChg>
        <pc:spChg chg="mod">
          <ac:chgData name="KC KANG" userId="b298ac9f32d7f7e7" providerId="LiveId" clId="{A6947402-4A70-45F2-B448-43EB59AA3908}" dt="2018-09-08T08:33:29.767" v="5309" actId="2711"/>
          <ac:spMkLst>
            <pc:docMk/>
            <pc:sldMk cId="2746392824" sldId="286"/>
            <ac:spMk id="33" creationId="{E8AC79EA-873F-4975-A61F-03E431AAF9B7}"/>
          </ac:spMkLst>
        </pc:spChg>
        <pc:spChg chg="mod">
          <ac:chgData name="KC KANG" userId="b298ac9f32d7f7e7" providerId="LiveId" clId="{A6947402-4A70-45F2-B448-43EB59AA3908}" dt="2018-09-08T08:33:29.767" v="5309" actId="2711"/>
          <ac:spMkLst>
            <pc:docMk/>
            <pc:sldMk cId="2746392824" sldId="286"/>
            <ac:spMk id="34" creationId="{434C1996-99A8-4F26-B12F-CE3AF4EED3EE}"/>
          </ac:spMkLst>
        </pc:spChg>
        <pc:spChg chg="mod">
          <ac:chgData name="KC KANG" userId="b298ac9f32d7f7e7" providerId="LiveId" clId="{A6947402-4A70-45F2-B448-43EB59AA3908}" dt="2018-09-08T08:33:29.767" v="5309" actId="2711"/>
          <ac:spMkLst>
            <pc:docMk/>
            <pc:sldMk cId="2746392824" sldId="286"/>
            <ac:spMk id="38" creationId="{E09A7EBA-5126-4A5D-9672-12DE1596D481}"/>
          </ac:spMkLst>
        </pc:spChg>
        <pc:spChg chg="mod">
          <ac:chgData name="KC KANG" userId="b298ac9f32d7f7e7" providerId="LiveId" clId="{A6947402-4A70-45F2-B448-43EB59AA3908}" dt="2018-09-09T11:51:55.891" v="8190" actId="20577"/>
          <ac:spMkLst>
            <pc:docMk/>
            <pc:sldMk cId="2746392824" sldId="286"/>
            <ac:spMk id="39" creationId="{B74AF1BE-82FD-495A-9757-CD65CF80764E}"/>
          </ac:spMkLst>
        </pc:spChg>
        <pc:spChg chg="mod">
          <ac:chgData name="KC KANG" userId="b298ac9f32d7f7e7" providerId="LiveId" clId="{A6947402-4A70-45F2-B448-43EB59AA3908}" dt="2018-09-08T08:33:29.767" v="5309" actId="2711"/>
          <ac:spMkLst>
            <pc:docMk/>
            <pc:sldMk cId="2746392824" sldId="286"/>
            <ac:spMk id="41" creationId="{CD0FBD34-BEB8-44F2-9ED7-07F2BBF15975}"/>
          </ac:spMkLst>
        </pc:spChg>
        <pc:spChg chg="mod">
          <ac:chgData name="KC KANG" userId="b298ac9f32d7f7e7" providerId="LiveId" clId="{A6947402-4A70-45F2-B448-43EB59AA3908}" dt="2018-09-08T08:33:29.767" v="5309" actId="2711"/>
          <ac:spMkLst>
            <pc:docMk/>
            <pc:sldMk cId="2746392824" sldId="286"/>
            <ac:spMk id="50" creationId="{07BB505C-E99B-4D7C-8F79-D5A14F0F033D}"/>
          </ac:spMkLst>
        </pc:spChg>
      </pc:sldChg>
      <pc:sldChg chg="modSp ord">
        <pc:chgData name="KC KANG" userId="b298ac9f32d7f7e7" providerId="LiveId" clId="{A6947402-4A70-45F2-B448-43EB59AA3908}" dt="2018-09-09T07:37:52.207" v="6527"/>
        <pc:sldMkLst>
          <pc:docMk/>
          <pc:sldMk cId="1663844441" sldId="288"/>
        </pc:sldMkLst>
        <pc:spChg chg="mod">
          <ac:chgData name="KC KANG" userId="b298ac9f32d7f7e7" providerId="LiveId" clId="{A6947402-4A70-45F2-B448-43EB59AA3908}" dt="2018-09-08T04:28:43.571" v="1373" actId="947"/>
          <ac:spMkLst>
            <pc:docMk/>
            <pc:sldMk cId="1663844441" sldId="288"/>
            <ac:spMk id="7" creationId="{F3C6E16A-AD1D-4407-83FF-19EE857170FF}"/>
          </ac:spMkLst>
        </pc:spChg>
      </pc:sldChg>
      <pc:sldChg chg="delSp modSp del">
        <pc:chgData name="KC KANG" userId="b298ac9f32d7f7e7" providerId="LiveId" clId="{A6947402-4A70-45F2-B448-43EB59AA3908}" dt="2018-09-09T08:09:31.427" v="6607" actId="2696"/>
        <pc:sldMkLst>
          <pc:docMk/>
          <pc:sldMk cId="3417140598" sldId="289"/>
        </pc:sldMkLst>
        <pc:spChg chg="mod">
          <ac:chgData name="KC KANG" userId="b298ac9f32d7f7e7" providerId="LiveId" clId="{A6947402-4A70-45F2-B448-43EB59AA3908}" dt="2018-09-08T07:18:20.587" v="2777" actId="20577"/>
          <ac:spMkLst>
            <pc:docMk/>
            <pc:sldMk cId="3417140598" sldId="289"/>
            <ac:spMk id="7" creationId="{F3C6E16A-AD1D-4407-83FF-19EE857170FF}"/>
          </ac:spMkLst>
        </pc:spChg>
        <pc:spChg chg="del mod">
          <ac:chgData name="KC KANG" userId="b298ac9f32d7f7e7" providerId="LiveId" clId="{A6947402-4A70-45F2-B448-43EB59AA3908}" dt="2018-09-08T08:10:24.033" v="5299" actId="478"/>
          <ac:spMkLst>
            <pc:docMk/>
            <pc:sldMk cId="3417140598" sldId="289"/>
            <ac:spMk id="13" creationId="{A85BD2FA-1A47-45EB-8E4D-DFC62BDAB5B5}"/>
          </ac:spMkLst>
        </pc:spChg>
        <pc:spChg chg="del mod">
          <ac:chgData name="KC KANG" userId="b298ac9f32d7f7e7" providerId="LiveId" clId="{A6947402-4A70-45F2-B448-43EB59AA3908}" dt="2018-09-08T08:10:24.535" v="5300" actId="478"/>
          <ac:spMkLst>
            <pc:docMk/>
            <pc:sldMk cId="3417140598" sldId="289"/>
            <ac:spMk id="14" creationId="{CF78598D-FAD1-4DCE-9A32-2D3A58E32975}"/>
          </ac:spMkLst>
        </pc:spChg>
      </pc:sldChg>
      <pc:sldChg chg="modSp">
        <pc:chgData name="KC KANG" userId="b298ac9f32d7f7e7" providerId="LiveId" clId="{A6947402-4A70-45F2-B448-43EB59AA3908}" dt="2018-09-09T11:07:12.187" v="8184" actId="947"/>
        <pc:sldMkLst>
          <pc:docMk/>
          <pc:sldMk cId="2073525463" sldId="293"/>
        </pc:sldMkLst>
        <pc:spChg chg="mod">
          <ac:chgData name="KC KANG" userId="b298ac9f32d7f7e7" providerId="LiveId" clId="{A6947402-4A70-45F2-B448-43EB59AA3908}" dt="2018-09-09T11:07:12.187" v="8184" actId="947"/>
          <ac:spMkLst>
            <pc:docMk/>
            <pc:sldMk cId="2073525463" sldId="293"/>
            <ac:spMk id="7" creationId="{F3C6E16A-AD1D-4407-83FF-19EE857170FF}"/>
          </ac:spMkLst>
        </pc:spChg>
        <pc:spChg chg="mod">
          <ac:chgData name="KC KANG" userId="b298ac9f32d7f7e7" providerId="LiveId" clId="{A6947402-4A70-45F2-B448-43EB59AA3908}" dt="2018-09-08T18:25:58.453" v="5614"/>
          <ac:spMkLst>
            <pc:docMk/>
            <pc:sldMk cId="2073525463" sldId="293"/>
            <ac:spMk id="8" creationId="{73D3D3A2-5851-4744-84F2-798E2DF7ADF7}"/>
          </ac:spMkLst>
        </pc:spChg>
        <pc:spChg chg="mod">
          <ac:chgData name="KC KANG" userId="b298ac9f32d7f7e7" providerId="LiveId" clId="{A6947402-4A70-45F2-B448-43EB59AA3908}" dt="2018-09-08T08:36:02.756" v="5314" actId="1076"/>
          <ac:spMkLst>
            <pc:docMk/>
            <pc:sldMk cId="2073525463" sldId="293"/>
            <ac:spMk id="10" creationId="{C513AF3B-09A6-4298-9B5C-196A148B9601}"/>
          </ac:spMkLst>
        </pc:spChg>
        <pc:spChg chg="mod">
          <ac:chgData name="KC KANG" userId="b298ac9f32d7f7e7" providerId="LiveId" clId="{A6947402-4A70-45F2-B448-43EB59AA3908}" dt="2018-09-08T08:33:40.624" v="5310" actId="2711"/>
          <ac:spMkLst>
            <pc:docMk/>
            <pc:sldMk cId="2073525463" sldId="293"/>
            <ac:spMk id="13" creationId="{A85BD2FA-1A47-45EB-8E4D-DFC62BDAB5B5}"/>
          </ac:spMkLst>
        </pc:spChg>
        <pc:spChg chg="mod">
          <ac:chgData name="KC KANG" userId="b298ac9f32d7f7e7" providerId="LiveId" clId="{A6947402-4A70-45F2-B448-43EB59AA3908}" dt="2018-09-08T08:33:40.624" v="5310" actId="2711"/>
          <ac:spMkLst>
            <pc:docMk/>
            <pc:sldMk cId="2073525463" sldId="293"/>
            <ac:spMk id="14" creationId="{CF78598D-FAD1-4DCE-9A32-2D3A58E32975}"/>
          </ac:spMkLst>
        </pc:spChg>
        <pc:spChg chg="mod">
          <ac:chgData name="KC KANG" userId="b298ac9f32d7f7e7" providerId="LiveId" clId="{A6947402-4A70-45F2-B448-43EB59AA3908}" dt="2018-09-08T08:33:40.624" v="5310" actId="2711"/>
          <ac:spMkLst>
            <pc:docMk/>
            <pc:sldMk cId="2073525463" sldId="293"/>
            <ac:spMk id="112" creationId="{00000000-0000-0000-0000-000000000000}"/>
          </ac:spMkLst>
        </pc:spChg>
      </pc:sldChg>
      <pc:sldChg chg="addSp delSp modSp ord">
        <pc:chgData name="KC KANG" userId="b298ac9f32d7f7e7" providerId="LiveId" clId="{A6947402-4A70-45F2-B448-43EB59AA3908}" dt="2018-09-09T07:27:13.691" v="6517" actId="1036"/>
        <pc:sldMkLst>
          <pc:docMk/>
          <pc:sldMk cId="3217345072" sldId="294"/>
        </pc:sldMkLst>
        <pc:spChg chg="mod">
          <ac:chgData name="KC KANG" userId="b298ac9f32d7f7e7" providerId="LiveId" clId="{A6947402-4A70-45F2-B448-43EB59AA3908}" dt="2018-09-08T07:23:03.177" v="2854"/>
          <ac:spMkLst>
            <pc:docMk/>
            <pc:sldMk cId="3217345072" sldId="294"/>
            <ac:spMk id="7" creationId="{F3C6E16A-AD1D-4407-83FF-19EE857170FF}"/>
          </ac:spMkLst>
        </pc:spChg>
        <pc:spChg chg="del">
          <ac:chgData name="KC KANG" userId="b298ac9f32d7f7e7" providerId="LiveId" clId="{A6947402-4A70-45F2-B448-43EB59AA3908}" dt="2018-09-08T07:23:07.275" v="2856" actId="478"/>
          <ac:spMkLst>
            <pc:docMk/>
            <pc:sldMk cId="3217345072" sldId="294"/>
            <ac:spMk id="8" creationId="{73D3D3A2-5851-4744-84F2-798E2DF7ADF7}"/>
          </ac:spMkLst>
        </pc:spChg>
        <pc:spChg chg="add mod">
          <ac:chgData name="KC KANG" userId="b298ac9f32d7f7e7" providerId="LiveId" clId="{A6947402-4A70-45F2-B448-43EB59AA3908}" dt="2018-09-08T18:51:57.216" v="6245" actId="1076"/>
          <ac:spMkLst>
            <pc:docMk/>
            <pc:sldMk cId="3217345072" sldId="294"/>
            <ac:spMk id="9" creationId="{A1060409-3DA0-47EE-8459-4F1D20B95AF5}"/>
          </ac:spMkLst>
        </pc:spChg>
        <pc:spChg chg="mod">
          <ac:chgData name="KC KANG" userId="b298ac9f32d7f7e7" providerId="LiveId" clId="{A6947402-4A70-45F2-B448-43EB59AA3908}" dt="2018-09-08T07:49:44.959" v="5246" actId="1076"/>
          <ac:spMkLst>
            <pc:docMk/>
            <pc:sldMk cId="3217345072" sldId="294"/>
            <ac:spMk id="10" creationId="{C513AF3B-09A6-4298-9B5C-196A148B9601}"/>
          </ac:spMkLst>
        </pc:spChg>
        <pc:spChg chg="add del">
          <ac:chgData name="KC KANG" userId="b298ac9f32d7f7e7" providerId="LiveId" clId="{A6947402-4A70-45F2-B448-43EB59AA3908}" dt="2018-09-08T07:38:31.945" v="3581"/>
          <ac:spMkLst>
            <pc:docMk/>
            <pc:sldMk cId="3217345072" sldId="294"/>
            <ac:spMk id="11" creationId="{3306B0B5-484C-4CFF-AC52-A3DED6544D6C}"/>
          </ac:spMkLst>
        </pc:spChg>
        <pc:spChg chg="add mod">
          <ac:chgData name="KC KANG" userId="b298ac9f32d7f7e7" providerId="LiveId" clId="{A6947402-4A70-45F2-B448-43EB59AA3908}" dt="2018-09-09T07:27:13.691" v="6517" actId="1036"/>
          <ac:spMkLst>
            <pc:docMk/>
            <pc:sldMk cId="3217345072" sldId="294"/>
            <ac:spMk id="12" creationId="{0793C097-ACDF-483B-8FEB-34810A8766A3}"/>
          </ac:spMkLst>
        </pc:spChg>
        <pc:spChg chg="del mod">
          <ac:chgData name="KC KANG" userId="b298ac9f32d7f7e7" providerId="LiveId" clId="{A6947402-4A70-45F2-B448-43EB59AA3908}" dt="2018-09-08T07:38:06.015" v="3472" actId="478"/>
          <ac:spMkLst>
            <pc:docMk/>
            <pc:sldMk cId="3217345072" sldId="294"/>
            <ac:spMk id="13" creationId="{A85BD2FA-1A47-45EB-8E4D-DFC62BDAB5B5}"/>
          </ac:spMkLst>
        </pc:spChg>
        <pc:spChg chg="del">
          <ac:chgData name="KC KANG" userId="b298ac9f32d7f7e7" providerId="LiveId" clId="{A6947402-4A70-45F2-B448-43EB59AA3908}" dt="2018-09-08T07:23:08.438" v="2857" actId="478"/>
          <ac:spMkLst>
            <pc:docMk/>
            <pc:sldMk cId="3217345072" sldId="294"/>
            <ac:spMk id="14" creationId="{CF78598D-FAD1-4DCE-9A32-2D3A58E32975}"/>
          </ac:spMkLst>
        </pc:spChg>
        <pc:spChg chg="add mod">
          <ac:chgData name="KC KANG" userId="b298ac9f32d7f7e7" providerId="LiveId" clId="{A6947402-4A70-45F2-B448-43EB59AA3908}" dt="2018-09-09T07:27:13.691" v="6517" actId="1036"/>
          <ac:spMkLst>
            <pc:docMk/>
            <pc:sldMk cId="3217345072" sldId="294"/>
            <ac:spMk id="15" creationId="{6B25A257-3806-465B-98FF-FAA5B1A7B234}"/>
          </ac:spMkLst>
        </pc:spChg>
        <pc:spChg chg="add mod">
          <ac:chgData name="KC KANG" userId="b298ac9f32d7f7e7" providerId="LiveId" clId="{A6947402-4A70-45F2-B448-43EB59AA3908}" dt="2018-09-09T07:27:08.862" v="6506" actId="1035"/>
          <ac:spMkLst>
            <pc:docMk/>
            <pc:sldMk cId="3217345072" sldId="294"/>
            <ac:spMk id="16" creationId="{286E02D9-58DE-48C6-BFD9-6CA56CFF9E69}"/>
          </ac:spMkLst>
        </pc:spChg>
        <pc:spChg chg="add mod">
          <ac:chgData name="KC KANG" userId="b298ac9f32d7f7e7" providerId="LiveId" clId="{A6947402-4A70-45F2-B448-43EB59AA3908}" dt="2018-09-09T07:27:08.862" v="6506" actId="1035"/>
          <ac:spMkLst>
            <pc:docMk/>
            <pc:sldMk cId="3217345072" sldId="294"/>
            <ac:spMk id="17" creationId="{5DA225B8-E2F1-4FE4-AF47-319670B71382}"/>
          </ac:spMkLst>
        </pc:spChg>
      </pc:sldChg>
      <pc:sldChg chg="modSp ord">
        <pc:chgData name="KC KANG" userId="b298ac9f32d7f7e7" providerId="LiveId" clId="{A6947402-4A70-45F2-B448-43EB59AA3908}" dt="2018-09-08T18:24:09.505" v="5543"/>
        <pc:sldMkLst>
          <pc:docMk/>
          <pc:sldMk cId="3708166214" sldId="296"/>
        </pc:sldMkLst>
        <pc:spChg chg="mod">
          <ac:chgData name="KC KANG" userId="b298ac9f32d7f7e7" providerId="LiveId" clId="{A6947402-4A70-45F2-B448-43EB59AA3908}" dt="2018-09-08T04:28:48.859" v="1374" actId="947"/>
          <ac:spMkLst>
            <pc:docMk/>
            <pc:sldMk cId="3708166214" sldId="296"/>
            <ac:spMk id="7" creationId="{F3C6E16A-AD1D-4407-83FF-19EE857170FF}"/>
          </ac:spMkLst>
        </pc:spChg>
        <pc:graphicFrameChg chg="mod modGraphic">
          <ac:chgData name="KC KANG" userId="b298ac9f32d7f7e7" providerId="LiveId" clId="{A6947402-4A70-45F2-B448-43EB59AA3908}" dt="2018-09-08T18:24:09.505" v="5543"/>
          <ac:graphicFrameMkLst>
            <pc:docMk/>
            <pc:sldMk cId="3708166214" sldId="296"/>
            <ac:graphicFrameMk id="11" creationId="{A8B6D806-CAE3-4FCB-A578-9C10A7003BC8}"/>
          </ac:graphicFrameMkLst>
        </pc:graphicFrameChg>
      </pc:sldChg>
      <pc:sldChg chg="addSp delSp modSp">
        <pc:chgData name="KC KANG" userId="b298ac9f32d7f7e7" providerId="LiveId" clId="{A6947402-4A70-45F2-B448-43EB59AA3908}" dt="2018-09-09T11:57:54.197" v="8203" actId="6549"/>
        <pc:sldMkLst>
          <pc:docMk/>
          <pc:sldMk cId="2732151394" sldId="297"/>
        </pc:sldMkLst>
        <pc:spChg chg="add del">
          <ac:chgData name="KC KANG" userId="b298ac9f32d7f7e7" providerId="LiveId" clId="{A6947402-4A70-45F2-B448-43EB59AA3908}" dt="2018-09-08T18:37:32.290" v="5830" actId="478"/>
          <ac:spMkLst>
            <pc:docMk/>
            <pc:sldMk cId="2732151394" sldId="297"/>
            <ac:spMk id="2" creationId="{395D0A9B-E264-40CE-9C64-0E6C24662AB6}"/>
          </ac:spMkLst>
        </pc:spChg>
        <pc:spChg chg="add mod">
          <ac:chgData name="KC KANG" userId="b298ac9f32d7f7e7" providerId="LiveId" clId="{A6947402-4A70-45F2-B448-43EB59AA3908}" dt="2018-09-09T11:57:54.197" v="8203" actId="6549"/>
          <ac:spMkLst>
            <pc:docMk/>
            <pc:sldMk cId="2732151394" sldId="297"/>
            <ac:spMk id="2" creationId="{C1F91BD6-0003-4968-9065-1B8FD10FEBE4}"/>
          </ac:spMkLst>
        </pc:spChg>
        <pc:spChg chg="mod">
          <ac:chgData name="KC KANG" userId="b298ac9f32d7f7e7" providerId="LiveId" clId="{A6947402-4A70-45F2-B448-43EB59AA3908}" dt="2018-09-08T07:18:08.654" v="2769" actId="20577"/>
          <ac:spMkLst>
            <pc:docMk/>
            <pc:sldMk cId="2732151394" sldId="297"/>
            <ac:spMk id="7" creationId="{F3C6E16A-AD1D-4407-83FF-19EE857170FF}"/>
          </ac:spMkLst>
        </pc:spChg>
        <pc:spChg chg="add mod">
          <ac:chgData name="KC KANG" userId="b298ac9f32d7f7e7" providerId="LiveId" clId="{A6947402-4A70-45F2-B448-43EB59AA3908}" dt="2018-09-09T11:50:49.651" v="8186" actId="20577"/>
          <ac:spMkLst>
            <pc:docMk/>
            <pc:sldMk cId="2732151394" sldId="297"/>
            <ac:spMk id="10" creationId="{805E0B06-2B3D-4224-8848-816B6562BAB2}"/>
          </ac:spMkLst>
        </pc:spChg>
        <pc:spChg chg="add mod">
          <ac:chgData name="KC KANG" userId="b298ac9f32d7f7e7" providerId="LiveId" clId="{A6947402-4A70-45F2-B448-43EB59AA3908}" dt="2018-09-09T10:08:22.086" v="7793" actId="6549"/>
          <ac:spMkLst>
            <pc:docMk/>
            <pc:sldMk cId="2732151394" sldId="297"/>
            <ac:spMk id="11" creationId="{ECAA86F6-C706-47E3-A1B7-4A6A174F30BF}"/>
          </ac:spMkLst>
        </pc:spChg>
        <pc:spChg chg="add del mod">
          <ac:chgData name="KC KANG" userId="b298ac9f32d7f7e7" providerId="LiveId" clId="{A6947402-4A70-45F2-B448-43EB59AA3908}" dt="2018-09-09T10:28:27.401" v="8001" actId="478"/>
          <ac:spMkLst>
            <pc:docMk/>
            <pc:sldMk cId="2732151394" sldId="297"/>
            <ac:spMk id="12" creationId="{A8CCD191-D357-4629-9CDD-42872232D6AD}"/>
          </ac:spMkLst>
        </pc:spChg>
        <pc:spChg chg="add mod">
          <ac:chgData name="KC KANG" userId="b298ac9f32d7f7e7" providerId="LiveId" clId="{A6947402-4A70-45F2-B448-43EB59AA3908}" dt="2018-09-09T10:05:02.864" v="7791" actId="20577"/>
          <ac:spMkLst>
            <pc:docMk/>
            <pc:sldMk cId="2732151394" sldId="297"/>
            <ac:spMk id="14" creationId="{91A13CBC-D6C5-4D31-BF3F-4DD673CE1FEB}"/>
          </ac:spMkLst>
        </pc:spChg>
        <pc:spChg chg="add mod">
          <ac:chgData name="KC KANG" userId="b298ac9f32d7f7e7" providerId="LiveId" clId="{A6947402-4A70-45F2-B448-43EB59AA3908}" dt="2018-09-09T11:57:40.511" v="8196" actId="1076"/>
          <ac:spMkLst>
            <pc:docMk/>
            <pc:sldMk cId="2732151394" sldId="297"/>
            <ac:spMk id="15" creationId="{2FCE636B-1BB8-44BC-8C02-A28CB3518D61}"/>
          </ac:spMkLst>
        </pc:spChg>
        <pc:picChg chg="add del mod">
          <ac:chgData name="KC KANG" userId="b298ac9f32d7f7e7" providerId="LiveId" clId="{A6947402-4A70-45F2-B448-43EB59AA3908}" dt="2018-09-08T10:08:17.108" v="5380" actId="478"/>
          <ac:picMkLst>
            <pc:docMk/>
            <pc:sldMk cId="2732151394" sldId="297"/>
            <ac:picMk id="4" creationId="{536F514A-8DE2-4AA9-9698-79AF2DC1FD67}"/>
          </ac:picMkLst>
        </pc:picChg>
        <pc:picChg chg="add del mod">
          <ac:chgData name="KC KANG" userId="b298ac9f32d7f7e7" providerId="LiveId" clId="{A6947402-4A70-45F2-B448-43EB59AA3908}" dt="2018-09-09T10:03:07.022" v="7789" actId="478"/>
          <ac:picMkLst>
            <pc:docMk/>
            <pc:sldMk cId="2732151394" sldId="297"/>
            <ac:picMk id="4" creationId="{982D4E6C-600C-4AE5-BEAB-BEF69207E4B1}"/>
          </ac:picMkLst>
        </pc:picChg>
        <pc:picChg chg="add del mod">
          <ac:chgData name="KC KANG" userId="b298ac9f32d7f7e7" providerId="LiveId" clId="{A6947402-4A70-45F2-B448-43EB59AA3908}" dt="2018-09-08T10:08:17.952" v="5381" actId="478"/>
          <ac:picMkLst>
            <pc:docMk/>
            <pc:sldMk cId="2732151394" sldId="297"/>
            <ac:picMk id="6" creationId="{3E3EBFA6-9EB6-4530-B729-020C373EA21D}"/>
          </ac:picMkLst>
        </pc:picChg>
        <pc:picChg chg="add mod">
          <ac:chgData name="KC KANG" userId="b298ac9f32d7f7e7" providerId="LiveId" clId="{A6947402-4A70-45F2-B448-43EB59AA3908}" dt="2018-09-09T10:03:15.296" v="7790" actId="1076"/>
          <ac:picMkLst>
            <pc:docMk/>
            <pc:sldMk cId="2732151394" sldId="297"/>
            <ac:picMk id="6" creationId="{D9BC316F-5191-418A-B852-5BF213C53086}"/>
          </ac:picMkLst>
        </pc:picChg>
        <pc:picChg chg="add mod">
          <ac:chgData name="KC KANG" userId="b298ac9f32d7f7e7" providerId="LiveId" clId="{A6947402-4A70-45F2-B448-43EB59AA3908}" dt="2018-09-08T19:02:21.296" v="6483" actId="1076"/>
          <ac:picMkLst>
            <pc:docMk/>
            <pc:sldMk cId="2732151394" sldId="297"/>
            <ac:picMk id="8" creationId="{E4FA52F7-A14E-49E6-B44E-590433694B17}"/>
          </ac:picMkLst>
        </pc:picChg>
        <pc:picChg chg="add mod">
          <ac:chgData name="KC KANG" userId="b298ac9f32d7f7e7" providerId="LiveId" clId="{A6947402-4A70-45F2-B448-43EB59AA3908}" dt="2018-09-09T09:53:10.491" v="7293" actId="1076"/>
          <ac:picMkLst>
            <pc:docMk/>
            <pc:sldMk cId="2732151394" sldId="297"/>
            <ac:picMk id="9" creationId="{9EB7C84C-4195-4487-BA23-46EF9F97F142}"/>
          </ac:picMkLst>
        </pc:picChg>
        <pc:picChg chg="add mod">
          <ac:chgData name="KC KANG" userId="b298ac9f32d7f7e7" providerId="LiveId" clId="{A6947402-4A70-45F2-B448-43EB59AA3908}" dt="2018-09-08T18:47:04.262" v="6065" actId="1076"/>
          <ac:picMkLst>
            <pc:docMk/>
            <pc:sldMk cId="2732151394" sldId="297"/>
            <ac:picMk id="13" creationId="{99A5433E-5CDC-4126-B22E-62703F97B9DD}"/>
          </ac:picMkLst>
        </pc:picChg>
      </pc:sldChg>
      <pc:sldChg chg="addSp delSp modSp add del">
        <pc:chgData name="KC KANG" userId="b298ac9f32d7f7e7" providerId="LiveId" clId="{A6947402-4A70-45F2-B448-43EB59AA3908}" dt="2018-09-09T08:09:05.420" v="6606" actId="2696"/>
        <pc:sldMkLst>
          <pc:docMk/>
          <pc:sldMk cId="2384409214" sldId="300"/>
        </pc:sldMkLst>
        <pc:spChg chg="add del mod">
          <ac:chgData name="KC KANG" userId="b298ac9f32d7f7e7" providerId="LiveId" clId="{A6947402-4A70-45F2-B448-43EB59AA3908}" dt="2018-09-08T18:40:20.673" v="5928" actId="478"/>
          <ac:spMkLst>
            <pc:docMk/>
            <pc:sldMk cId="2384409214" sldId="300"/>
            <ac:spMk id="3" creationId="{24560C5B-662F-497B-88A3-05B3CED94226}"/>
          </ac:spMkLst>
        </pc:spChg>
        <pc:spChg chg="add del mod">
          <ac:chgData name="KC KANG" userId="b298ac9f32d7f7e7" providerId="LiveId" clId="{A6947402-4A70-45F2-B448-43EB59AA3908}" dt="2018-09-08T19:10:20.321" v="6488" actId="478"/>
          <ac:spMkLst>
            <pc:docMk/>
            <pc:sldMk cId="2384409214" sldId="300"/>
            <ac:spMk id="5" creationId="{5BC2B587-B83C-4357-B3C6-974FCE10CA7E}"/>
          </ac:spMkLst>
        </pc:spChg>
        <pc:spChg chg="add mod">
          <ac:chgData name="KC KANG" userId="b298ac9f32d7f7e7" providerId="LiveId" clId="{A6947402-4A70-45F2-B448-43EB59AA3908}" dt="2018-09-08T07:18:11.431" v="2771" actId="20577"/>
          <ac:spMkLst>
            <pc:docMk/>
            <pc:sldMk cId="2384409214" sldId="300"/>
            <ac:spMk id="10" creationId="{26FEB0D4-B9BC-4394-A2A5-AACC5642D30B}"/>
          </ac:spMkLst>
        </pc:spChg>
        <pc:spChg chg="add del mod">
          <ac:chgData name="KC KANG" userId="b298ac9f32d7f7e7" providerId="LiveId" clId="{A6947402-4A70-45F2-B448-43EB59AA3908}" dt="2018-09-08T19:10:16.344" v="6485" actId="478"/>
          <ac:spMkLst>
            <pc:docMk/>
            <pc:sldMk cId="2384409214" sldId="300"/>
            <ac:spMk id="14" creationId="{1D4AD7E1-12F1-41D2-AD4B-A79CAB166B85}"/>
          </ac:spMkLst>
        </pc:spChg>
        <pc:spChg chg="del mod">
          <ac:chgData name="KC KANG" userId="b298ac9f32d7f7e7" providerId="LiveId" clId="{A6947402-4A70-45F2-B448-43EB59AA3908}" dt="2018-09-08T18:40:19.221" v="5927" actId="478"/>
          <ac:spMkLst>
            <pc:docMk/>
            <pc:sldMk cId="2384409214" sldId="300"/>
            <ac:spMk id="150" creationId="{00000000-0000-0000-0000-000000000000}"/>
          </ac:spMkLst>
        </pc:spChg>
        <pc:spChg chg="del mod">
          <ac:chgData name="KC KANG" userId="b298ac9f32d7f7e7" providerId="LiveId" clId="{A6947402-4A70-45F2-B448-43EB59AA3908}" dt="2018-09-08T19:10:17.619" v="6486" actId="478"/>
          <ac:spMkLst>
            <pc:docMk/>
            <pc:sldMk cId="2384409214" sldId="300"/>
            <ac:spMk id="151" creationId="{00000000-0000-0000-0000-000000000000}"/>
          </ac:spMkLst>
        </pc:spChg>
        <pc:picChg chg="add del mod">
          <ac:chgData name="KC KANG" userId="b298ac9f32d7f7e7" providerId="LiveId" clId="{A6947402-4A70-45F2-B448-43EB59AA3908}" dt="2018-09-08T19:10:19.422" v="6487" actId="478"/>
          <ac:picMkLst>
            <pc:docMk/>
            <pc:sldMk cId="2384409214" sldId="300"/>
            <ac:picMk id="12" creationId="{046F40C5-F4CD-44D8-B65D-A3A6807B0057}"/>
          </ac:picMkLst>
        </pc:picChg>
        <pc:picChg chg="del">
          <ac:chgData name="KC KANG" userId="b298ac9f32d7f7e7" providerId="LiveId" clId="{A6947402-4A70-45F2-B448-43EB59AA3908}" dt="2018-09-08T03:52:13.483" v="182" actId="478"/>
          <ac:picMkLst>
            <pc:docMk/>
            <pc:sldMk cId="2384409214" sldId="300"/>
            <ac:picMk id="152" creationId="{00000000-0000-0000-0000-000000000000}"/>
          </ac:picMkLst>
        </pc:picChg>
        <pc:cxnChg chg="add">
          <ac:chgData name="KC KANG" userId="b298ac9f32d7f7e7" providerId="LiveId" clId="{A6947402-4A70-45F2-B448-43EB59AA3908}" dt="2018-09-08T03:51:57.140" v="131"/>
          <ac:cxnSpMkLst>
            <pc:docMk/>
            <pc:sldMk cId="2384409214" sldId="300"/>
            <ac:cxnSpMk id="11" creationId="{24FC9774-87B4-4134-8989-D4C08DE1111D}"/>
          </ac:cxnSpMkLst>
        </pc:cxnChg>
      </pc:sldChg>
      <pc:sldChg chg="delSp modSp add del">
        <pc:chgData name="KC KANG" userId="b298ac9f32d7f7e7" providerId="LiveId" clId="{A6947402-4A70-45F2-B448-43EB59AA3908}" dt="2018-09-09T08:09:33.946" v="6608" actId="2696"/>
        <pc:sldMkLst>
          <pc:docMk/>
          <pc:sldMk cId="45318107" sldId="302"/>
        </pc:sldMkLst>
        <pc:spChg chg="mod">
          <ac:chgData name="KC KANG" userId="b298ac9f32d7f7e7" providerId="LiveId" clId="{A6947402-4A70-45F2-B448-43EB59AA3908}" dt="2018-09-08T04:29:29.311" v="1381" actId="947"/>
          <ac:spMkLst>
            <pc:docMk/>
            <pc:sldMk cId="45318107" sldId="302"/>
            <ac:spMk id="7" creationId="{F3C6E16A-AD1D-4407-83FF-19EE857170FF}"/>
          </ac:spMkLst>
        </pc:spChg>
        <pc:spChg chg="del">
          <ac:chgData name="KC KANG" userId="b298ac9f32d7f7e7" providerId="LiveId" clId="{A6947402-4A70-45F2-B448-43EB59AA3908}" dt="2018-09-08T08:10:20.797" v="5297" actId="478"/>
          <ac:spMkLst>
            <pc:docMk/>
            <pc:sldMk cId="45318107" sldId="302"/>
            <ac:spMk id="13" creationId="{A85BD2FA-1A47-45EB-8E4D-DFC62BDAB5B5}"/>
          </ac:spMkLst>
        </pc:spChg>
        <pc:spChg chg="del">
          <ac:chgData name="KC KANG" userId="b298ac9f32d7f7e7" providerId="LiveId" clId="{A6947402-4A70-45F2-B448-43EB59AA3908}" dt="2018-09-08T08:10:21.736" v="5298" actId="478"/>
          <ac:spMkLst>
            <pc:docMk/>
            <pc:sldMk cId="45318107" sldId="302"/>
            <ac:spMk id="14" creationId="{CF78598D-FAD1-4DCE-9A32-2D3A58E32975}"/>
          </ac:spMkLst>
        </pc:spChg>
      </pc:sldChg>
      <pc:sldChg chg="addSp delSp modSp add ord">
        <pc:chgData name="KC KANG" userId="b298ac9f32d7f7e7" providerId="LiveId" clId="{A6947402-4A70-45F2-B448-43EB59AA3908}" dt="2018-09-09T07:43:01.083" v="6543" actId="120"/>
        <pc:sldMkLst>
          <pc:docMk/>
          <pc:sldMk cId="3928288062" sldId="303"/>
        </pc:sldMkLst>
        <pc:spChg chg="mod topLvl">
          <ac:chgData name="KC KANG" userId="b298ac9f32d7f7e7" providerId="LiveId" clId="{A6947402-4A70-45F2-B448-43EB59AA3908}" dt="2018-09-08T04:37:58.950" v="1555" actId="165"/>
          <ac:spMkLst>
            <pc:docMk/>
            <pc:sldMk cId="3928288062" sldId="303"/>
            <ac:spMk id="5" creationId="{4D8170CF-CE56-48E1-9156-DFE7D9F74BB3}"/>
          </ac:spMkLst>
        </pc:spChg>
        <pc:spChg chg="add mod">
          <ac:chgData name="KC KANG" userId="b298ac9f32d7f7e7" providerId="LiveId" clId="{A6947402-4A70-45F2-B448-43EB59AA3908}" dt="2018-09-08T19:01:04.674" v="6464" actId="14100"/>
          <ac:spMkLst>
            <pc:docMk/>
            <pc:sldMk cId="3928288062" sldId="303"/>
            <ac:spMk id="6" creationId="{610399B2-6BC8-4154-8356-0E6352C2E438}"/>
          </ac:spMkLst>
        </pc:spChg>
        <pc:spChg chg="mod topLvl">
          <ac:chgData name="KC KANG" userId="b298ac9f32d7f7e7" providerId="LiveId" clId="{A6947402-4A70-45F2-B448-43EB59AA3908}" dt="2018-09-08T04:37:58.950" v="1555" actId="165"/>
          <ac:spMkLst>
            <pc:docMk/>
            <pc:sldMk cId="3928288062" sldId="303"/>
            <ac:spMk id="7" creationId="{523124B0-A954-44C7-A658-F96C6A1C677E}"/>
          </ac:spMkLst>
        </pc:spChg>
        <pc:spChg chg="mod topLvl">
          <ac:chgData name="KC KANG" userId="b298ac9f32d7f7e7" providerId="LiveId" clId="{A6947402-4A70-45F2-B448-43EB59AA3908}" dt="2018-09-08T04:37:58.950" v="1555" actId="165"/>
          <ac:spMkLst>
            <pc:docMk/>
            <pc:sldMk cId="3928288062" sldId="303"/>
            <ac:spMk id="8" creationId="{5AEA759A-A9B0-4C37-98E0-C726AFD4C304}"/>
          </ac:spMkLst>
        </pc:spChg>
        <pc:spChg chg="del">
          <ac:chgData name="KC KANG" userId="b298ac9f32d7f7e7" providerId="LiveId" clId="{A6947402-4A70-45F2-B448-43EB59AA3908}" dt="2018-09-08T04:37:20.857" v="1541" actId="478"/>
          <ac:spMkLst>
            <pc:docMk/>
            <pc:sldMk cId="3928288062" sldId="303"/>
            <ac:spMk id="9" creationId="{CD1E017E-B78C-4E11-8515-6FBC56173160}"/>
          </ac:spMkLst>
        </pc:spChg>
        <pc:spChg chg="del">
          <ac:chgData name="KC KANG" userId="b298ac9f32d7f7e7" providerId="LiveId" clId="{A6947402-4A70-45F2-B448-43EB59AA3908}" dt="2018-09-08T04:37:20.309" v="1540" actId="478"/>
          <ac:spMkLst>
            <pc:docMk/>
            <pc:sldMk cId="3928288062" sldId="303"/>
            <ac:spMk id="10" creationId="{C77516F6-06FA-4493-B5E9-780DD07AD279}"/>
          </ac:spMkLst>
        </pc:spChg>
        <pc:spChg chg="del mod">
          <ac:chgData name="KC KANG" userId="b298ac9f32d7f7e7" providerId="LiveId" clId="{A6947402-4A70-45F2-B448-43EB59AA3908}" dt="2018-09-08T04:37:24.364" v="1547" actId="478"/>
          <ac:spMkLst>
            <pc:docMk/>
            <pc:sldMk cId="3928288062" sldId="303"/>
            <ac:spMk id="11" creationId="{6E2BD6D3-1136-4A69-83B9-BBB5C24D4AAF}"/>
          </ac:spMkLst>
        </pc:spChg>
        <pc:spChg chg="del">
          <ac:chgData name="KC KANG" userId="b298ac9f32d7f7e7" providerId="LiveId" clId="{A6947402-4A70-45F2-B448-43EB59AA3908}" dt="2018-09-08T04:37:22.204" v="1543" actId="478"/>
          <ac:spMkLst>
            <pc:docMk/>
            <pc:sldMk cId="3928288062" sldId="303"/>
            <ac:spMk id="12" creationId="{5FEF350A-7C80-4ABE-A2BD-03FD8AB0784E}"/>
          </ac:spMkLst>
        </pc:spChg>
        <pc:spChg chg="del">
          <ac:chgData name="KC KANG" userId="b298ac9f32d7f7e7" providerId="LiveId" clId="{A6947402-4A70-45F2-B448-43EB59AA3908}" dt="2018-09-08T04:37:24.364" v="1547" actId="478"/>
          <ac:spMkLst>
            <pc:docMk/>
            <pc:sldMk cId="3928288062" sldId="303"/>
            <ac:spMk id="13" creationId="{293945DC-3B85-4A7C-8139-9063B645F606}"/>
          </ac:spMkLst>
        </pc:spChg>
        <pc:spChg chg="del mod">
          <ac:chgData name="KC KANG" userId="b298ac9f32d7f7e7" providerId="LiveId" clId="{A6947402-4A70-45F2-B448-43EB59AA3908}" dt="2018-09-08T04:37:24.364" v="1547" actId="478"/>
          <ac:spMkLst>
            <pc:docMk/>
            <pc:sldMk cId="3928288062" sldId="303"/>
            <ac:spMk id="14" creationId="{ACE10193-DF57-40BA-84E0-23C008B7EABF}"/>
          </ac:spMkLst>
        </pc:spChg>
        <pc:spChg chg="del">
          <ac:chgData name="KC KANG" userId="b298ac9f32d7f7e7" providerId="LiveId" clId="{A6947402-4A70-45F2-B448-43EB59AA3908}" dt="2018-09-08T04:37:22.877" v="1546" actId="478"/>
          <ac:spMkLst>
            <pc:docMk/>
            <pc:sldMk cId="3928288062" sldId="303"/>
            <ac:spMk id="15" creationId="{A586F592-800A-4EB7-A832-293ED47FE429}"/>
          </ac:spMkLst>
        </pc:spChg>
        <pc:spChg chg="del">
          <ac:chgData name="KC KANG" userId="b298ac9f32d7f7e7" providerId="LiveId" clId="{A6947402-4A70-45F2-B448-43EB59AA3908}" dt="2018-09-08T04:37:24.364" v="1547" actId="478"/>
          <ac:spMkLst>
            <pc:docMk/>
            <pc:sldMk cId="3928288062" sldId="303"/>
            <ac:spMk id="16" creationId="{0496452B-425E-4736-A9EE-20EDCD92584F}"/>
          </ac:spMkLst>
        </pc:spChg>
        <pc:spChg chg="del">
          <ac:chgData name="KC KANG" userId="b298ac9f32d7f7e7" providerId="LiveId" clId="{A6947402-4A70-45F2-B448-43EB59AA3908}" dt="2018-09-08T04:37:25.909" v="1548" actId="478"/>
          <ac:spMkLst>
            <pc:docMk/>
            <pc:sldMk cId="3928288062" sldId="303"/>
            <ac:spMk id="17" creationId="{5B4AEFAA-6B06-424C-8510-831B9EDF4C31}"/>
          </ac:spMkLst>
        </pc:spChg>
        <pc:spChg chg="del">
          <ac:chgData name="KC KANG" userId="b298ac9f32d7f7e7" providerId="LiveId" clId="{A6947402-4A70-45F2-B448-43EB59AA3908}" dt="2018-09-08T04:37:24.364" v="1547" actId="478"/>
          <ac:spMkLst>
            <pc:docMk/>
            <pc:sldMk cId="3928288062" sldId="303"/>
            <ac:spMk id="18" creationId="{2F52A9E8-26DD-4D66-99A3-3B5A272A6864}"/>
          </ac:spMkLst>
        </pc:spChg>
        <pc:spChg chg="del">
          <ac:chgData name="KC KANG" userId="b298ac9f32d7f7e7" providerId="LiveId" clId="{A6947402-4A70-45F2-B448-43EB59AA3908}" dt="2018-09-08T04:37:24.364" v="1547" actId="478"/>
          <ac:spMkLst>
            <pc:docMk/>
            <pc:sldMk cId="3928288062" sldId="303"/>
            <ac:spMk id="19" creationId="{6BAFB5E2-B802-4319-963D-D34C2EBAB377}"/>
          </ac:spMkLst>
        </pc:spChg>
        <pc:spChg chg="del">
          <ac:chgData name="KC KANG" userId="b298ac9f32d7f7e7" providerId="LiveId" clId="{A6947402-4A70-45F2-B448-43EB59AA3908}" dt="2018-09-08T04:37:25.909" v="1548" actId="478"/>
          <ac:spMkLst>
            <pc:docMk/>
            <pc:sldMk cId="3928288062" sldId="303"/>
            <ac:spMk id="20" creationId="{6F2746B4-277F-4ED5-BF4E-54E990BB1164}"/>
          </ac:spMkLst>
        </pc:spChg>
        <pc:spChg chg="mod">
          <ac:chgData name="KC KANG" userId="b298ac9f32d7f7e7" providerId="LiveId" clId="{A6947402-4A70-45F2-B448-43EB59AA3908}" dt="2018-09-08T07:18:17.503" v="2775" actId="20577"/>
          <ac:spMkLst>
            <pc:docMk/>
            <pc:sldMk cId="3928288062" sldId="303"/>
            <ac:spMk id="21" creationId="{FCF4E0A9-3C77-499B-847D-8690221E41FE}"/>
          </ac:spMkLst>
        </pc:spChg>
        <pc:spChg chg="del mod">
          <ac:chgData name="KC KANG" userId="b298ac9f32d7f7e7" providerId="LiveId" clId="{A6947402-4A70-45F2-B448-43EB59AA3908}" dt="2018-09-08T04:37:26.914" v="1550" actId="478"/>
          <ac:spMkLst>
            <pc:docMk/>
            <pc:sldMk cId="3928288062" sldId="303"/>
            <ac:spMk id="23" creationId="{23BDA461-FD29-4FE6-B0C9-AC730C4F174F}"/>
          </ac:spMkLst>
        </pc:spChg>
        <pc:spChg chg="del">
          <ac:chgData name="KC KANG" userId="b298ac9f32d7f7e7" providerId="LiveId" clId="{A6947402-4A70-45F2-B448-43EB59AA3908}" dt="2018-09-08T04:37:21.281" v="1542" actId="478"/>
          <ac:spMkLst>
            <pc:docMk/>
            <pc:sldMk cId="3928288062" sldId="303"/>
            <ac:spMk id="24" creationId="{FEC7F950-CDF2-4654-9315-FC2023B83FA4}"/>
          </ac:spMkLst>
        </pc:spChg>
        <pc:spChg chg="del">
          <ac:chgData name="KC KANG" userId="b298ac9f32d7f7e7" providerId="LiveId" clId="{A6947402-4A70-45F2-B448-43EB59AA3908}" dt="2018-09-08T04:37:24.364" v="1547" actId="478"/>
          <ac:spMkLst>
            <pc:docMk/>
            <pc:sldMk cId="3928288062" sldId="303"/>
            <ac:spMk id="25" creationId="{6F04D8A9-EB32-44E7-867A-949B30E4F429}"/>
          </ac:spMkLst>
        </pc:spChg>
        <pc:spChg chg="mod topLvl">
          <ac:chgData name="KC KANG" userId="b298ac9f32d7f7e7" providerId="LiveId" clId="{A6947402-4A70-45F2-B448-43EB59AA3908}" dt="2018-09-08T04:37:58.950" v="1555" actId="165"/>
          <ac:spMkLst>
            <pc:docMk/>
            <pc:sldMk cId="3928288062" sldId="303"/>
            <ac:spMk id="26" creationId="{769A0D40-62A8-4613-A140-2AEFFE247603}"/>
          </ac:spMkLst>
        </pc:spChg>
        <pc:spChg chg="mod topLvl">
          <ac:chgData name="KC KANG" userId="b298ac9f32d7f7e7" providerId="LiveId" clId="{A6947402-4A70-45F2-B448-43EB59AA3908}" dt="2018-09-08T04:37:58.950" v="1555" actId="165"/>
          <ac:spMkLst>
            <pc:docMk/>
            <pc:sldMk cId="3928288062" sldId="303"/>
            <ac:spMk id="27" creationId="{823F18C9-6FB7-407B-AACE-AEEB06819BC4}"/>
          </ac:spMkLst>
        </pc:spChg>
        <pc:spChg chg="mod topLvl">
          <ac:chgData name="KC KANG" userId="b298ac9f32d7f7e7" providerId="LiveId" clId="{A6947402-4A70-45F2-B448-43EB59AA3908}" dt="2018-09-08T04:37:58.950" v="1555" actId="165"/>
          <ac:spMkLst>
            <pc:docMk/>
            <pc:sldMk cId="3928288062" sldId="303"/>
            <ac:spMk id="28" creationId="{430869BB-CB3B-48DB-9B18-98BC658B9E81}"/>
          </ac:spMkLst>
        </pc:spChg>
        <pc:spChg chg="mod topLvl">
          <ac:chgData name="KC KANG" userId="b298ac9f32d7f7e7" providerId="LiveId" clId="{A6947402-4A70-45F2-B448-43EB59AA3908}" dt="2018-09-08T04:37:58.950" v="1555" actId="165"/>
          <ac:spMkLst>
            <pc:docMk/>
            <pc:sldMk cId="3928288062" sldId="303"/>
            <ac:spMk id="29" creationId="{53F982A0-F0C6-463B-81A9-20BCD6699555}"/>
          </ac:spMkLst>
        </pc:spChg>
        <pc:spChg chg="mod topLvl">
          <ac:chgData name="KC KANG" userId="b298ac9f32d7f7e7" providerId="LiveId" clId="{A6947402-4A70-45F2-B448-43EB59AA3908}" dt="2018-09-08T04:37:58.950" v="1555" actId="165"/>
          <ac:spMkLst>
            <pc:docMk/>
            <pc:sldMk cId="3928288062" sldId="303"/>
            <ac:spMk id="30" creationId="{F240C220-0521-4122-9D58-02447E854E79}"/>
          </ac:spMkLst>
        </pc:spChg>
        <pc:spChg chg="mod topLvl">
          <ac:chgData name="KC KANG" userId="b298ac9f32d7f7e7" providerId="LiveId" clId="{A6947402-4A70-45F2-B448-43EB59AA3908}" dt="2018-09-08T04:37:58.950" v="1555" actId="165"/>
          <ac:spMkLst>
            <pc:docMk/>
            <pc:sldMk cId="3928288062" sldId="303"/>
            <ac:spMk id="31" creationId="{0D1D49B7-3DCE-49EE-B4B2-E3901794E01C}"/>
          </ac:spMkLst>
        </pc:spChg>
        <pc:spChg chg="mod topLvl">
          <ac:chgData name="KC KANG" userId="b298ac9f32d7f7e7" providerId="LiveId" clId="{A6947402-4A70-45F2-B448-43EB59AA3908}" dt="2018-09-08T04:37:58.950" v="1555" actId="165"/>
          <ac:spMkLst>
            <pc:docMk/>
            <pc:sldMk cId="3928288062" sldId="303"/>
            <ac:spMk id="32" creationId="{287C2497-5018-4972-A4BF-E6DE241465E4}"/>
          </ac:spMkLst>
        </pc:spChg>
        <pc:spChg chg="mod topLvl">
          <ac:chgData name="KC KANG" userId="b298ac9f32d7f7e7" providerId="LiveId" clId="{A6947402-4A70-45F2-B448-43EB59AA3908}" dt="2018-09-08T04:37:58.950" v="1555" actId="165"/>
          <ac:spMkLst>
            <pc:docMk/>
            <pc:sldMk cId="3928288062" sldId="303"/>
            <ac:spMk id="33" creationId="{AA19F88D-F646-45B6-B7F0-B071CE1957E2}"/>
          </ac:spMkLst>
        </pc:spChg>
        <pc:spChg chg="mod topLvl">
          <ac:chgData name="KC KANG" userId="b298ac9f32d7f7e7" providerId="LiveId" clId="{A6947402-4A70-45F2-B448-43EB59AA3908}" dt="2018-09-08T04:37:58.950" v="1555" actId="165"/>
          <ac:spMkLst>
            <pc:docMk/>
            <pc:sldMk cId="3928288062" sldId="303"/>
            <ac:spMk id="34" creationId="{25703E7F-1508-4423-A12D-49513355308B}"/>
          </ac:spMkLst>
        </pc:spChg>
        <pc:spChg chg="mod topLvl">
          <ac:chgData name="KC KANG" userId="b298ac9f32d7f7e7" providerId="LiveId" clId="{A6947402-4A70-45F2-B448-43EB59AA3908}" dt="2018-09-08T04:37:58.950" v="1555" actId="165"/>
          <ac:spMkLst>
            <pc:docMk/>
            <pc:sldMk cId="3928288062" sldId="303"/>
            <ac:spMk id="35" creationId="{4A93A4AF-D5DA-4AE5-8EBB-0751C0A74CE8}"/>
          </ac:spMkLst>
        </pc:spChg>
        <pc:spChg chg="mod topLvl">
          <ac:chgData name="KC KANG" userId="b298ac9f32d7f7e7" providerId="LiveId" clId="{A6947402-4A70-45F2-B448-43EB59AA3908}" dt="2018-09-08T04:37:58.950" v="1555" actId="165"/>
          <ac:spMkLst>
            <pc:docMk/>
            <pc:sldMk cId="3928288062" sldId="303"/>
            <ac:spMk id="36" creationId="{500DDEAC-EBC5-40E4-B2C8-1127120E1094}"/>
          </ac:spMkLst>
        </pc:spChg>
        <pc:spChg chg="mod topLvl">
          <ac:chgData name="KC KANG" userId="b298ac9f32d7f7e7" providerId="LiveId" clId="{A6947402-4A70-45F2-B448-43EB59AA3908}" dt="2018-09-08T04:37:58.950" v="1555" actId="165"/>
          <ac:spMkLst>
            <pc:docMk/>
            <pc:sldMk cId="3928288062" sldId="303"/>
            <ac:spMk id="37" creationId="{7655FC7B-477B-4599-B39D-E7CF4E6BEE79}"/>
          </ac:spMkLst>
        </pc:spChg>
        <pc:spChg chg="mod topLvl">
          <ac:chgData name="KC KANG" userId="b298ac9f32d7f7e7" providerId="LiveId" clId="{A6947402-4A70-45F2-B448-43EB59AA3908}" dt="2018-09-08T04:37:58.950" v="1555" actId="165"/>
          <ac:spMkLst>
            <pc:docMk/>
            <pc:sldMk cId="3928288062" sldId="303"/>
            <ac:spMk id="38" creationId="{8E632117-1BEF-469A-A6F6-7BA0667B3D7C}"/>
          </ac:spMkLst>
        </pc:spChg>
        <pc:spChg chg="mod topLvl">
          <ac:chgData name="KC KANG" userId="b298ac9f32d7f7e7" providerId="LiveId" clId="{A6947402-4A70-45F2-B448-43EB59AA3908}" dt="2018-09-08T04:37:58.950" v="1555" actId="165"/>
          <ac:spMkLst>
            <pc:docMk/>
            <pc:sldMk cId="3928288062" sldId="303"/>
            <ac:spMk id="39" creationId="{B2D351E4-CD67-4837-ACC9-A342D02E070A}"/>
          </ac:spMkLst>
        </pc:spChg>
        <pc:spChg chg="mod topLvl">
          <ac:chgData name="KC KANG" userId="b298ac9f32d7f7e7" providerId="LiveId" clId="{A6947402-4A70-45F2-B448-43EB59AA3908}" dt="2018-09-08T04:37:58.950" v="1555" actId="165"/>
          <ac:spMkLst>
            <pc:docMk/>
            <pc:sldMk cId="3928288062" sldId="303"/>
            <ac:spMk id="40" creationId="{6DBF69D6-B63E-45BC-BBA0-0D947204AEBB}"/>
          </ac:spMkLst>
        </pc:spChg>
        <pc:spChg chg="mod topLvl">
          <ac:chgData name="KC KANG" userId="b298ac9f32d7f7e7" providerId="LiveId" clId="{A6947402-4A70-45F2-B448-43EB59AA3908}" dt="2018-09-08T04:37:58.950" v="1555" actId="165"/>
          <ac:spMkLst>
            <pc:docMk/>
            <pc:sldMk cId="3928288062" sldId="303"/>
            <ac:spMk id="41" creationId="{335589FF-7478-4743-A6BF-87E00590BDC4}"/>
          </ac:spMkLst>
        </pc:spChg>
        <pc:spChg chg="mod topLvl">
          <ac:chgData name="KC KANG" userId="b298ac9f32d7f7e7" providerId="LiveId" clId="{A6947402-4A70-45F2-B448-43EB59AA3908}" dt="2018-09-08T04:37:58.950" v="1555" actId="165"/>
          <ac:spMkLst>
            <pc:docMk/>
            <pc:sldMk cId="3928288062" sldId="303"/>
            <ac:spMk id="42" creationId="{2E4D79DA-AFEB-462F-A395-9B306E181B8D}"/>
          </ac:spMkLst>
        </pc:spChg>
        <pc:spChg chg="mod topLvl">
          <ac:chgData name="KC KANG" userId="b298ac9f32d7f7e7" providerId="LiveId" clId="{A6947402-4A70-45F2-B448-43EB59AA3908}" dt="2018-09-08T04:37:58.950" v="1555" actId="165"/>
          <ac:spMkLst>
            <pc:docMk/>
            <pc:sldMk cId="3928288062" sldId="303"/>
            <ac:spMk id="43" creationId="{7110C391-2D0B-4F0E-9442-F930BFDEBFB1}"/>
          </ac:spMkLst>
        </pc:spChg>
        <pc:spChg chg="mod topLvl">
          <ac:chgData name="KC KANG" userId="b298ac9f32d7f7e7" providerId="LiveId" clId="{A6947402-4A70-45F2-B448-43EB59AA3908}" dt="2018-09-08T04:37:58.950" v="1555" actId="165"/>
          <ac:spMkLst>
            <pc:docMk/>
            <pc:sldMk cId="3928288062" sldId="303"/>
            <ac:spMk id="44" creationId="{D56C9745-B92E-4184-84F5-EDFD55995DC9}"/>
          </ac:spMkLst>
        </pc:spChg>
        <pc:spChg chg="mod topLvl">
          <ac:chgData name="KC KANG" userId="b298ac9f32d7f7e7" providerId="LiveId" clId="{A6947402-4A70-45F2-B448-43EB59AA3908}" dt="2018-09-08T04:37:58.950" v="1555" actId="165"/>
          <ac:spMkLst>
            <pc:docMk/>
            <pc:sldMk cId="3928288062" sldId="303"/>
            <ac:spMk id="45" creationId="{257CEAC5-5E2D-4091-BC5E-07DA717EA64A}"/>
          </ac:spMkLst>
        </pc:spChg>
        <pc:spChg chg="mod topLvl">
          <ac:chgData name="KC KANG" userId="b298ac9f32d7f7e7" providerId="LiveId" clId="{A6947402-4A70-45F2-B448-43EB59AA3908}" dt="2018-09-08T04:37:58.950" v="1555" actId="165"/>
          <ac:spMkLst>
            <pc:docMk/>
            <pc:sldMk cId="3928288062" sldId="303"/>
            <ac:spMk id="46" creationId="{22220587-4B55-4F02-BAFA-1AD6A7D55FDE}"/>
          </ac:spMkLst>
        </pc:spChg>
        <pc:spChg chg="mod topLvl">
          <ac:chgData name="KC KANG" userId="b298ac9f32d7f7e7" providerId="LiveId" clId="{A6947402-4A70-45F2-B448-43EB59AA3908}" dt="2018-09-08T04:37:58.950" v="1555" actId="165"/>
          <ac:spMkLst>
            <pc:docMk/>
            <pc:sldMk cId="3928288062" sldId="303"/>
            <ac:spMk id="47" creationId="{3CD872EF-F0EF-4EBE-BBE6-74D0AB6085E7}"/>
          </ac:spMkLst>
        </pc:spChg>
        <pc:spChg chg="mod topLvl">
          <ac:chgData name="KC KANG" userId="b298ac9f32d7f7e7" providerId="LiveId" clId="{A6947402-4A70-45F2-B448-43EB59AA3908}" dt="2018-09-08T04:37:58.950" v="1555" actId="165"/>
          <ac:spMkLst>
            <pc:docMk/>
            <pc:sldMk cId="3928288062" sldId="303"/>
            <ac:spMk id="48" creationId="{EB3EBC77-96EC-49C0-B6F1-FC4237A9A3B3}"/>
          </ac:spMkLst>
        </pc:spChg>
        <pc:spChg chg="mod topLvl">
          <ac:chgData name="KC KANG" userId="b298ac9f32d7f7e7" providerId="LiveId" clId="{A6947402-4A70-45F2-B448-43EB59AA3908}" dt="2018-09-08T04:37:58.950" v="1555" actId="165"/>
          <ac:spMkLst>
            <pc:docMk/>
            <pc:sldMk cId="3928288062" sldId="303"/>
            <ac:spMk id="49" creationId="{BF4F733E-396D-4607-BF0E-0DDEF93A974D}"/>
          </ac:spMkLst>
        </pc:spChg>
        <pc:spChg chg="mod topLvl">
          <ac:chgData name="KC KANG" userId="b298ac9f32d7f7e7" providerId="LiveId" clId="{A6947402-4A70-45F2-B448-43EB59AA3908}" dt="2018-09-08T04:37:58.950" v="1555" actId="165"/>
          <ac:spMkLst>
            <pc:docMk/>
            <pc:sldMk cId="3928288062" sldId="303"/>
            <ac:spMk id="50" creationId="{6403DFFD-D347-45E8-A28E-4E6752CD5FAB}"/>
          </ac:spMkLst>
        </pc:spChg>
        <pc:spChg chg="mod topLvl">
          <ac:chgData name="KC KANG" userId="b298ac9f32d7f7e7" providerId="LiveId" clId="{A6947402-4A70-45F2-B448-43EB59AA3908}" dt="2018-09-08T04:37:58.950" v="1555" actId="165"/>
          <ac:spMkLst>
            <pc:docMk/>
            <pc:sldMk cId="3928288062" sldId="303"/>
            <ac:spMk id="51" creationId="{15B21A9F-13BD-4ADE-A769-BB6FA0E100A4}"/>
          </ac:spMkLst>
        </pc:spChg>
        <pc:spChg chg="mod topLvl">
          <ac:chgData name="KC KANG" userId="b298ac9f32d7f7e7" providerId="LiveId" clId="{A6947402-4A70-45F2-B448-43EB59AA3908}" dt="2018-09-08T04:37:58.950" v="1555" actId="165"/>
          <ac:spMkLst>
            <pc:docMk/>
            <pc:sldMk cId="3928288062" sldId="303"/>
            <ac:spMk id="52" creationId="{2C27D226-7C32-4584-AF4F-339C0FEE034B}"/>
          </ac:spMkLst>
        </pc:spChg>
        <pc:spChg chg="mod topLvl">
          <ac:chgData name="KC KANG" userId="b298ac9f32d7f7e7" providerId="LiveId" clId="{A6947402-4A70-45F2-B448-43EB59AA3908}" dt="2018-09-08T04:37:58.950" v="1555" actId="165"/>
          <ac:spMkLst>
            <pc:docMk/>
            <pc:sldMk cId="3928288062" sldId="303"/>
            <ac:spMk id="53" creationId="{9B1AC7C4-C211-4F61-8D6D-3E150F38E95F}"/>
          </ac:spMkLst>
        </pc:spChg>
        <pc:spChg chg="mod topLvl">
          <ac:chgData name="KC KANG" userId="b298ac9f32d7f7e7" providerId="LiveId" clId="{A6947402-4A70-45F2-B448-43EB59AA3908}" dt="2018-09-08T04:37:58.950" v="1555" actId="165"/>
          <ac:spMkLst>
            <pc:docMk/>
            <pc:sldMk cId="3928288062" sldId="303"/>
            <ac:spMk id="54" creationId="{37A44E49-303E-45F9-9887-25C74F58F60F}"/>
          </ac:spMkLst>
        </pc:spChg>
        <pc:spChg chg="mod topLvl">
          <ac:chgData name="KC KANG" userId="b298ac9f32d7f7e7" providerId="LiveId" clId="{A6947402-4A70-45F2-B448-43EB59AA3908}" dt="2018-09-08T04:37:58.950" v="1555" actId="165"/>
          <ac:spMkLst>
            <pc:docMk/>
            <pc:sldMk cId="3928288062" sldId="303"/>
            <ac:spMk id="55" creationId="{AF9CD66C-0FE9-40AE-ABDE-B963822FF850}"/>
          </ac:spMkLst>
        </pc:spChg>
        <pc:spChg chg="mod topLvl">
          <ac:chgData name="KC KANG" userId="b298ac9f32d7f7e7" providerId="LiveId" clId="{A6947402-4A70-45F2-B448-43EB59AA3908}" dt="2018-09-08T04:37:58.950" v="1555" actId="165"/>
          <ac:spMkLst>
            <pc:docMk/>
            <pc:sldMk cId="3928288062" sldId="303"/>
            <ac:spMk id="56" creationId="{3D7FC244-D69E-4348-844A-E8FA506F9AA1}"/>
          </ac:spMkLst>
        </pc:spChg>
        <pc:spChg chg="mod topLvl">
          <ac:chgData name="KC KANG" userId="b298ac9f32d7f7e7" providerId="LiveId" clId="{A6947402-4A70-45F2-B448-43EB59AA3908}" dt="2018-09-08T04:37:58.950" v="1555" actId="165"/>
          <ac:spMkLst>
            <pc:docMk/>
            <pc:sldMk cId="3928288062" sldId="303"/>
            <ac:spMk id="57" creationId="{2FBB8C5A-24D6-4E8A-B1A3-A217C419C905}"/>
          </ac:spMkLst>
        </pc:spChg>
        <pc:spChg chg="mod topLvl">
          <ac:chgData name="KC KANG" userId="b298ac9f32d7f7e7" providerId="LiveId" clId="{A6947402-4A70-45F2-B448-43EB59AA3908}" dt="2018-09-08T04:37:58.950" v="1555" actId="165"/>
          <ac:spMkLst>
            <pc:docMk/>
            <pc:sldMk cId="3928288062" sldId="303"/>
            <ac:spMk id="58" creationId="{F2FEB809-1850-4A73-941E-4C8421CAC302}"/>
          </ac:spMkLst>
        </pc:spChg>
        <pc:spChg chg="mod topLvl">
          <ac:chgData name="KC KANG" userId="b298ac9f32d7f7e7" providerId="LiveId" clId="{A6947402-4A70-45F2-B448-43EB59AA3908}" dt="2018-09-08T04:37:58.950" v="1555" actId="165"/>
          <ac:spMkLst>
            <pc:docMk/>
            <pc:sldMk cId="3928288062" sldId="303"/>
            <ac:spMk id="59" creationId="{B449F82E-9599-4255-B792-095EE2BD3D4C}"/>
          </ac:spMkLst>
        </pc:spChg>
        <pc:spChg chg="mod topLvl">
          <ac:chgData name="KC KANG" userId="b298ac9f32d7f7e7" providerId="LiveId" clId="{A6947402-4A70-45F2-B448-43EB59AA3908}" dt="2018-09-08T04:37:58.950" v="1555" actId="165"/>
          <ac:spMkLst>
            <pc:docMk/>
            <pc:sldMk cId="3928288062" sldId="303"/>
            <ac:spMk id="60" creationId="{52562DBC-ED3B-4054-9DEF-A4CFC3E602E4}"/>
          </ac:spMkLst>
        </pc:spChg>
        <pc:spChg chg="mod topLvl">
          <ac:chgData name="KC KANG" userId="b298ac9f32d7f7e7" providerId="LiveId" clId="{A6947402-4A70-45F2-B448-43EB59AA3908}" dt="2018-09-08T04:37:58.950" v="1555" actId="165"/>
          <ac:spMkLst>
            <pc:docMk/>
            <pc:sldMk cId="3928288062" sldId="303"/>
            <ac:spMk id="61" creationId="{AB482FE1-FB52-4BD1-9091-B4A3F47C8EC1}"/>
          </ac:spMkLst>
        </pc:spChg>
        <pc:spChg chg="mod topLvl">
          <ac:chgData name="KC KANG" userId="b298ac9f32d7f7e7" providerId="LiveId" clId="{A6947402-4A70-45F2-B448-43EB59AA3908}" dt="2018-09-08T04:37:58.950" v="1555" actId="165"/>
          <ac:spMkLst>
            <pc:docMk/>
            <pc:sldMk cId="3928288062" sldId="303"/>
            <ac:spMk id="62" creationId="{A71DC0B2-F3B1-4127-940A-45149CF3B631}"/>
          </ac:spMkLst>
        </pc:spChg>
        <pc:spChg chg="mod">
          <ac:chgData name="KC KANG" userId="b298ac9f32d7f7e7" providerId="LiveId" clId="{A6947402-4A70-45F2-B448-43EB59AA3908}" dt="2018-09-08T04:37:57.405" v="1554"/>
          <ac:spMkLst>
            <pc:docMk/>
            <pc:sldMk cId="3928288062" sldId="303"/>
            <ac:spMk id="241" creationId="{BE0F5D87-344F-414C-9308-C8C827C71AE9}"/>
          </ac:spMkLst>
        </pc:spChg>
        <pc:spChg chg="mod">
          <ac:chgData name="KC KANG" userId="b298ac9f32d7f7e7" providerId="LiveId" clId="{A6947402-4A70-45F2-B448-43EB59AA3908}" dt="2018-09-08T04:37:57.405" v="1554"/>
          <ac:spMkLst>
            <pc:docMk/>
            <pc:sldMk cId="3928288062" sldId="303"/>
            <ac:spMk id="242" creationId="{A0E46844-3F4A-42A6-9FB9-976DB6D6CD32}"/>
          </ac:spMkLst>
        </pc:spChg>
        <pc:spChg chg="mod">
          <ac:chgData name="KC KANG" userId="b298ac9f32d7f7e7" providerId="LiveId" clId="{A6947402-4A70-45F2-B448-43EB59AA3908}" dt="2018-09-08T04:37:57.405" v="1554"/>
          <ac:spMkLst>
            <pc:docMk/>
            <pc:sldMk cId="3928288062" sldId="303"/>
            <ac:spMk id="243" creationId="{5A12966F-71DD-4E94-9E9D-22A947ECA9B7}"/>
          </ac:spMkLst>
        </pc:spChg>
        <pc:spChg chg="mod">
          <ac:chgData name="KC KANG" userId="b298ac9f32d7f7e7" providerId="LiveId" clId="{A6947402-4A70-45F2-B448-43EB59AA3908}" dt="2018-09-08T04:37:57.405" v="1554"/>
          <ac:spMkLst>
            <pc:docMk/>
            <pc:sldMk cId="3928288062" sldId="303"/>
            <ac:spMk id="244" creationId="{519F57CB-6252-451A-A624-DB03DB33FBA6}"/>
          </ac:spMkLst>
        </pc:spChg>
        <pc:spChg chg="mod">
          <ac:chgData name="KC KANG" userId="b298ac9f32d7f7e7" providerId="LiveId" clId="{A6947402-4A70-45F2-B448-43EB59AA3908}" dt="2018-09-08T04:37:57.405" v="1554"/>
          <ac:spMkLst>
            <pc:docMk/>
            <pc:sldMk cId="3928288062" sldId="303"/>
            <ac:spMk id="245" creationId="{1C906A6F-93DB-418D-B5F4-ECE8432B8452}"/>
          </ac:spMkLst>
        </pc:spChg>
        <pc:spChg chg="mod">
          <ac:chgData name="KC KANG" userId="b298ac9f32d7f7e7" providerId="LiveId" clId="{A6947402-4A70-45F2-B448-43EB59AA3908}" dt="2018-09-08T04:37:57.405" v="1554"/>
          <ac:spMkLst>
            <pc:docMk/>
            <pc:sldMk cId="3928288062" sldId="303"/>
            <ac:spMk id="246" creationId="{2313587B-80AE-4882-B72C-E15D1E151E10}"/>
          </ac:spMkLst>
        </pc:spChg>
        <pc:spChg chg="mod">
          <ac:chgData name="KC KANG" userId="b298ac9f32d7f7e7" providerId="LiveId" clId="{A6947402-4A70-45F2-B448-43EB59AA3908}" dt="2018-09-08T04:37:57.405" v="1554"/>
          <ac:spMkLst>
            <pc:docMk/>
            <pc:sldMk cId="3928288062" sldId="303"/>
            <ac:spMk id="247" creationId="{9AF9F1D0-8AAB-40CE-A589-B7D8129F71E2}"/>
          </ac:spMkLst>
        </pc:spChg>
        <pc:spChg chg="mod">
          <ac:chgData name="KC KANG" userId="b298ac9f32d7f7e7" providerId="LiveId" clId="{A6947402-4A70-45F2-B448-43EB59AA3908}" dt="2018-09-08T04:37:57.405" v="1554"/>
          <ac:spMkLst>
            <pc:docMk/>
            <pc:sldMk cId="3928288062" sldId="303"/>
            <ac:spMk id="248" creationId="{C9725769-8D07-4D22-979C-33CCD579DEF0}"/>
          </ac:spMkLst>
        </pc:spChg>
        <pc:spChg chg="mod">
          <ac:chgData name="KC KANG" userId="b298ac9f32d7f7e7" providerId="LiveId" clId="{A6947402-4A70-45F2-B448-43EB59AA3908}" dt="2018-09-08T04:37:57.405" v="1554"/>
          <ac:spMkLst>
            <pc:docMk/>
            <pc:sldMk cId="3928288062" sldId="303"/>
            <ac:spMk id="249" creationId="{B0DAC023-D722-4764-ABD0-89FDBB20DB55}"/>
          </ac:spMkLst>
        </pc:spChg>
        <pc:spChg chg="mod">
          <ac:chgData name="KC KANG" userId="b298ac9f32d7f7e7" providerId="LiveId" clId="{A6947402-4A70-45F2-B448-43EB59AA3908}" dt="2018-09-08T04:37:57.405" v="1554"/>
          <ac:spMkLst>
            <pc:docMk/>
            <pc:sldMk cId="3928288062" sldId="303"/>
            <ac:spMk id="250" creationId="{517BB7BA-A570-4EE9-B4F5-C58CBEA20CB8}"/>
          </ac:spMkLst>
        </pc:spChg>
        <pc:spChg chg="mod">
          <ac:chgData name="KC KANG" userId="b298ac9f32d7f7e7" providerId="LiveId" clId="{A6947402-4A70-45F2-B448-43EB59AA3908}" dt="2018-09-08T04:37:57.405" v="1554"/>
          <ac:spMkLst>
            <pc:docMk/>
            <pc:sldMk cId="3928288062" sldId="303"/>
            <ac:spMk id="251" creationId="{0E3FC456-7138-4988-B920-B1575ACA4859}"/>
          </ac:spMkLst>
        </pc:spChg>
        <pc:spChg chg="mod">
          <ac:chgData name="KC KANG" userId="b298ac9f32d7f7e7" providerId="LiveId" clId="{A6947402-4A70-45F2-B448-43EB59AA3908}" dt="2018-09-08T04:37:57.405" v="1554"/>
          <ac:spMkLst>
            <pc:docMk/>
            <pc:sldMk cId="3928288062" sldId="303"/>
            <ac:spMk id="252" creationId="{2C58F03E-DFB0-450A-9E0C-3852F608CDB1}"/>
          </ac:spMkLst>
        </pc:spChg>
        <pc:spChg chg="mod">
          <ac:chgData name="KC KANG" userId="b298ac9f32d7f7e7" providerId="LiveId" clId="{A6947402-4A70-45F2-B448-43EB59AA3908}" dt="2018-09-08T04:37:57.405" v="1554"/>
          <ac:spMkLst>
            <pc:docMk/>
            <pc:sldMk cId="3928288062" sldId="303"/>
            <ac:spMk id="253" creationId="{3B941712-2F65-4989-AEA4-26F3DEAFE7F2}"/>
          </ac:spMkLst>
        </pc:spChg>
        <pc:spChg chg="mod">
          <ac:chgData name="KC KANG" userId="b298ac9f32d7f7e7" providerId="LiveId" clId="{A6947402-4A70-45F2-B448-43EB59AA3908}" dt="2018-09-08T04:37:57.405" v="1554"/>
          <ac:spMkLst>
            <pc:docMk/>
            <pc:sldMk cId="3928288062" sldId="303"/>
            <ac:spMk id="254" creationId="{5A950D4F-5240-428A-8484-C79D5BE26498}"/>
          </ac:spMkLst>
        </pc:spChg>
        <pc:spChg chg="mod">
          <ac:chgData name="KC KANG" userId="b298ac9f32d7f7e7" providerId="LiveId" clId="{A6947402-4A70-45F2-B448-43EB59AA3908}" dt="2018-09-08T04:37:57.405" v="1554"/>
          <ac:spMkLst>
            <pc:docMk/>
            <pc:sldMk cId="3928288062" sldId="303"/>
            <ac:spMk id="255" creationId="{ECA5F8C6-54E8-4D82-997D-38F698E71232}"/>
          </ac:spMkLst>
        </pc:spChg>
        <pc:spChg chg="mod">
          <ac:chgData name="KC KANG" userId="b298ac9f32d7f7e7" providerId="LiveId" clId="{A6947402-4A70-45F2-B448-43EB59AA3908}" dt="2018-09-08T04:37:57.405" v="1554"/>
          <ac:spMkLst>
            <pc:docMk/>
            <pc:sldMk cId="3928288062" sldId="303"/>
            <ac:spMk id="256" creationId="{97D0302E-1AB5-4EAB-8B0F-508747706DA1}"/>
          </ac:spMkLst>
        </pc:spChg>
        <pc:spChg chg="mod">
          <ac:chgData name="KC KANG" userId="b298ac9f32d7f7e7" providerId="LiveId" clId="{A6947402-4A70-45F2-B448-43EB59AA3908}" dt="2018-09-08T04:37:57.405" v="1554"/>
          <ac:spMkLst>
            <pc:docMk/>
            <pc:sldMk cId="3928288062" sldId="303"/>
            <ac:spMk id="257" creationId="{9765420C-401B-49F8-B57C-2F7EEDAC7976}"/>
          </ac:spMkLst>
        </pc:spChg>
        <pc:spChg chg="mod">
          <ac:chgData name="KC KANG" userId="b298ac9f32d7f7e7" providerId="LiveId" clId="{A6947402-4A70-45F2-B448-43EB59AA3908}" dt="2018-09-08T04:37:57.405" v="1554"/>
          <ac:spMkLst>
            <pc:docMk/>
            <pc:sldMk cId="3928288062" sldId="303"/>
            <ac:spMk id="258" creationId="{40CA1743-16C0-444E-A03A-EBB0029A2EF1}"/>
          </ac:spMkLst>
        </pc:spChg>
        <pc:spChg chg="mod">
          <ac:chgData name="KC KANG" userId="b298ac9f32d7f7e7" providerId="LiveId" clId="{A6947402-4A70-45F2-B448-43EB59AA3908}" dt="2018-09-08T04:37:57.405" v="1554"/>
          <ac:spMkLst>
            <pc:docMk/>
            <pc:sldMk cId="3928288062" sldId="303"/>
            <ac:spMk id="259" creationId="{AAF56266-E89E-4D52-9ED1-19CB253DFB25}"/>
          </ac:spMkLst>
        </pc:spChg>
        <pc:spChg chg="mod">
          <ac:chgData name="KC KANG" userId="b298ac9f32d7f7e7" providerId="LiveId" clId="{A6947402-4A70-45F2-B448-43EB59AA3908}" dt="2018-09-08T04:37:57.405" v="1554"/>
          <ac:spMkLst>
            <pc:docMk/>
            <pc:sldMk cId="3928288062" sldId="303"/>
            <ac:spMk id="260" creationId="{6B83FE56-4230-489E-9EFB-AFD862927546}"/>
          </ac:spMkLst>
        </pc:spChg>
        <pc:spChg chg="mod">
          <ac:chgData name="KC KANG" userId="b298ac9f32d7f7e7" providerId="LiveId" clId="{A6947402-4A70-45F2-B448-43EB59AA3908}" dt="2018-09-08T04:37:57.405" v="1554"/>
          <ac:spMkLst>
            <pc:docMk/>
            <pc:sldMk cId="3928288062" sldId="303"/>
            <ac:spMk id="261" creationId="{D878BF2A-F603-4FD7-90C9-1053CDF00E36}"/>
          </ac:spMkLst>
        </pc:spChg>
        <pc:spChg chg="mod">
          <ac:chgData name="KC KANG" userId="b298ac9f32d7f7e7" providerId="LiveId" clId="{A6947402-4A70-45F2-B448-43EB59AA3908}" dt="2018-09-08T04:37:57.405" v="1554"/>
          <ac:spMkLst>
            <pc:docMk/>
            <pc:sldMk cId="3928288062" sldId="303"/>
            <ac:spMk id="262" creationId="{09E9ECCC-F8E5-4B3F-AAB1-0370333EFB70}"/>
          </ac:spMkLst>
        </pc:spChg>
        <pc:grpChg chg="add del mod">
          <ac:chgData name="KC KANG" userId="b298ac9f32d7f7e7" providerId="LiveId" clId="{A6947402-4A70-45F2-B448-43EB59AA3908}" dt="2018-09-08T04:37:58.950" v="1555" actId="165"/>
          <ac:grpSpMkLst>
            <pc:docMk/>
            <pc:sldMk cId="3928288062" sldId="303"/>
            <ac:grpSpMk id="3" creationId="{FA94900A-C80D-4D9B-87BC-E1D8CD25CF40}"/>
          </ac:grpSpMkLst>
        </pc:grpChg>
        <pc:grpChg chg="mod topLvl">
          <ac:chgData name="KC KANG" userId="b298ac9f32d7f7e7" providerId="LiveId" clId="{A6947402-4A70-45F2-B448-43EB59AA3908}" dt="2018-09-08T04:37:58.950" v="1555" actId="165"/>
          <ac:grpSpMkLst>
            <pc:docMk/>
            <pc:sldMk cId="3928288062" sldId="303"/>
            <ac:grpSpMk id="6" creationId="{12F9CD12-4E7E-49A7-AAB2-056DEBE5A680}"/>
          </ac:grpSpMkLst>
        </pc:grpChg>
        <pc:graphicFrameChg chg="add mod modGraphic">
          <ac:chgData name="KC KANG" userId="b298ac9f32d7f7e7" providerId="LiveId" clId="{A6947402-4A70-45F2-B448-43EB59AA3908}" dt="2018-09-09T07:43:01.083" v="6543" actId="120"/>
          <ac:graphicFrameMkLst>
            <pc:docMk/>
            <pc:sldMk cId="3928288062" sldId="303"/>
            <ac:graphicFrameMk id="263" creationId="{7361DAB1-3363-4109-BDBE-B5A242890370}"/>
          </ac:graphicFrameMkLst>
        </pc:graphicFrameChg>
        <pc:picChg chg="add del">
          <ac:chgData name="KC KANG" userId="b298ac9f32d7f7e7" providerId="LiveId" clId="{A6947402-4A70-45F2-B448-43EB59AA3908}" dt="2018-09-08T04:38:05.807" v="1557" actId="478"/>
          <ac:picMkLst>
            <pc:docMk/>
            <pc:sldMk cId="3928288062" sldId="303"/>
            <ac:picMk id="2" creationId="{8935736C-B482-4EC1-A08C-DD2F635644E9}"/>
          </ac:picMkLst>
        </pc:picChg>
      </pc:sldChg>
      <pc:sldChg chg="addSp delSp modSp add">
        <pc:chgData name="KC KANG" userId="b298ac9f32d7f7e7" providerId="LiveId" clId="{A6947402-4A70-45F2-B448-43EB59AA3908}" dt="2018-09-09T09:05:41.855" v="7269" actId="6549"/>
        <pc:sldMkLst>
          <pc:docMk/>
          <pc:sldMk cId="59276788" sldId="304"/>
        </pc:sldMkLst>
        <pc:spChg chg="add del">
          <ac:chgData name="KC KANG" userId="b298ac9f32d7f7e7" providerId="LiveId" clId="{A6947402-4A70-45F2-B448-43EB59AA3908}" dt="2018-09-09T07:33:19.944" v="6520" actId="478"/>
          <ac:spMkLst>
            <pc:docMk/>
            <pc:sldMk cId="59276788" sldId="304"/>
            <ac:spMk id="2" creationId="{A38D07E4-55D4-4678-A89E-226EB8DE064A}"/>
          </ac:spMkLst>
        </pc:spChg>
        <pc:spChg chg="add del">
          <ac:chgData name="KC KANG" userId="b298ac9f32d7f7e7" providerId="LiveId" clId="{A6947402-4A70-45F2-B448-43EB59AA3908}" dt="2018-09-09T07:33:25.877" v="6522" actId="478"/>
          <ac:spMkLst>
            <pc:docMk/>
            <pc:sldMk cId="59276788" sldId="304"/>
            <ac:spMk id="3" creationId="{947CB6B8-1695-49AA-9EEB-0045A01FB322}"/>
          </ac:spMkLst>
        </pc:spChg>
        <pc:spChg chg="add del">
          <ac:chgData name="KC KANG" userId="b298ac9f32d7f7e7" providerId="LiveId" clId="{A6947402-4A70-45F2-B448-43EB59AA3908}" dt="2018-09-09T07:39:30.131" v="6529" actId="478"/>
          <ac:spMkLst>
            <pc:docMk/>
            <pc:sldMk cId="59276788" sldId="304"/>
            <ac:spMk id="5" creationId="{940C3CDA-8225-49A3-9BB9-9325AC207BA2}"/>
          </ac:spMkLst>
        </pc:spChg>
        <pc:spChg chg="add mod">
          <ac:chgData name="KC KANG" userId="b298ac9f32d7f7e7" providerId="LiveId" clId="{A6947402-4A70-45F2-B448-43EB59AA3908}" dt="2018-09-09T08:15:41.318" v="6671"/>
          <ac:spMkLst>
            <pc:docMk/>
            <pc:sldMk cId="59276788" sldId="304"/>
            <ac:spMk id="11" creationId="{21943FA7-EAC9-4CC2-AF82-F226FFDB09E9}"/>
          </ac:spMkLst>
        </pc:spChg>
        <pc:spChg chg="add mod">
          <ac:chgData name="KC KANG" userId="b298ac9f32d7f7e7" providerId="LiveId" clId="{A6947402-4A70-45F2-B448-43EB59AA3908}" dt="2018-09-09T09:05:41.855" v="7269" actId="6549"/>
          <ac:spMkLst>
            <pc:docMk/>
            <pc:sldMk cId="59276788" sldId="304"/>
            <ac:spMk id="13" creationId="{9EBE5E56-0238-4AF1-B033-7804F3CD0008}"/>
          </ac:spMkLst>
        </pc:spChg>
        <pc:graphicFrameChg chg="del mod modGraphic">
          <ac:chgData name="KC KANG" userId="b298ac9f32d7f7e7" providerId="LiveId" clId="{A6947402-4A70-45F2-B448-43EB59AA3908}" dt="2018-09-09T07:33:17.063" v="6518" actId="478"/>
          <ac:graphicFrameMkLst>
            <pc:docMk/>
            <pc:sldMk cId="59276788" sldId="304"/>
            <ac:graphicFrameMk id="263" creationId="{7361DAB1-3363-4109-BDBE-B5A242890370}"/>
          </ac:graphicFrameMkLst>
        </pc:graphicFrameChg>
        <pc:picChg chg="add del mod">
          <ac:chgData name="KC KANG" userId="b298ac9f32d7f7e7" providerId="LiveId" clId="{A6947402-4A70-45F2-B448-43EB59AA3908}" dt="2018-09-08T09:38:02.109" v="5367" actId="478"/>
          <ac:picMkLst>
            <pc:docMk/>
            <pc:sldMk cId="59276788" sldId="304"/>
            <ac:picMk id="3" creationId="{557CEE47-10F2-4D1D-A87E-5ADBAE4C8C52}"/>
          </ac:picMkLst>
        </pc:picChg>
        <pc:picChg chg="add del mod">
          <ac:chgData name="KC KANG" userId="b298ac9f32d7f7e7" providerId="LiveId" clId="{A6947402-4A70-45F2-B448-43EB59AA3908}" dt="2018-09-08T09:38:01.702" v="5366" actId="478"/>
          <ac:picMkLst>
            <pc:docMk/>
            <pc:sldMk cId="59276788" sldId="304"/>
            <ac:picMk id="1026" creationId="{E891B8AC-9181-4795-A4A7-10723785D1FC}"/>
          </ac:picMkLst>
        </pc:picChg>
        <pc:picChg chg="add del mod">
          <ac:chgData name="KC KANG" userId="b298ac9f32d7f7e7" providerId="LiveId" clId="{A6947402-4A70-45F2-B448-43EB59AA3908}" dt="2018-09-09T07:40:27.508" v="6539" actId="478"/>
          <ac:picMkLst>
            <pc:docMk/>
            <pc:sldMk cId="59276788" sldId="304"/>
            <ac:picMk id="1028" creationId="{8EE8807A-986B-4BFA-BDA3-801D4BE8C2DF}"/>
          </ac:picMkLst>
        </pc:picChg>
        <pc:picChg chg="add del mod">
          <ac:chgData name="KC KANG" userId="b298ac9f32d7f7e7" providerId="LiveId" clId="{A6947402-4A70-45F2-B448-43EB59AA3908}" dt="2018-09-09T08:14:07.714" v="6610" actId="478"/>
          <ac:picMkLst>
            <pc:docMk/>
            <pc:sldMk cId="59276788" sldId="304"/>
            <ac:picMk id="1032" creationId="{7A47EE9B-A51A-42C1-A7FC-C70F2A004969}"/>
          </ac:picMkLst>
        </pc:picChg>
        <pc:picChg chg="add mod modCrop">
          <ac:chgData name="KC KANG" userId="b298ac9f32d7f7e7" providerId="LiveId" clId="{A6947402-4A70-45F2-B448-43EB59AA3908}" dt="2018-09-09T08:57:58.793" v="7064" actId="732"/>
          <ac:picMkLst>
            <pc:docMk/>
            <pc:sldMk cId="59276788" sldId="304"/>
            <ac:picMk id="1034" creationId="{8B0EAA8E-2E2F-48DB-8250-7DF8C2379675}"/>
          </ac:picMkLst>
        </pc:picChg>
        <pc:picChg chg="add mod">
          <ac:chgData name="KC KANG" userId="b298ac9f32d7f7e7" providerId="LiveId" clId="{A6947402-4A70-45F2-B448-43EB59AA3908}" dt="2018-09-09T08:58:04.640" v="7065" actId="1076"/>
          <ac:picMkLst>
            <pc:docMk/>
            <pc:sldMk cId="59276788" sldId="304"/>
            <ac:picMk id="1036" creationId="{3CDBB1D8-C1F4-40FC-9DB9-96F991108598}"/>
          </ac:picMkLst>
        </pc:picChg>
        <pc:picChg chg="add mod modCrop">
          <ac:chgData name="KC KANG" userId="b298ac9f32d7f7e7" providerId="LiveId" clId="{A6947402-4A70-45F2-B448-43EB59AA3908}" dt="2018-09-09T08:59:22.887" v="7081" actId="1076"/>
          <ac:picMkLst>
            <pc:docMk/>
            <pc:sldMk cId="59276788" sldId="304"/>
            <ac:picMk id="1038" creationId="{DD49E36B-FC3A-4F54-BAC5-72177D6343C1}"/>
          </ac:picMkLst>
        </pc:picChg>
      </pc:sldChg>
      <pc:sldMasterChg chg="delSldLayout">
        <pc:chgData name="KC KANG" userId="b298ac9f32d7f7e7" providerId="LiveId" clId="{A6947402-4A70-45F2-B448-43EB59AA3908}" dt="2018-09-09T10:42:04.383" v="8183" actId="2696"/>
        <pc:sldMasterMkLst>
          <pc:docMk/>
          <pc:sldMasterMk cId="0" sldId="2147483658"/>
        </pc:sldMasterMkLst>
        <pc:sldLayoutChg chg="del">
          <pc:chgData name="KC KANG" userId="b298ac9f32d7f7e7" providerId="LiveId" clId="{A6947402-4A70-45F2-B448-43EB59AA3908}" dt="2018-09-09T10:42:04.383" v="8183" actId="2696"/>
          <pc:sldLayoutMkLst>
            <pc:docMk/>
            <pc:sldMasterMk cId="0" sldId="2147483658"/>
            <pc:sldLayoutMk cId="0" sldId="2147483657"/>
          </pc:sldLayoutMkLst>
        </pc:sldLayoutChg>
      </pc:sldMasterChg>
    </pc:docChg>
  </pc:docChgLst>
  <pc:docChgLst>
    <pc:chgData name="게스트 사용자" providerId="Windows Live" clId="Web-{937D188C-F681-475C-8A10-D8D312D19AF0}"/>
    <pc:docChg chg="modSld">
      <pc:chgData name="게스트 사용자" userId="" providerId="Windows Live" clId="Web-{937D188C-F681-475C-8A10-D8D312D19AF0}" dt="2018-09-08T03:40:47.694" v="2" actId="20577"/>
      <pc:docMkLst>
        <pc:docMk/>
      </pc:docMkLst>
      <pc:sldChg chg="modSp">
        <pc:chgData name="게스트 사용자" userId="" providerId="Windows Live" clId="Web-{937D188C-F681-475C-8A10-D8D312D19AF0}" dt="2018-09-08T03:40:47.694" v="2" actId="20577"/>
        <pc:sldMkLst>
          <pc:docMk/>
          <pc:sldMk cId="0" sldId="256"/>
        </pc:sldMkLst>
        <pc:spChg chg="mod">
          <ac:chgData name="게스트 사용자" userId="" providerId="Windows Live" clId="Web-{937D188C-F681-475C-8A10-D8D312D19AF0}" dt="2018-09-08T03:40:47.694" v="2" actId="20577"/>
          <ac:spMkLst>
            <pc:docMk/>
            <pc:sldMk cId="0" sldId="256"/>
            <ac:spMk id="7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A%94%EA%B5%AC%EC%82%AC%ED%95%AD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624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4386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030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744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597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102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463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요구분류 </a:t>
            </a:r>
          </a:p>
          <a:p>
            <a:pPr rtl="0" fontAlgn="base"/>
            <a:r>
              <a:rPr lang="ko-KR" alt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 </a:t>
            </a:r>
            <a:r>
              <a:rPr lang="en-US" altLang="ko-KR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예시</a:t>
            </a:r>
            <a:r>
              <a:rPr lang="en-US" altLang="ko-KR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"</a:t>
            </a:r>
            <a:r>
              <a:rPr lang="ko-KR" alt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신규</a:t>
            </a:r>
            <a:r>
              <a:rPr lang="en-US" altLang="ko-KR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", "</a:t>
            </a:r>
            <a:r>
              <a:rPr lang="ko-KR" alt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기능개선</a:t>
            </a:r>
            <a:r>
              <a:rPr lang="en-US" altLang="ko-KR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", "</a:t>
            </a:r>
            <a:r>
              <a:rPr lang="ko-KR" alt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결함수정</a:t>
            </a:r>
            <a:r>
              <a:rPr lang="en-US" altLang="ko-KR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", "</a:t>
            </a:r>
            <a:r>
              <a:rPr lang="ko-KR" alt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유지</a:t>
            </a:r>
            <a:r>
              <a:rPr lang="en-US" altLang="ko-KR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ko-KR" alt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 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fontAlgn="base"/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해당 요구사항의 성격을 규정한다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만약 새로운 시스템을 구축한다면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요구분류 항목은 모두 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신규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일 것이다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 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하지만 모든 개발 프로젝트가 새로운 시스템을 구축하는 것은 아니기 때문에 이러한 항목이 필요하다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fontAlgn="base"/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fontAlgn="base"/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요구사항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fontAlgn="base"/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요구사항을 관리하기 용이하도록 요구사항마다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부여한다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 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요구사항코드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이용하거나 기능적으로 구분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(FR: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기능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NFR: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비기능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하는 등의 기준에 맞춰서 작성한다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fontAlgn="base"/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fontAlgn="base"/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3. 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요구사항명 </a:t>
            </a:r>
          </a:p>
          <a:p>
            <a:pPr rtl="0" fontAlgn="base"/>
            <a:r>
              <a:rPr lang="ko-KR" alt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 </a:t>
            </a:r>
            <a:r>
              <a:rPr lang="en-US" altLang="ko-KR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예시</a:t>
            </a:r>
            <a:r>
              <a:rPr lang="en-US" altLang="ko-KR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 </a:t>
            </a:r>
            <a:r>
              <a:rPr lang="ko-KR" altLang="en-U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메인의</a:t>
            </a:r>
            <a:r>
              <a:rPr lang="ko-KR" alt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글검색</a:t>
            </a:r>
            <a:r>
              <a:rPr lang="ko-KR" alt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기능</a:t>
            </a:r>
            <a:r>
              <a:rPr lang="en-US" altLang="ko-KR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메인의</a:t>
            </a:r>
            <a:r>
              <a:rPr lang="ko-KR" alt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로그인 기능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fontAlgn="base"/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요구사항을 가시적으로 명확히 하기 위해 요구사항 이름이 필요하며 대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중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소에서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소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분류 수준이다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fontAlgn="base"/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fontAlgn="base"/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4. 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요구사항 내용 </a:t>
            </a:r>
          </a:p>
          <a:p>
            <a:pPr rtl="0" fontAlgn="base"/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해당 요구사항에 대한 부연 설명을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달아둔다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fontAlgn="base"/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예시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제목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내용으로 글검색이 가능하다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fontAlgn="base"/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fontAlgn="base"/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수용여부 </a:t>
            </a:r>
          </a:p>
          <a:p>
            <a:pPr rtl="0" fontAlgn="base"/>
            <a:r>
              <a:rPr lang="ko-KR" alt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 </a:t>
            </a:r>
            <a:r>
              <a:rPr lang="en-US" altLang="ko-KR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예시</a:t>
            </a:r>
            <a:r>
              <a:rPr lang="en-US" altLang="ko-KR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"</a:t>
            </a:r>
            <a:r>
              <a:rPr lang="ko-KR" alt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수용</a:t>
            </a:r>
            <a:r>
              <a:rPr lang="en-US" altLang="ko-KR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", "</a:t>
            </a:r>
            <a:r>
              <a:rPr lang="ko-KR" alt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보류</a:t>
            </a:r>
            <a:r>
              <a:rPr lang="en-US" altLang="ko-KR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", "</a:t>
            </a:r>
            <a:r>
              <a:rPr lang="ko-KR" alt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기각</a:t>
            </a:r>
            <a:r>
              <a:rPr lang="en-US" altLang="ko-KR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fontAlgn="base"/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해당 요구사항을 수용했는지에 대한 여부이다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fontAlgn="base"/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fontAlgn="base"/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6.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우선순위 </a:t>
            </a:r>
          </a:p>
          <a:p>
            <a:pPr rtl="0" fontAlgn="base"/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 </a:t>
            </a:r>
            <a:r>
              <a:rPr lang="en-US" altLang="ko-KR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예시</a:t>
            </a:r>
            <a:r>
              <a:rPr lang="en-US" altLang="ko-KR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 "</a:t>
            </a:r>
            <a:r>
              <a:rPr lang="ko-KR" alt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최상</a:t>
            </a:r>
            <a:r>
              <a:rPr lang="en-US" altLang="ko-KR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", "</a:t>
            </a:r>
            <a:r>
              <a:rPr lang="ko-KR" alt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상</a:t>
            </a:r>
            <a:r>
              <a:rPr lang="en-US" altLang="ko-KR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", "</a:t>
            </a:r>
            <a:r>
              <a:rPr lang="ko-KR" alt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중</a:t>
            </a:r>
            <a:r>
              <a:rPr lang="en-US" altLang="ko-KR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", "</a:t>
            </a:r>
            <a:r>
              <a:rPr lang="ko-KR" alt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하</a:t>
            </a:r>
            <a:r>
              <a:rPr lang="en-US" altLang="ko-KR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fontAlgn="base"/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해당 요구사항의 우선순위를 규정한다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fontAlgn="base"/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fontAlgn="base"/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요구적용일자 </a:t>
            </a:r>
          </a:p>
          <a:p>
            <a:pPr rtl="0" fontAlgn="base"/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구축 예정날짜 또는 적용 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예정날짜이다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861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722828" y="1882500"/>
            <a:ext cx="7698344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ko-KR" altLang="en-US" sz="4400" dirty="0" err="1">
                <a:latin typeface="+mj-ea"/>
                <a:ea typeface="+mj-ea"/>
              </a:rPr>
              <a:t>실무중심산학협력프로젝트</a:t>
            </a:r>
            <a:br>
              <a:rPr lang="ko-KR" altLang="en-US" sz="4400" dirty="0">
                <a:latin typeface="맑은 고딕"/>
                <a:ea typeface="맑은 고딕"/>
              </a:rPr>
            </a:br>
            <a:r>
              <a:rPr lang="ko-KR" altLang="en-US" sz="4400" dirty="0">
                <a:solidFill>
                  <a:srgbClr val="404B50"/>
                </a:solidFill>
                <a:latin typeface="+mj-ea"/>
                <a:ea typeface="+mj-ea"/>
              </a:rPr>
              <a:t>요구사항 형상관리 프로그램</a:t>
            </a:r>
            <a:br>
              <a:rPr lang="ko-KR" altLang="en-US" sz="4400" dirty="0">
                <a:solidFill>
                  <a:srgbClr val="404B50"/>
                </a:solidFill>
                <a:latin typeface="맑은 고딕"/>
                <a:ea typeface="맑은 고딕"/>
              </a:rPr>
            </a:br>
            <a:r>
              <a:rPr lang="en-US" altLang="ko-KR" sz="1800" dirty="0">
                <a:solidFill>
                  <a:srgbClr val="404B50"/>
                </a:solidFill>
                <a:latin typeface="+mj-ea"/>
                <a:ea typeface="+mj-ea"/>
              </a:rPr>
              <a:t>(</a:t>
            </a:r>
            <a:r>
              <a:rPr lang="en-US" altLang="ko-KR" sz="1800" dirty="0">
                <a:solidFill>
                  <a:srgbClr val="404B50"/>
                </a:solidFill>
              </a:rPr>
              <a:t>Requirement Configuration Management Program)</a:t>
            </a:r>
            <a:endParaRPr sz="1800" dirty="0">
              <a:solidFill>
                <a:srgbClr val="404B50"/>
              </a:solidFill>
              <a:latin typeface="+mj-ea"/>
              <a:ea typeface="+mj-ea"/>
            </a:endParaRPr>
          </a:p>
        </p:txBody>
      </p:sp>
      <p:sp>
        <p:nvSpPr>
          <p:cNvPr id="3" name="Google Shape;70;p12">
            <a:extLst>
              <a:ext uri="{FF2B5EF4-FFF2-40B4-BE49-F238E27FC236}">
                <a16:creationId xmlns:a16="http://schemas.microsoft.com/office/drawing/2014/main" id="{82F86675-6BB1-43AA-8111-0DA9206EC1ED}"/>
              </a:ext>
            </a:extLst>
          </p:cNvPr>
          <p:cNvSpPr txBox="1">
            <a:spLocks/>
          </p:cNvSpPr>
          <p:nvPr/>
        </p:nvSpPr>
        <p:spPr>
          <a:xfrm>
            <a:off x="1120803" y="4280014"/>
            <a:ext cx="6902394" cy="205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altLang="ko-KR" sz="2400" dirty="0">
                <a:latin typeface="+mj-ea"/>
                <a:ea typeface="+mj-ea"/>
              </a:rPr>
              <a:t>Team : Sequence</a:t>
            </a:r>
          </a:p>
          <a:p>
            <a:endParaRPr lang="en-US" altLang="ko-KR" sz="2400" dirty="0">
              <a:solidFill>
                <a:srgbClr val="404B50"/>
              </a:solidFill>
              <a:latin typeface="+mj-ea"/>
              <a:ea typeface="+mj-ea"/>
            </a:endParaRPr>
          </a:p>
          <a:p>
            <a:r>
              <a:rPr lang="en-US" altLang="ko-KR" sz="2400" dirty="0">
                <a:solidFill>
                  <a:srgbClr val="404B50"/>
                </a:solidFill>
                <a:latin typeface="+mj-ea"/>
                <a:ea typeface="+mj-ea"/>
              </a:rPr>
              <a:t> 32131766 </a:t>
            </a:r>
            <a:r>
              <a:rPr lang="ko-KR" altLang="en-US" sz="2400" dirty="0" err="1">
                <a:solidFill>
                  <a:srgbClr val="404B50"/>
                </a:solidFill>
                <a:latin typeface="+mj-ea"/>
                <a:ea typeface="+mj-ea"/>
              </a:rPr>
              <a:t>황준일</a:t>
            </a:r>
            <a:endParaRPr lang="en-US" altLang="ko-KR" sz="2400" dirty="0">
              <a:solidFill>
                <a:srgbClr val="404B50"/>
              </a:solidFill>
              <a:latin typeface="+mj-ea"/>
              <a:ea typeface="+mj-ea"/>
            </a:endParaRPr>
          </a:p>
          <a:p>
            <a:r>
              <a:rPr lang="en-US" altLang="ko-KR" sz="2400" dirty="0">
                <a:solidFill>
                  <a:srgbClr val="404B50"/>
                </a:solidFill>
                <a:latin typeface="+mj-ea"/>
                <a:ea typeface="+mj-ea"/>
              </a:rPr>
              <a:t> 32144204 </a:t>
            </a:r>
            <a:r>
              <a:rPr lang="ko-KR" altLang="en-US" sz="2400" dirty="0">
                <a:solidFill>
                  <a:srgbClr val="404B50"/>
                </a:solidFill>
                <a:latin typeface="+mj-ea"/>
                <a:ea typeface="+mj-ea"/>
              </a:rPr>
              <a:t>정대일</a:t>
            </a:r>
            <a:endParaRPr lang="en-US" altLang="ko-KR" sz="2400" dirty="0">
              <a:solidFill>
                <a:srgbClr val="404B50"/>
              </a:solidFill>
              <a:latin typeface="+mj-ea"/>
              <a:ea typeface="+mj-ea"/>
            </a:endParaRPr>
          </a:p>
          <a:p>
            <a:r>
              <a:rPr lang="en-US" altLang="ko-KR" sz="2400" dirty="0">
                <a:solidFill>
                  <a:srgbClr val="404B50"/>
                </a:solidFill>
                <a:latin typeface="+mj-ea"/>
                <a:ea typeface="+mj-ea"/>
              </a:rPr>
              <a:t> 32151839 </a:t>
            </a:r>
            <a:r>
              <a:rPr lang="ko-KR" altLang="en-US" sz="2400" dirty="0">
                <a:solidFill>
                  <a:srgbClr val="404B50"/>
                </a:solidFill>
                <a:latin typeface="+mj-ea"/>
                <a:ea typeface="+mj-ea"/>
              </a:rPr>
              <a:t>박은영</a:t>
            </a:r>
            <a:endParaRPr lang="en-US" altLang="ko-KR" sz="2400" dirty="0">
              <a:solidFill>
                <a:srgbClr val="404B50"/>
              </a:solidFill>
              <a:latin typeface="+mj-ea"/>
              <a:ea typeface="+mj-ea"/>
            </a:endParaRPr>
          </a:p>
          <a:p>
            <a:r>
              <a:rPr lang="en-US" altLang="ko-KR" sz="2400" dirty="0">
                <a:solidFill>
                  <a:srgbClr val="404B50"/>
                </a:solidFill>
                <a:latin typeface="+mj-ea"/>
                <a:ea typeface="+mj-ea"/>
              </a:rPr>
              <a:t> 32121802 </a:t>
            </a:r>
            <a:r>
              <a:rPr lang="ko-KR" altLang="en-US" sz="2400" dirty="0" err="1">
                <a:solidFill>
                  <a:srgbClr val="404B50"/>
                </a:solidFill>
                <a:latin typeface="+mj-ea"/>
                <a:ea typeface="+mj-ea"/>
              </a:rPr>
              <a:t>강교찬</a:t>
            </a:r>
            <a:endParaRPr lang="ko-KR" altLang="en-US" sz="2400" dirty="0">
              <a:solidFill>
                <a:srgbClr val="404B50"/>
              </a:solidFill>
              <a:latin typeface="+mj-ea"/>
              <a:ea typeface="+mj-ea"/>
            </a:endParaRPr>
          </a:p>
        </p:txBody>
      </p:sp>
      <p:sp>
        <p:nvSpPr>
          <p:cNvPr id="10" name="Google Shape;99;p15">
            <a:extLst>
              <a:ext uri="{FF2B5EF4-FFF2-40B4-BE49-F238E27FC236}">
                <a16:creationId xmlns:a16="http://schemas.microsoft.com/office/drawing/2014/main" id="{88C3147B-A3DA-4E46-9C23-A41F783F754F}"/>
              </a:ext>
            </a:extLst>
          </p:cNvPr>
          <p:cNvSpPr txBox="1">
            <a:spLocks/>
          </p:cNvSpPr>
          <p:nvPr/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75;p13">
            <a:extLst>
              <a:ext uri="{FF2B5EF4-FFF2-40B4-BE49-F238E27FC236}">
                <a16:creationId xmlns:a16="http://schemas.microsoft.com/office/drawing/2014/main" id="{F3C6E16A-AD1D-4407-83FF-19EE857170FF}"/>
              </a:ext>
            </a:extLst>
          </p:cNvPr>
          <p:cNvSpPr txBox="1">
            <a:spLocks/>
          </p:cNvSpPr>
          <p:nvPr/>
        </p:nvSpPr>
        <p:spPr>
          <a:xfrm>
            <a:off x="401139" y="67289"/>
            <a:ext cx="7571700" cy="50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altLang="ko-KR" dirty="0">
                <a:uFill>
                  <a:solidFill>
                    <a:srgbClr val="0091EA"/>
                  </a:solidFill>
                </a:uFill>
                <a:latin typeface="+mj-ea"/>
                <a:ea typeface="+mj-ea"/>
              </a:rPr>
              <a:t>3. </a:t>
            </a:r>
            <a:r>
              <a:rPr lang="ko-KR" altLang="en-US" dirty="0">
                <a:uFill>
                  <a:solidFill>
                    <a:srgbClr val="0091EA"/>
                  </a:solidFill>
                </a:uFill>
                <a:latin typeface="+mj-ea"/>
                <a:ea typeface="+mj-ea"/>
              </a:rPr>
              <a:t>개발 환경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83CF629-F124-474D-971F-90DE3FF03003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01139" y="572804"/>
            <a:ext cx="3785850" cy="0"/>
          </a:xfrm>
          <a:prstGeom prst="line">
            <a:avLst/>
          </a:prstGeom>
          <a:ln w="12700" cmpd="sng">
            <a:solidFill>
              <a:srgbClr val="009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9BC316F-5191-418A-B852-5BF213C53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989" y="2592693"/>
            <a:ext cx="3075114" cy="9991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B7C84C-4195-4487-BA23-46EF9F97F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02" y="2290267"/>
            <a:ext cx="2111723" cy="160398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AA86F6-C706-47E3-A1B7-4A6A174F30BF}"/>
              </a:ext>
            </a:extLst>
          </p:cNvPr>
          <p:cNvSpPr/>
          <p:nvPr/>
        </p:nvSpPr>
        <p:spPr>
          <a:xfrm>
            <a:off x="401138" y="665137"/>
            <a:ext cx="8742861" cy="1610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rgbClr val="0091EA"/>
                </a:solidFill>
                <a:latin typeface="+mn-ea"/>
                <a:cs typeface="Source Sans Pro"/>
                <a:sym typeface="Source Sans Pro"/>
              </a:rPr>
              <a:t>SPA : Single Page Application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rgbClr val="0091EA"/>
                </a:solidFill>
                <a:latin typeface="+mn-ea"/>
                <a:sym typeface="Source Sans Pro"/>
              </a:rPr>
              <a:t>  </a:t>
            </a:r>
            <a:r>
              <a:rPr lang="ko-KR" altLang="en-US" b="1" dirty="0">
                <a:solidFill>
                  <a:schemeClr val="tx1"/>
                </a:solidFill>
                <a:latin typeface="+mn-ea"/>
                <a:sym typeface="Source Sans Pro"/>
              </a:rPr>
              <a:t>기본적으로 단일 페이지로 구성되며 배포가 간단하고 네이티브 앱과 유사한 사용자 경험을 제공</a:t>
            </a:r>
            <a:endParaRPr lang="en-US" altLang="ko-KR" b="1" dirty="0">
              <a:solidFill>
                <a:schemeClr val="tx1"/>
              </a:solidFill>
              <a:latin typeface="+mn-ea"/>
              <a:sym typeface="Source Sans Pro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  <a:sym typeface="Source Sans Pro"/>
              </a:rPr>
              <a:t>   </a:t>
            </a:r>
            <a:r>
              <a:rPr lang="ko-KR" altLang="en-US" b="1" dirty="0">
                <a:solidFill>
                  <a:schemeClr val="tx1"/>
                </a:solidFill>
                <a:latin typeface="+mn-ea"/>
                <a:sym typeface="Source Sans Pro"/>
              </a:rPr>
              <a:t>최초에 모든 정적 리소스를 한번 다운로드하고 갱신에 필요한 데이터만 받으므로</a:t>
            </a:r>
            <a:r>
              <a:rPr lang="en-US" altLang="ko-KR" b="1" dirty="0">
                <a:solidFill>
                  <a:schemeClr val="tx1"/>
                </a:solidFill>
                <a:latin typeface="+mn-ea"/>
                <a:sym typeface="Source Sans Pro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+mn-ea"/>
                <a:sym typeface="Source Sans Pro"/>
              </a:rPr>
              <a:t>전체적인 트래픽 감소</a:t>
            </a:r>
            <a:endParaRPr lang="en-US" altLang="ko-KR" b="1" dirty="0">
              <a:solidFill>
                <a:schemeClr val="tx1"/>
              </a:solidFill>
              <a:latin typeface="+mn-ea"/>
              <a:sym typeface="Source Sans Pro"/>
            </a:endParaRP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+mn-ea"/>
                <a:sym typeface="Source Sans Pro"/>
              </a:rPr>
              <a:t> </a:t>
            </a:r>
            <a:r>
              <a:rPr lang="ko-KR" altLang="en-US" sz="1800" b="1" dirty="0">
                <a:solidFill>
                  <a:schemeClr val="tx1"/>
                </a:solidFill>
                <a:latin typeface="+mn-ea"/>
                <a:sym typeface="Source Sans Pro"/>
              </a:rPr>
              <a:t> </a:t>
            </a:r>
            <a:endParaRPr lang="ko-KR" altLang="en-US" sz="18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9A5433E-5CDC-4126-B22E-62703F97B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5306" y="4450428"/>
            <a:ext cx="2369488" cy="17619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4FA52F7-A14E-49E6-B44E-590433694B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4063" y="5103611"/>
            <a:ext cx="1628256" cy="45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51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A199E5-FA96-4E6A-98FA-93794FCE76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21" name="Google Shape;75;p13">
            <a:extLst>
              <a:ext uri="{FF2B5EF4-FFF2-40B4-BE49-F238E27FC236}">
                <a16:creationId xmlns:a16="http://schemas.microsoft.com/office/drawing/2014/main" id="{FCF4E0A9-3C77-499B-847D-8690221E41FE}"/>
              </a:ext>
            </a:extLst>
          </p:cNvPr>
          <p:cNvSpPr txBox="1">
            <a:spLocks/>
          </p:cNvSpPr>
          <p:nvPr/>
        </p:nvSpPr>
        <p:spPr>
          <a:xfrm>
            <a:off x="401139" y="67289"/>
            <a:ext cx="7571700" cy="50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altLang="ko-KR" dirty="0">
                <a:uFill>
                  <a:solidFill>
                    <a:srgbClr val="0091EA"/>
                  </a:solidFill>
                </a:uFill>
                <a:latin typeface="+mj-ea"/>
                <a:ea typeface="+mj-ea"/>
              </a:rPr>
              <a:t>4. </a:t>
            </a:r>
            <a:r>
              <a:rPr lang="ko-KR" altLang="en-US" dirty="0">
                <a:uFill>
                  <a:solidFill>
                    <a:srgbClr val="0091EA"/>
                  </a:solidFill>
                </a:uFill>
                <a:latin typeface="+mj-ea"/>
                <a:ea typeface="+mj-ea"/>
              </a:rPr>
              <a:t>설계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5B27E81-FB8E-4ECA-8219-E4795FD2006A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401139" y="572804"/>
            <a:ext cx="3785850" cy="0"/>
          </a:xfrm>
          <a:prstGeom prst="line">
            <a:avLst/>
          </a:prstGeom>
          <a:ln w="12700" cmpd="sng">
            <a:solidFill>
              <a:srgbClr val="009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943FA7-EAC9-4CC2-AF82-F226FFDB09E9}"/>
              </a:ext>
            </a:extLst>
          </p:cNvPr>
          <p:cNvSpPr/>
          <p:nvPr/>
        </p:nvSpPr>
        <p:spPr>
          <a:xfrm>
            <a:off x="401139" y="708987"/>
            <a:ext cx="3363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b="1" dirty="0">
                <a:solidFill>
                  <a:srgbClr val="0091EA"/>
                </a:solidFill>
                <a:latin typeface="+mn-ea"/>
                <a:cs typeface="Source Sans Pro"/>
                <a:sym typeface="Source Sans Pro"/>
              </a:rPr>
              <a:t>요구사항 폼 예시 및 필수요소 </a:t>
            </a:r>
            <a:endParaRPr lang="ko-KR" altLang="en-US" sz="1800" dirty="0"/>
          </a:p>
        </p:txBody>
      </p:sp>
      <p:pic>
        <p:nvPicPr>
          <p:cNvPr id="1034" name="Picture 10" descr="https://mblogthumb-phinf.pstatic.net/20160331_76/mogni_1459406428569Qlek0_JPEG/requirement_01.jpg?type=w800">
            <a:extLst>
              <a:ext uri="{FF2B5EF4-FFF2-40B4-BE49-F238E27FC236}">
                <a16:creationId xmlns:a16="http://schemas.microsoft.com/office/drawing/2014/main" id="{8B0EAA8E-2E2F-48DB-8250-7DF8C23796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773"/>
          <a:stretch/>
        </p:blipFill>
        <p:spPr bwMode="auto">
          <a:xfrm>
            <a:off x="401139" y="1078319"/>
            <a:ext cx="7210839" cy="150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110;p17">
            <a:extLst>
              <a:ext uri="{FF2B5EF4-FFF2-40B4-BE49-F238E27FC236}">
                <a16:creationId xmlns:a16="http://schemas.microsoft.com/office/drawing/2014/main" id="{9EBE5E56-0238-4AF1-B033-7804F3CD0008}"/>
              </a:ext>
            </a:extLst>
          </p:cNvPr>
          <p:cNvSpPr txBox="1">
            <a:spLocks/>
          </p:cNvSpPr>
          <p:nvPr/>
        </p:nvSpPr>
        <p:spPr>
          <a:xfrm>
            <a:off x="385227" y="5030336"/>
            <a:ext cx="8157524" cy="1050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ko-KR" altLang="en-US" sz="1000" b="1" dirty="0">
                <a:solidFill>
                  <a:srgbClr val="404B50"/>
                </a:solidFill>
                <a:latin typeface="+mn-ea"/>
                <a:ea typeface="+mn-ea"/>
              </a:rPr>
              <a:t>●</a:t>
            </a:r>
            <a:r>
              <a:rPr lang="ko-KR" altLang="en-US" sz="1200" b="1" dirty="0">
                <a:solidFill>
                  <a:srgbClr val="404B50"/>
                </a:solidFill>
                <a:latin typeface="+mn-ea"/>
                <a:ea typeface="+mn-ea"/>
              </a:rPr>
              <a:t>  요구사항 출처</a:t>
            </a:r>
            <a:r>
              <a:rPr lang="en-US" altLang="ko-KR" sz="1200" b="1" dirty="0">
                <a:solidFill>
                  <a:srgbClr val="404B50"/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>
                <a:solidFill>
                  <a:srgbClr val="404B50"/>
                </a:solidFill>
                <a:latin typeface="+mn-ea"/>
                <a:ea typeface="+mn-ea"/>
              </a:rPr>
              <a:t>위치</a:t>
            </a:r>
            <a:r>
              <a:rPr lang="en-US" altLang="ko-KR" sz="1200" b="1" dirty="0">
                <a:solidFill>
                  <a:srgbClr val="404B50"/>
                </a:solidFill>
                <a:latin typeface="+mn-ea"/>
                <a:ea typeface="+mn-ea"/>
              </a:rPr>
              <a:t>)   </a:t>
            </a:r>
            <a:r>
              <a:rPr lang="ko-KR" altLang="en-US" sz="1000" b="1" dirty="0">
                <a:solidFill>
                  <a:srgbClr val="404B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●  </a:t>
            </a:r>
            <a:r>
              <a:rPr lang="ko-KR" altLang="en-US" sz="1200" b="1" dirty="0">
                <a:solidFill>
                  <a:srgbClr val="404B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요구분류 </a:t>
            </a:r>
            <a:r>
              <a:rPr lang="en-US" altLang="ko-KR" sz="1200" b="1" dirty="0">
                <a:solidFill>
                  <a:srgbClr val="404B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(</a:t>
            </a:r>
            <a:r>
              <a:rPr lang="ko-KR" altLang="en-US" sz="1200" b="1" dirty="0">
                <a:solidFill>
                  <a:srgbClr val="404B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신규</a:t>
            </a:r>
            <a:r>
              <a:rPr lang="en-US" altLang="ko-KR" sz="1200" b="1" dirty="0">
                <a:solidFill>
                  <a:srgbClr val="404B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, </a:t>
            </a:r>
            <a:r>
              <a:rPr lang="ko-KR" altLang="en-US" sz="1200" b="1" dirty="0">
                <a:solidFill>
                  <a:srgbClr val="404B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기능개선</a:t>
            </a:r>
            <a:r>
              <a:rPr lang="en-US" altLang="ko-KR" sz="1200" b="1" dirty="0">
                <a:solidFill>
                  <a:srgbClr val="404B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, </a:t>
            </a:r>
            <a:r>
              <a:rPr lang="ko-KR" altLang="en-US" sz="1200" b="1" dirty="0">
                <a:solidFill>
                  <a:srgbClr val="404B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결함수정</a:t>
            </a:r>
            <a:r>
              <a:rPr lang="en-US" altLang="ko-KR" sz="1200" b="1" dirty="0">
                <a:solidFill>
                  <a:srgbClr val="404B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, </a:t>
            </a:r>
            <a:r>
              <a:rPr lang="ko-KR" altLang="en-US" sz="1200" b="1" dirty="0">
                <a:solidFill>
                  <a:srgbClr val="404B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유지</a:t>
            </a:r>
            <a:r>
              <a:rPr lang="en-US" altLang="ko-KR" sz="1200" b="1" dirty="0">
                <a:solidFill>
                  <a:srgbClr val="404B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)</a:t>
            </a:r>
            <a:r>
              <a:rPr lang="en-US" altLang="ko-KR" sz="1200" b="1" dirty="0">
                <a:solidFill>
                  <a:srgbClr val="404B50"/>
                </a:solidFill>
                <a:latin typeface="+mn-ea"/>
                <a:ea typeface="+mn-ea"/>
              </a:rPr>
              <a:t>   </a:t>
            </a:r>
            <a:r>
              <a:rPr lang="ko-KR" altLang="en-US" sz="1000" b="1" dirty="0">
                <a:solidFill>
                  <a:srgbClr val="404B50"/>
                </a:solidFill>
                <a:latin typeface="+mn-ea"/>
                <a:ea typeface="+mn-ea"/>
              </a:rPr>
              <a:t>●</a:t>
            </a:r>
            <a:r>
              <a:rPr lang="ko-KR" altLang="en-US" sz="1200" b="1" dirty="0">
                <a:solidFill>
                  <a:srgbClr val="404B50"/>
                </a:solidFill>
                <a:latin typeface="+mn-ea"/>
                <a:ea typeface="+mn-ea"/>
              </a:rPr>
              <a:t>  요구사항 </a:t>
            </a:r>
            <a:r>
              <a:rPr lang="en-US" altLang="ko-KR" sz="1200" b="1" dirty="0">
                <a:solidFill>
                  <a:srgbClr val="404B50"/>
                </a:solidFill>
                <a:latin typeface="+mn-ea"/>
                <a:ea typeface="+mn-ea"/>
              </a:rPr>
              <a:t>ID (index </a:t>
            </a:r>
            <a:r>
              <a:rPr lang="ko-KR" altLang="en-US" sz="1200" b="1" dirty="0">
                <a:solidFill>
                  <a:srgbClr val="404B50"/>
                </a:solidFill>
                <a:latin typeface="+mn-ea"/>
                <a:ea typeface="+mn-ea"/>
              </a:rPr>
              <a:t>값</a:t>
            </a:r>
            <a:r>
              <a:rPr lang="en-US" altLang="ko-KR" sz="1200" b="1" dirty="0">
                <a:solidFill>
                  <a:srgbClr val="404B50"/>
                </a:solidFill>
                <a:latin typeface="+mn-ea"/>
                <a:ea typeface="+mn-ea"/>
              </a:rPr>
              <a:t>)</a:t>
            </a:r>
          </a:p>
          <a:p>
            <a:endParaRPr lang="en-US" altLang="ko-KR" sz="1200" b="1" dirty="0">
              <a:solidFill>
                <a:srgbClr val="404B50"/>
              </a:solidFill>
              <a:latin typeface="+mn-ea"/>
              <a:ea typeface="+mn-ea"/>
            </a:endParaRPr>
          </a:p>
          <a:p>
            <a:r>
              <a:rPr lang="ko-KR" altLang="en-US" sz="1000" b="1" dirty="0">
                <a:solidFill>
                  <a:srgbClr val="404B50"/>
                </a:solidFill>
                <a:latin typeface="+mn-ea"/>
                <a:ea typeface="+mn-ea"/>
              </a:rPr>
              <a:t>●</a:t>
            </a:r>
            <a:r>
              <a:rPr lang="ko-KR" altLang="en-US" sz="1200" b="1" dirty="0">
                <a:solidFill>
                  <a:srgbClr val="404B50"/>
                </a:solidFill>
                <a:latin typeface="+mn-ea"/>
                <a:ea typeface="+mn-ea"/>
              </a:rPr>
              <a:t>  요구사항 타이틀 및 내용   </a:t>
            </a:r>
            <a:r>
              <a:rPr lang="ko-KR" altLang="en-US" sz="1000" b="1" dirty="0">
                <a:solidFill>
                  <a:srgbClr val="404B50"/>
                </a:solidFill>
                <a:latin typeface="+mn-ea"/>
                <a:ea typeface="+mn-ea"/>
              </a:rPr>
              <a:t>●  </a:t>
            </a:r>
            <a:r>
              <a:rPr lang="ko-KR" altLang="en-US" sz="1200" b="1" dirty="0">
                <a:solidFill>
                  <a:srgbClr val="404B50"/>
                </a:solidFill>
                <a:latin typeface="+mn-ea"/>
                <a:ea typeface="+mn-ea"/>
              </a:rPr>
              <a:t>수용 여부 </a:t>
            </a:r>
            <a:r>
              <a:rPr lang="en-US" altLang="ko-KR" sz="1200" b="1" dirty="0">
                <a:solidFill>
                  <a:srgbClr val="404B50"/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>
                <a:solidFill>
                  <a:srgbClr val="404B50"/>
                </a:solidFill>
                <a:latin typeface="+mn-ea"/>
                <a:ea typeface="+mn-ea"/>
              </a:rPr>
              <a:t>수용</a:t>
            </a:r>
            <a:r>
              <a:rPr lang="en-US" altLang="ko-KR" sz="1200" b="1" dirty="0">
                <a:solidFill>
                  <a:srgbClr val="404B50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rgbClr val="404B50"/>
                </a:solidFill>
                <a:latin typeface="+mn-ea"/>
                <a:ea typeface="+mn-ea"/>
              </a:rPr>
              <a:t>보류</a:t>
            </a:r>
            <a:r>
              <a:rPr lang="en-US" altLang="ko-KR" sz="1200" b="1" dirty="0">
                <a:solidFill>
                  <a:srgbClr val="404B50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rgbClr val="404B50"/>
                </a:solidFill>
                <a:latin typeface="+mn-ea"/>
                <a:ea typeface="+mn-ea"/>
              </a:rPr>
              <a:t>기각</a:t>
            </a:r>
            <a:r>
              <a:rPr lang="en-US" altLang="ko-KR" sz="1200" b="1" dirty="0">
                <a:solidFill>
                  <a:srgbClr val="404B50"/>
                </a:solidFill>
                <a:latin typeface="+mn-ea"/>
                <a:ea typeface="+mn-ea"/>
              </a:rPr>
              <a:t>)</a:t>
            </a:r>
            <a:r>
              <a:rPr lang="ko-KR" altLang="en-US" sz="1200" b="1" dirty="0">
                <a:solidFill>
                  <a:srgbClr val="404B50"/>
                </a:solidFill>
                <a:latin typeface="+mn-ea"/>
                <a:ea typeface="+mn-ea"/>
              </a:rPr>
              <a:t>   </a:t>
            </a:r>
            <a:r>
              <a:rPr lang="ko-KR" altLang="en-US" sz="1000" b="1" dirty="0">
                <a:solidFill>
                  <a:srgbClr val="404B50"/>
                </a:solidFill>
                <a:latin typeface="+mn-ea"/>
                <a:ea typeface="+mn-ea"/>
              </a:rPr>
              <a:t>●</a:t>
            </a:r>
            <a:r>
              <a:rPr lang="ko-KR" altLang="en-US" sz="1200" b="1" dirty="0">
                <a:solidFill>
                  <a:srgbClr val="404B50"/>
                </a:solidFill>
                <a:latin typeface="+mn-ea"/>
                <a:ea typeface="+mn-ea"/>
              </a:rPr>
              <a:t>  기능</a:t>
            </a:r>
            <a:r>
              <a:rPr lang="en-US" altLang="ko-KR" sz="1200" b="1" dirty="0">
                <a:solidFill>
                  <a:srgbClr val="404B50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rgbClr val="404B50"/>
                </a:solidFill>
                <a:latin typeface="+mn-ea"/>
                <a:ea typeface="+mn-ea"/>
              </a:rPr>
              <a:t>비 기능 </a:t>
            </a:r>
            <a:r>
              <a:rPr lang="en-US" altLang="ko-KR" sz="1200" b="1" dirty="0">
                <a:solidFill>
                  <a:srgbClr val="404B50"/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>
                <a:solidFill>
                  <a:srgbClr val="404B50"/>
                </a:solidFill>
                <a:latin typeface="+mn-ea"/>
                <a:ea typeface="+mn-ea"/>
              </a:rPr>
              <a:t>개발사항인지 아닌지</a:t>
            </a:r>
            <a:r>
              <a:rPr lang="en-US" altLang="ko-KR" sz="1200" b="1" dirty="0">
                <a:solidFill>
                  <a:srgbClr val="404B50"/>
                </a:solidFill>
                <a:latin typeface="+mn-ea"/>
                <a:ea typeface="+mn-ea"/>
              </a:rPr>
              <a:t>)</a:t>
            </a:r>
          </a:p>
          <a:p>
            <a:endParaRPr lang="en-US" altLang="ko-KR" sz="1200" b="1" dirty="0">
              <a:solidFill>
                <a:srgbClr val="404B50"/>
              </a:solidFill>
              <a:latin typeface="+mn-ea"/>
              <a:ea typeface="+mn-ea"/>
              <a:cs typeface="Arial"/>
              <a:sym typeface="Arial"/>
            </a:endParaRPr>
          </a:p>
          <a:p>
            <a:r>
              <a:rPr lang="ko-KR" altLang="en-US" sz="1000" b="1" dirty="0">
                <a:solidFill>
                  <a:srgbClr val="404B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●  </a:t>
            </a:r>
            <a:r>
              <a:rPr lang="ko-KR" altLang="en-US" sz="1200" b="1" dirty="0">
                <a:solidFill>
                  <a:srgbClr val="404B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우선순위   </a:t>
            </a:r>
            <a:r>
              <a:rPr lang="ko-KR" altLang="en-US" sz="1000" b="1" dirty="0">
                <a:solidFill>
                  <a:srgbClr val="404B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●  </a:t>
            </a:r>
            <a:r>
              <a:rPr lang="ko-KR" altLang="en-US" sz="1200" b="1" dirty="0">
                <a:solidFill>
                  <a:srgbClr val="404B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요구적용일자</a:t>
            </a:r>
            <a:endParaRPr lang="en-US" sz="1200" b="1" dirty="0">
              <a:solidFill>
                <a:srgbClr val="404B50"/>
              </a:solidFill>
              <a:latin typeface="+mn-ea"/>
              <a:ea typeface="+mn-ea"/>
            </a:endParaRPr>
          </a:p>
        </p:txBody>
      </p:sp>
      <p:pic>
        <p:nvPicPr>
          <p:cNvPr id="1036" name="Picture 12" descr="https://postfiles.pstatic.net/MjAxNzExMjFfMTg0/MDAxNTExMTk2Njc0NTYw.kce4HJE7eN65R8v0I95Ao3xUpWJVClhXdSiOiYEZ18Ig.r5SG7O8RpUjnF_4pYwVhlXzyunUR52xR6WSpGdhC4jwg.PNG.sumyway/%EC%9A%94%EA%B5%AC%EC%82%AC%ED%95%AD.png?type=w773">
            <a:extLst>
              <a:ext uri="{FF2B5EF4-FFF2-40B4-BE49-F238E27FC236}">
                <a16:creationId xmlns:a16="http://schemas.microsoft.com/office/drawing/2014/main" id="{3CDBB1D8-C1F4-40FC-9DB9-96F991108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27" y="2721421"/>
            <a:ext cx="73628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요구사항정의서">
            <a:extLst>
              <a:ext uri="{FF2B5EF4-FFF2-40B4-BE49-F238E27FC236}">
                <a16:creationId xmlns:a16="http://schemas.microsoft.com/office/drawing/2014/main" id="{DD49E36B-FC3A-4F54-BAC5-72177D634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0" t="15335" r="10295" b="71689"/>
          <a:stretch/>
        </p:blipFill>
        <p:spPr bwMode="auto">
          <a:xfrm>
            <a:off x="401139" y="3969196"/>
            <a:ext cx="3870543" cy="88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76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>
            <a:spLocks noGrp="1"/>
          </p:cNvSpPr>
          <p:nvPr>
            <p:ph type="ctrTitle" idx="4294967295"/>
          </p:nvPr>
        </p:nvSpPr>
        <p:spPr>
          <a:xfrm>
            <a:off x="631984" y="1882500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Thanks </a:t>
            </a:r>
            <a:r>
              <a:rPr lang="en-US" sz="6000" b="1" dirty="0"/>
              <a:t>you</a:t>
            </a:r>
            <a:r>
              <a:rPr lang="en" sz="6000" b="1" dirty="0"/>
              <a:t>!</a:t>
            </a:r>
            <a:endParaRPr sz="6000" b="1" dirty="0"/>
          </a:p>
        </p:txBody>
      </p:sp>
      <p:sp>
        <p:nvSpPr>
          <p:cNvPr id="378" name="Google Shape;378;p3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;p12">
            <a:extLst>
              <a:ext uri="{FF2B5EF4-FFF2-40B4-BE49-F238E27FC236}">
                <a16:creationId xmlns:a16="http://schemas.microsoft.com/office/drawing/2014/main" id="{54C93EB7-E319-4CA2-9EEC-9F5CC9D4B9C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033102" y="88469"/>
            <a:ext cx="2388516" cy="12822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>
                <a:latin typeface="+mj-ea"/>
                <a:ea typeface="+mj-ea"/>
              </a:rPr>
              <a:t>목차</a:t>
            </a:r>
            <a:br>
              <a:rPr lang="en-US" altLang="ko-KR" sz="3200">
                <a:latin typeface="+mj-ea"/>
                <a:ea typeface="+mj-ea"/>
              </a:rPr>
            </a:br>
            <a:r>
              <a:rPr lang="en-US" altLang="ko-KR" sz="320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CONTENTS</a:t>
            </a:r>
            <a:endParaRPr sz="320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Google Shape;97;p15">
            <a:extLst>
              <a:ext uri="{FF2B5EF4-FFF2-40B4-BE49-F238E27FC236}">
                <a16:creationId xmlns:a16="http://schemas.microsoft.com/office/drawing/2014/main" id="{E8AC79EA-873F-4975-A61F-03E431AAF9B7}"/>
              </a:ext>
            </a:extLst>
          </p:cNvPr>
          <p:cNvSpPr txBox="1">
            <a:spLocks/>
          </p:cNvSpPr>
          <p:nvPr/>
        </p:nvSpPr>
        <p:spPr>
          <a:xfrm>
            <a:off x="1604102" y="1227222"/>
            <a:ext cx="5528543" cy="1034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dirty="0">
                <a:solidFill>
                  <a:srgbClr val="CFD8DC"/>
                </a:solidFill>
                <a:latin typeface="+mj-ea"/>
                <a:ea typeface="+mj-ea"/>
              </a:rPr>
              <a:t>1.</a:t>
            </a:r>
          </a:p>
          <a:p>
            <a:r>
              <a:rPr lang="ko-KR" altLang="en-US" sz="2800" dirty="0">
                <a:latin typeface="+mj-ea"/>
                <a:ea typeface="+mj-ea"/>
              </a:rPr>
              <a:t>개요 및 프로젝트 일정</a:t>
            </a:r>
            <a:endParaRPr lang="en-US" sz="2800" dirty="0">
              <a:latin typeface="+mj-ea"/>
              <a:ea typeface="+mj-ea"/>
            </a:endParaRPr>
          </a:p>
        </p:txBody>
      </p:sp>
      <p:sp>
        <p:nvSpPr>
          <p:cNvPr id="34" name="Google Shape;97;p15">
            <a:extLst>
              <a:ext uri="{FF2B5EF4-FFF2-40B4-BE49-F238E27FC236}">
                <a16:creationId xmlns:a16="http://schemas.microsoft.com/office/drawing/2014/main" id="{434C1996-99A8-4F26-B12F-CE3AF4EED3EE}"/>
              </a:ext>
            </a:extLst>
          </p:cNvPr>
          <p:cNvSpPr txBox="1">
            <a:spLocks/>
          </p:cNvSpPr>
          <p:nvPr/>
        </p:nvSpPr>
        <p:spPr>
          <a:xfrm>
            <a:off x="1604100" y="3296654"/>
            <a:ext cx="5528543" cy="1034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dirty="0">
                <a:solidFill>
                  <a:srgbClr val="CFD8DC"/>
                </a:solidFill>
                <a:latin typeface="+mj-ea"/>
                <a:ea typeface="+mj-ea"/>
              </a:rPr>
              <a:t>3.</a:t>
            </a:r>
          </a:p>
          <a:p>
            <a:r>
              <a:rPr lang="ko-KR" altLang="en-US" sz="2800" dirty="0">
                <a:latin typeface="+mj-ea"/>
                <a:ea typeface="+mj-ea"/>
              </a:rPr>
              <a:t>개발환경</a:t>
            </a:r>
            <a:endParaRPr lang="en-US" sz="2800" dirty="0">
              <a:latin typeface="+mj-ea"/>
              <a:ea typeface="+mj-ea"/>
            </a:endParaRPr>
          </a:p>
        </p:txBody>
      </p:sp>
      <p:sp>
        <p:nvSpPr>
          <p:cNvPr id="38" name="Google Shape;97;p15">
            <a:extLst>
              <a:ext uri="{FF2B5EF4-FFF2-40B4-BE49-F238E27FC236}">
                <a16:creationId xmlns:a16="http://schemas.microsoft.com/office/drawing/2014/main" id="{E09A7EBA-5126-4A5D-9672-12DE1596D481}"/>
              </a:ext>
            </a:extLst>
          </p:cNvPr>
          <p:cNvSpPr txBox="1">
            <a:spLocks/>
          </p:cNvSpPr>
          <p:nvPr/>
        </p:nvSpPr>
        <p:spPr>
          <a:xfrm>
            <a:off x="1604100" y="4320222"/>
            <a:ext cx="5528543" cy="1034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dirty="0">
                <a:solidFill>
                  <a:srgbClr val="CFD8DC"/>
                </a:solidFill>
                <a:latin typeface="+mj-ea"/>
                <a:ea typeface="+mj-ea"/>
              </a:rPr>
              <a:t>4.</a:t>
            </a:r>
          </a:p>
          <a:p>
            <a:r>
              <a:rPr lang="ko-KR" altLang="en-US" sz="2800" dirty="0">
                <a:latin typeface="+mj-ea"/>
                <a:ea typeface="+mj-ea"/>
              </a:rPr>
              <a:t>설계</a:t>
            </a:r>
            <a:endParaRPr lang="en-US" sz="2800" dirty="0">
              <a:latin typeface="+mj-ea"/>
              <a:ea typeface="+mj-ea"/>
            </a:endParaRPr>
          </a:p>
        </p:txBody>
      </p:sp>
      <p:sp>
        <p:nvSpPr>
          <p:cNvPr id="39" name="Google Shape;97;p15">
            <a:extLst>
              <a:ext uri="{FF2B5EF4-FFF2-40B4-BE49-F238E27FC236}">
                <a16:creationId xmlns:a16="http://schemas.microsoft.com/office/drawing/2014/main" id="{B74AF1BE-82FD-495A-9757-CD65CF80764E}"/>
              </a:ext>
            </a:extLst>
          </p:cNvPr>
          <p:cNvSpPr txBox="1">
            <a:spLocks/>
          </p:cNvSpPr>
          <p:nvPr/>
        </p:nvSpPr>
        <p:spPr>
          <a:xfrm>
            <a:off x="1604100" y="5354938"/>
            <a:ext cx="5528543" cy="1034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sz="2800" dirty="0">
              <a:solidFill>
                <a:srgbClr val="CFD8DC"/>
              </a:solidFill>
              <a:latin typeface="+mj-ea"/>
              <a:ea typeface="+mj-ea"/>
            </a:endParaRPr>
          </a:p>
          <a:p>
            <a:endParaRPr lang="en-US" sz="2800" dirty="0">
              <a:latin typeface="+mj-ea"/>
              <a:ea typeface="+mj-ea"/>
            </a:endParaRPr>
          </a:p>
        </p:txBody>
      </p:sp>
      <p:sp>
        <p:nvSpPr>
          <p:cNvPr id="41" name="Google Shape;97;p15">
            <a:extLst>
              <a:ext uri="{FF2B5EF4-FFF2-40B4-BE49-F238E27FC236}">
                <a16:creationId xmlns:a16="http://schemas.microsoft.com/office/drawing/2014/main" id="{CD0FBD34-BEB8-44F2-9ED7-07F2BBF15975}"/>
              </a:ext>
            </a:extLst>
          </p:cNvPr>
          <p:cNvSpPr txBox="1">
            <a:spLocks/>
          </p:cNvSpPr>
          <p:nvPr/>
        </p:nvSpPr>
        <p:spPr>
          <a:xfrm>
            <a:off x="1604099" y="2245217"/>
            <a:ext cx="5528543" cy="1034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dirty="0">
                <a:solidFill>
                  <a:srgbClr val="CFD8DC"/>
                </a:solidFill>
                <a:latin typeface="+mj-ea"/>
                <a:ea typeface="+mj-ea"/>
              </a:rPr>
              <a:t>2.</a:t>
            </a:r>
          </a:p>
          <a:p>
            <a:r>
              <a:rPr lang="ko-KR" altLang="en-US" sz="2800" dirty="0">
                <a:latin typeface="+mj-ea"/>
                <a:ea typeface="+mj-ea"/>
              </a:rPr>
              <a:t>유사 서비스 비교</a:t>
            </a:r>
            <a:endParaRPr lang="en-US" sz="2800" dirty="0">
              <a:latin typeface="+mj-ea"/>
              <a:ea typeface="+mj-ea"/>
            </a:endParaRPr>
          </a:p>
        </p:txBody>
      </p:sp>
      <p:sp>
        <p:nvSpPr>
          <p:cNvPr id="50" name="Google Shape;99;p15">
            <a:extLst>
              <a:ext uri="{FF2B5EF4-FFF2-40B4-BE49-F238E27FC236}">
                <a16:creationId xmlns:a16="http://schemas.microsoft.com/office/drawing/2014/main" id="{07BB505C-E99B-4D7C-8F79-D5A14F0F033D}"/>
              </a:ext>
            </a:extLst>
          </p:cNvPr>
          <p:cNvSpPr txBox="1">
            <a:spLocks/>
          </p:cNvSpPr>
          <p:nvPr/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ea"/>
                <a:ea typeface="+mj-ea"/>
              </a:rPr>
              <a:pPr/>
              <a:t>2</a:t>
            </a:fld>
            <a:endParaRPr lang="en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639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BF4BCC-1B03-314A-AEFC-2D4A6117C6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404B50"/>
                </a:solidFill>
                <a:latin typeface="Bell MT" panose="020B0604020202020204" pitchFamily="18" charset="0"/>
              </a:rPr>
              <a:t>변경 내역을 감시할 필요가 있는가</a:t>
            </a:r>
            <a:r>
              <a:rPr lang="en-US" altLang="ko-KR" sz="2000" dirty="0">
                <a:solidFill>
                  <a:srgbClr val="404B50"/>
                </a:solidFill>
                <a:latin typeface="Bell MT" panose="020B0604020202020204" pitchFamily="18" charset="0"/>
              </a:rPr>
              <a:t>? 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404B50"/>
                </a:solidFill>
                <a:latin typeface="Bell MT" panose="020B0604020202020204" pitchFamily="18" charset="0"/>
              </a:rPr>
              <a:t>시간의 경과에 따라 데이터가 변할 수 있는가</a:t>
            </a:r>
            <a:r>
              <a:rPr lang="en-US" altLang="ko-KR" sz="2000" dirty="0">
                <a:solidFill>
                  <a:srgbClr val="404B50"/>
                </a:solidFill>
                <a:latin typeface="Bell MT" panose="020B0604020202020204" pitchFamily="18" charset="0"/>
              </a:rPr>
              <a:t>?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404B50"/>
                </a:solidFill>
                <a:latin typeface="Bell MT" panose="020B0604020202020204" pitchFamily="18" charset="0"/>
              </a:rPr>
              <a:t>시간의 경과에 따라 관계가 변할 수 있는가</a:t>
            </a:r>
            <a:r>
              <a:rPr lang="en-US" altLang="ko-KR" sz="2000" dirty="0">
                <a:solidFill>
                  <a:srgbClr val="404B50"/>
                </a:solidFill>
                <a:latin typeface="Bell MT" panose="020B0604020202020204" pitchFamily="18" charset="0"/>
              </a:rPr>
              <a:t>?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404B50"/>
                </a:solidFill>
                <a:latin typeface="Bell MT" panose="020B0604020202020204" pitchFamily="18" charset="0"/>
              </a:rPr>
              <a:t>과거의 데이터를 조회할 필요가 있는가</a:t>
            </a:r>
            <a:r>
              <a:rPr lang="en-US" altLang="ko-KR" sz="2000" dirty="0">
                <a:solidFill>
                  <a:srgbClr val="404B50"/>
                </a:solidFill>
                <a:latin typeface="Bell MT" panose="020B0604020202020204" pitchFamily="18" charset="0"/>
              </a:rPr>
              <a:t>?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404B50"/>
                </a:solidFill>
                <a:latin typeface="Bell MT" panose="020B0604020202020204" pitchFamily="18" charset="0"/>
              </a:rPr>
              <a:t>과거 버전을 보관할 필요가 있는가</a:t>
            </a:r>
            <a:r>
              <a:rPr lang="en-US" altLang="ko-KR" sz="2000" dirty="0">
                <a:solidFill>
                  <a:srgbClr val="404B50"/>
                </a:solidFill>
                <a:latin typeface="Bell MT" panose="020B0604020202020204" pitchFamily="18" charset="0"/>
              </a:rPr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C7B88A-7434-CD41-B049-95658F9454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Google Shape;75;p13">
            <a:extLst>
              <a:ext uri="{FF2B5EF4-FFF2-40B4-BE49-F238E27FC236}">
                <a16:creationId xmlns:a16="http://schemas.microsoft.com/office/drawing/2014/main" id="{48958CD8-A777-C442-A522-EBCC50C2C698}"/>
              </a:ext>
            </a:extLst>
          </p:cNvPr>
          <p:cNvSpPr txBox="1">
            <a:spLocks/>
          </p:cNvSpPr>
          <p:nvPr/>
        </p:nvSpPr>
        <p:spPr>
          <a:xfrm>
            <a:off x="401139" y="67289"/>
            <a:ext cx="7571700" cy="50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altLang="ko-KR" dirty="0">
                <a:uFill>
                  <a:solidFill>
                    <a:srgbClr val="0091EA"/>
                  </a:solidFill>
                </a:uFill>
                <a:latin typeface="+mj-ea"/>
                <a:ea typeface="+mj-ea"/>
              </a:rPr>
              <a:t>1. </a:t>
            </a:r>
            <a:r>
              <a:rPr lang="ko-KR" altLang="en-US" dirty="0">
                <a:uFill>
                  <a:solidFill>
                    <a:srgbClr val="0091EA"/>
                  </a:solidFill>
                </a:uFill>
                <a:latin typeface="+mj-ea"/>
                <a:ea typeface="+mj-ea"/>
              </a:rPr>
              <a:t>개요 및 프로젝트 일정</a:t>
            </a:r>
          </a:p>
        </p:txBody>
      </p:sp>
      <p:cxnSp>
        <p:nvCxnSpPr>
          <p:cNvPr id="6" name="직선 연결선 2">
            <a:extLst>
              <a:ext uri="{FF2B5EF4-FFF2-40B4-BE49-F238E27FC236}">
                <a16:creationId xmlns:a16="http://schemas.microsoft.com/office/drawing/2014/main" id="{441178CE-EC4D-E545-898F-44F91B01E0A6}"/>
              </a:ext>
            </a:extLst>
          </p:cNvPr>
          <p:cNvCxnSpPr>
            <a:cxnSpLocks/>
          </p:cNvCxnSpPr>
          <p:nvPr/>
        </p:nvCxnSpPr>
        <p:spPr>
          <a:xfrm>
            <a:off x="401139" y="572804"/>
            <a:ext cx="3785850" cy="0"/>
          </a:xfrm>
          <a:prstGeom prst="line">
            <a:avLst/>
          </a:prstGeom>
          <a:ln w="12700" cmpd="sng">
            <a:solidFill>
              <a:srgbClr val="009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110;p17">
            <a:extLst>
              <a:ext uri="{FF2B5EF4-FFF2-40B4-BE49-F238E27FC236}">
                <a16:creationId xmlns:a16="http://schemas.microsoft.com/office/drawing/2014/main" id="{CE1866C6-91B4-C14D-BAB6-4AB1108545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1139" y="1078101"/>
            <a:ext cx="7571700" cy="5055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이력관리가 필요한 대상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158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401139" y="1078101"/>
            <a:ext cx="7571700" cy="5055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요구사항관리</a:t>
            </a:r>
            <a:r>
              <a:rPr lang="en-US" altLang="ko-KR" dirty="0"/>
              <a:t>(RM :  Requirement Management)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537453" y="2854023"/>
            <a:ext cx="8069093" cy="29738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lnSpc>
                <a:spcPct val="150000"/>
              </a:lnSpc>
              <a:buNone/>
            </a:pPr>
            <a:r>
              <a:rPr lang="ko-KR" altLang="en-US" sz="1600" dirty="0">
                <a:solidFill>
                  <a:srgbClr val="404B50"/>
                </a:solidFill>
                <a:latin typeface="Bell MT" panose="020B0604020202020204" pitchFamily="18" charset="0"/>
              </a:rPr>
              <a:t>○ </a:t>
            </a:r>
            <a:r>
              <a:rPr lang="en-US" sz="1600" b="1" dirty="0"/>
              <a:t>Elicitation(</a:t>
            </a:r>
            <a:r>
              <a:rPr lang="ko-KR" altLang="en-US" sz="1600" b="1" dirty="0"/>
              <a:t>추출</a:t>
            </a:r>
            <a:r>
              <a:rPr lang="en-US" altLang="ko-KR" sz="1600" b="1" dirty="0"/>
              <a:t>)</a:t>
            </a:r>
            <a:r>
              <a:rPr lang="en-US" altLang="ko-KR" sz="1600" dirty="0"/>
              <a:t>  </a:t>
            </a:r>
            <a:r>
              <a:rPr lang="ko-KR" altLang="en-US" sz="1600" dirty="0"/>
              <a:t>이해관계자 및 기타소스로 부터 요구사항을 수집하고 발견하는 것</a:t>
            </a:r>
            <a:r>
              <a:rPr lang="en-US" altLang="ko-KR" sz="1600" dirty="0"/>
              <a:t>.</a:t>
            </a:r>
            <a:endParaRPr sz="1600" dirty="0"/>
          </a:p>
          <a:p>
            <a:pPr marL="3810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sz="1600" dirty="0">
                <a:solidFill>
                  <a:srgbClr val="404B50"/>
                </a:solidFill>
                <a:latin typeface="Bell MT" panose="020B0604020202020204" pitchFamily="18" charset="0"/>
              </a:rPr>
              <a:t>○ </a:t>
            </a:r>
            <a:r>
              <a:rPr lang="en-US" sz="1600" b="1" dirty="0"/>
              <a:t>Analysis(</a:t>
            </a:r>
            <a:r>
              <a:rPr lang="ko-KR" altLang="en-US" sz="1600" b="1" dirty="0"/>
              <a:t>분석</a:t>
            </a:r>
            <a:r>
              <a:rPr lang="en-US" altLang="ko-KR" sz="1600" b="1" dirty="0"/>
              <a:t>)</a:t>
            </a:r>
            <a:r>
              <a:rPr lang="en-US" altLang="ko-KR" sz="1600" dirty="0"/>
              <a:t>  </a:t>
            </a:r>
            <a:r>
              <a:rPr lang="ko-KR" altLang="en-US" sz="1600" dirty="0"/>
              <a:t>요구사항을 여러가지 방법으로 표현하는 것</a:t>
            </a:r>
            <a:r>
              <a:rPr lang="en-US" altLang="ko-KR" sz="1600" dirty="0"/>
              <a:t>(</a:t>
            </a:r>
            <a:r>
              <a:rPr lang="ko-KR" altLang="en-US" sz="1600" dirty="0"/>
              <a:t>그림</a:t>
            </a:r>
            <a:r>
              <a:rPr lang="en-US" altLang="ko-KR" sz="1600" dirty="0"/>
              <a:t>)</a:t>
            </a:r>
            <a:endParaRPr lang="en-US" altLang="ko-KR" sz="2400" dirty="0"/>
          </a:p>
          <a:p>
            <a:pPr marL="3810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sz="1600" dirty="0">
                <a:solidFill>
                  <a:srgbClr val="404B50"/>
                </a:solidFill>
                <a:latin typeface="Bell MT" panose="020B0604020202020204" pitchFamily="18" charset="0"/>
              </a:rPr>
              <a:t>○ </a:t>
            </a:r>
            <a:r>
              <a:rPr lang="en-US" sz="1600" b="1" dirty="0"/>
              <a:t>Specification(</a:t>
            </a:r>
            <a:r>
              <a:rPr lang="ko-KR" altLang="en-US" sz="1600" b="1" dirty="0"/>
              <a:t>사양</a:t>
            </a:r>
            <a:r>
              <a:rPr lang="en-US" altLang="ko-KR" sz="1600" b="1" dirty="0"/>
              <a:t>)</a:t>
            </a:r>
            <a:r>
              <a:rPr lang="en-US" altLang="ko-KR" sz="1600" dirty="0"/>
              <a:t>  </a:t>
            </a:r>
            <a:r>
              <a:rPr lang="ko-KR" altLang="en-US" sz="1600" dirty="0"/>
              <a:t>수집된 요구사항을 효과적이고 효율적인 의사소통을 위해                </a:t>
            </a:r>
            <a:r>
              <a:rPr lang="en-US" altLang="ko-KR" sz="1600" dirty="0"/>
              <a:t>		     </a:t>
            </a:r>
            <a:r>
              <a:rPr lang="ko-KR" altLang="en-US" sz="1600" dirty="0"/>
              <a:t>체계적인 방식</a:t>
            </a:r>
            <a:r>
              <a:rPr lang="en-US" altLang="ko-KR" sz="1600" dirty="0"/>
              <a:t>(</a:t>
            </a:r>
            <a:r>
              <a:rPr lang="ko-KR" altLang="en-US" sz="1600" dirty="0"/>
              <a:t>전문적</a:t>
            </a:r>
            <a:r>
              <a:rPr lang="en-US" altLang="ko-KR" sz="1600" dirty="0"/>
              <a:t>)</a:t>
            </a:r>
            <a:r>
              <a:rPr lang="ko-KR" altLang="en-US" sz="1600" dirty="0"/>
              <a:t>으로 표현하는 것</a:t>
            </a:r>
            <a:r>
              <a:rPr lang="en-US" altLang="ko-KR" sz="1600" dirty="0"/>
              <a:t>.</a:t>
            </a:r>
          </a:p>
          <a:p>
            <a:pPr marL="381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lang="en-US" altLang="ko-KR" sz="1600" dirty="0"/>
          </a:p>
          <a:p>
            <a:pPr marL="3810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sz="1600" dirty="0">
                <a:solidFill>
                  <a:srgbClr val="404B50"/>
                </a:solidFill>
                <a:latin typeface="Bell MT" panose="020B0604020202020204" pitchFamily="18" charset="0"/>
              </a:rPr>
              <a:t>○ </a:t>
            </a:r>
            <a:r>
              <a:rPr lang="en-US" sz="1600" b="1" dirty="0"/>
              <a:t>Validation(</a:t>
            </a:r>
            <a:r>
              <a:rPr lang="ko-KR" altLang="en-US" sz="1600" b="1" dirty="0"/>
              <a:t>확인</a:t>
            </a:r>
            <a:r>
              <a:rPr lang="en-US" altLang="ko-KR" sz="1600" b="1" dirty="0"/>
              <a:t>)  </a:t>
            </a:r>
            <a:r>
              <a:rPr lang="ko-KR" altLang="en-US" sz="1600" dirty="0"/>
              <a:t>요구사항이 비즈니스 목표와 부합하는지 확인</a:t>
            </a:r>
            <a:endParaRPr lang="en-US" altLang="ko-KR" sz="1600" dirty="0"/>
          </a:p>
          <a:p>
            <a:pPr marL="3810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sz="1600" dirty="0">
                <a:solidFill>
                  <a:srgbClr val="404B50"/>
                </a:solidFill>
                <a:latin typeface="Bell MT" panose="020B0604020202020204" pitchFamily="18" charset="0"/>
              </a:rPr>
              <a:t>○ </a:t>
            </a:r>
            <a:r>
              <a:rPr lang="en-US" altLang="ko-KR" sz="1600" b="1" dirty="0"/>
              <a:t>Management(</a:t>
            </a:r>
            <a:r>
              <a:rPr lang="ko-KR" altLang="en-US" sz="1600" b="1" dirty="0"/>
              <a:t>관리</a:t>
            </a:r>
            <a:r>
              <a:rPr lang="en-US" altLang="ko-KR" sz="1600" b="1" dirty="0"/>
              <a:t>) </a:t>
            </a:r>
            <a:r>
              <a:rPr lang="ko-KR" altLang="en-US" sz="1600" dirty="0"/>
              <a:t>프로젝트가 진행되는 동안 요구 사항이 변경되는 것을 관리</a:t>
            </a:r>
            <a:endParaRPr lang="en-US" altLang="ko-KR" sz="1600" dirty="0"/>
          </a:p>
          <a:p>
            <a:pPr marL="38100" indent="0">
              <a:lnSpc>
                <a:spcPct val="150000"/>
              </a:lnSpc>
              <a:spcBef>
                <a:spcPts val="0"/>
              </a:spcBef>
              <a:buNone/>
            </a:pPr>
            <a:endParaRPr lang="ko-KR" altLang="en-US" sz="1600" dirty="0"/>
          </a:p>
          <a:p>
            <a:pPr marL="3810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600" dirty="0"/>
          </a:p>
          <a:p>
            <a:pPr marL="0" lvl="0" indent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Google Shape;110;p17">
            <a:extLst>
              <a:ext uri="{FF2B5EF4-FFF2-40B4-BE49-F238E27FC236}">
                <a16:creationId xmlns:a16="http://schemas.microsoft.com/office/drawing/2014/main" id="{8B30B7A6-A217-49E2-A751-7AA5EA91581A}"/>
              </a:ext>
            </a:extLst>
          </p:cNvPr>
          <p:cNvSpPr txBox="1">
            <a:spLocks/>
          </p:cNvSpPr>
          <p:nvPr/>
        </p:nvSpPr>
        <p:spPr>
          <a:xfrm>
            <a:off x="401139" y="1713818"/>
            <a:ext cx="7571700" cy="50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ko-KR" altLang="en-US" sz="1600" dirty="0">
                <a:solidFill>
                  <a:srgbClr val="404B50"/>
                </a:solidFill>
                <a:latin typeface="Bell MT" panose="02020503060305020303" pitchFamily="18" charset="0"/>
              </a:rPr>
              <a:t>● </a:t>
            </a:r>
            <a:r>
              <a:rPr lang="ko-KR" altLang="en-US" sz="1600" dirty="0">
                <a:solidFill>
                  <a:srgbClr val="404B50"/>
                </a:solidFill>
              </a:rPr>
              <a:t>시스템의 요구 사항을 이끌어 내고 체계화 하여 문서화하는 체계적인 접근법</a:t>
            </a:r>
            <a:endParaRPr lang="en-US" sz="1600" dirty="0">
              <a:solidFill>
                <a:srgbClr val="404B50"/>
              </a:solidFill>
            </a:endParaRPr>
          </a:p>
        </p:txBody>
      </p:sp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0F509225-3960-46FD-BB5F-109FC3D9E2AE}"/>
              </a:ext>
            </a:extLst>
          </p:cNvPr>
          <p:cNvSpPr txBox="1">
            <a:spLocks/>
          </p:cNvSpPr>
          <p:nvPr/>
        </p:nvSpPr>
        <p:spPr>
          <a:xfrm>
            <a:off x="401139" y="2218306"/>
            <a:ext cx="8205407" cy="65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ko-KR" altLang="en-US" sz="1600" dirty="0">
                <a:solidFill>
                  <a:srgbClr val="404B50"/>
                </a:solidFill>
                <a:latin typeface="Bell MT" panose="02020503060305020303" pitchFamily="18" charset="0"/>
              </a:rPr>
              <a:t>● </a:t>
            </a:r>
            <a:r>
              <a:rPr lang="ko-KR" altLang="en-US" sz="1600" dirty="0">
                <a:solidFill>
                  <a:srgbClr val="404B50"/>
                </a:solidFill>
              </a:rPr>
              <a:t>시스템의 변화하는 요구 사항에 대한 고객과 프로젝트 팀 간의 합의를 수립하고</a:t>
            </a:r>
            <a:endParaRPr lang="en-US" altLang="ko-KR" sz="1600" dirty="0">
              <a:solidFill>
                <a:srgbClr val="404B50"/>
              </a:solidFill>
            </a:endParaRPr>
          </a:p>
          <a:p>
            <a:r>
              <a:rPr lang="ko-KR" altLang="en-US" sz="1600" dirty="0">
                <a:solidFill>
                  <a:srgbClr val="404B50"/>
                </a:solidFill>
              </a:rPr>
              <a:t>   유지하는 프로세스</a:t>
            </a:r>
            <a:endParaRPr lang="en-US" sz="1600" dirty="0">
              <a:solidFill>
                <a:srgbClr val="404B50"/>
              </a:solidFill>
            </a:endParaRPr>
          </a:p>
        </p:txBody>
      </p:sp>
      <p:sp>
        <p:nvSpPr>
          <p:cNvPr id="7" name="Google Shape;75;p13">
            <a:extLst>
              <a:ext uri="{FF2B5EF4-FFF2-40B4-BE49-F238E27FC236}">
                <a16:creationId xmlns:a16="http://schemas.microsoft.com/office/drawing/2014/main" id="{F3C6E16A-AD1D-4407-83FF-19EE857170FF}"/>
              </a:ext>
            </a:extLst>
          </p:cNvPr>
          <p:cNvSpPr txBox="1">
            <a:spLocks/>
          </p:cNvSpPr>
          <p:nvPr/>
        </p:nvSpPr>
        <p:spPr>
          <a:xfrm>
            <a:off x="401139" y="67289"/>
            <a:ext cx="7571700" cy="50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altLang="ko-KR" dirty="0">
                <a:uFill>
                  <a:solidFill>
                    <a:srgbClr val="0091EA"/>
                  </a:solidFill>
                </a:uFill>
                <a:latin typeface="+mj-ea"/>
                <a:ea typeface="+mj-ea"/>
              </a:rPr>
              <a:t>1. </a:t>
            </a:r>
            <a:r>
              <a:rPr lang="ko-KR" altLang="en-US" dirty="0">
                <a:uFill>
                  <a:solidFill>
                    <a:srgbClr val="0091EA"/>
                  </a:solidFill>
                </a:uFill>
                <a:latin typeface="+mj-ea"/>
                <a:ea typeface="+mj-ea"/>
              </a:rPr>
              <a:t>개요 및 프로젝트 일정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83CF629-F124-474D-971F-90DE3FF03003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01139" y="572804"/>
            <a:ext cx="3785850" cy="0"/>
          </a:xfrm>
          <a:prstGeom prst="line">
            <a:avLst/>
          </a:prstGeom>
          <a:ln w="12700" cmpd="sng">
            <a:solidFill>
              <a:srgbClr val="009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84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ea"/>
                <a:ea typeface="+mn-ea"/>
              </a:rPr>
              <a:t>5</a:t>
            </a:fld>
            <a:endParaRPr dirty="0">
              <a:latin typeface="+mn-ea"/>
              <a:ea typeface="+mn-ea"/>
            </a:endParaRPr>
          </a:p>
        </p:txBody>
      </p:sp>
      <p:sp>
        <p:nvSpPr>
          <p:cNvPr id="7" name="Google Shape;75;p13">
            <a:extLst>
              <a:ext uri="{FF2B5EF4-FFF2-40B4-BE49-F238E27FC236}">
                <a16:creationId xmlns:a16="http://schemas.microsoft.com/office/drawing/2014/main" id="{F3C6E16A-AD1D-4407-83FF-19EE857170FF}"/>
              </a:ext>
            </a:extLst>
          </p:cNvPr>
          <p:cNvSpPr txBox="1">
            <a:spLocks/>
          </p:cNvSpPr>
          <p:nvPr/>
        </p:nvSpPr>
        <p:spPr>
          <a:xfrm>
            <a:off x="401139" y="67289"/>
            <a:ext cx="7571700" cy="50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altLang="ko-KR" dirty="0">
                <a:uFill>
                  <a:solidFill>
                    <a:srgbClr val="0091EA"/>
                  </a:solidFill>
                </a:uFill>
                <a:latin typeface="+mn-ea"/>
                <a:ea typeface="+mn-ea"/>
              </a:rPr>
              <a:t>1. </a:t>
            </a:r>
            <a:r>
              <a:rPr lang="ko-KR" altLang="en-US" dirty="0">
                <a:uFill>
                  <a:solidFill>
                    <a:srgbClr val="0091EA"/>
                  </a:solidFill>
                </a:uFill>
                <a:latin typeface="+mn-ea"/>
                <a:ea typeface="+mn-ea"/>
              </a:rPr>
              <a:t>개요 및 프로젝트 일정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83CF629-F124-474D-971F-90DE3FF03003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01139" y="572804"/>
            <a:ext cx="3785850" cy="0"/>
          </a:xfrm>
          <a:prstGeom prst="line">
            <a:avLst/>
          </a:prstGeom>
          <a:ln w="12700" cmpd="sng">
            <a:solidFill>
              <a:srgbClr val="009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76;p13">
            <a:extLst>
              <a:ext uri="{FF2B5EF4-FFF2-40B4-BE49-F238E27FC236}">
                <a16:creationId xmlns:a16="http://schemas.microsoft.com/office/drawing/2014/main" id="{A85BD2FA-1A47-45EB-8E4D-DFC62BDAB5B5}"/>
              </a:ext>
            </a:extLst>
          </p:cNvPr>
          <p:cNvSpPr txBox="1"/>
          <p:nvPr/>
        </p:nvSpPr>
        <p:spPr>
          <a:xfrm>
            <a:off x="786149" y="1553112"/>
            <a:ext cx="3703313" cy="175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개발 과제 목표</a:t>
            </a:r>
            <a:endParaRPr lang="en-US" altLang="ko-KR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342900" lvl="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AutoNum type="arabicParenR"/>
            </a:pPr>
            <a:r>
              <a:rPr lang="ko-KR" altLang="en-US" dirty="0">
                <a:solidFill>
                  <a:srgbClr val="263238"/>
                </a:solidFill>
                <a:latin typeface="+mn-ea"/>
                <a:ea typeface="+mn-ea"/>
                <a:cs typeface="Source Sans Pro"/>
                <a:sym typeface="Source Sans Pro"/>
              </a:rPr>
              <a:t>다양한 양식의 요구사항 명세를 수용</a:t>
            </a:r>
            <a:endParaRPr lang="en-US" altLang="ko-KR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342900" lvl="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AutoNum type="arabicParenR"/>
            </a:pPr>
            <a:r>
              <a:rPr lang="ko-KR" altLang="en-US" dirty="0">
                <a:solidFill>
                  <a:srgbClr val="263238"/>
                </a:solidFill>
                <a:latin typeface="+mn-ea"/>
                <a:ea typeface="+mn-ea"/>
                <a:cs typeface="Source Sans Pro"/>
                <a:sym typeface="Source Sans Pro"/>
              </a:rPr>
              <a:t>요구사항에 대한 이력 및 버전 관리</a:t>
            </a:r>
            <a:endParaRPr lang="en-US" altLang="ko-KR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342900" lvl="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AutoNum type="arabicParenR"/>
            </a:pPr>
            <a:r>
              <a:rPr lang="ko-KR" altLang="en-US" dirty="0">
                <a:solidFill>
                  <a:srgbClr val="263238"/>
                </a:solidFill>
                <a:latin typeface="+mn-ea"/>
                <a:ea typeface="+mn-ea"/>
                <a:cs typeface="Source Sans Pro"/>
                <a:sym typeface="Source Sans Pro"/>
              </a:rPr>
              <a:t>사용자 공유 및 배포</a:t>
            </a:r>
            <a:endParaRPr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10" name="Google Shape;77;p13">
            <a:extLst>
              <a:ext uri="{FF2B5EF4-FFF2-40B4-BE49-F238E27FC236}">
                <a16:creationId xmlns:a16="http://schemas.microsoft.com/office/drawing/2014/main" id="{C513AF3B-09A6-4298-9B5C-196A148B9601}"/>
              </a:ext>
            </a:extLst>
          </p:cNvPr>
          <p:cNvSpPr txBox="1"/>
          <p:nvPr/>
        </p:nvSpPr>
        <p:spPr>
          <a:xfrm>
            <a:off x="786148" y="3844159"/>
            <a:ext cx="6936555" cy="1611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기대 효과</a:t>
            </a:r>
            <a:endParaRPr lang="en-US" altLang="ko-KR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342900" lvl="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AutoNum type="arabicParenR"/>
            </a:pPr>
            <a:r>
              <a:rPr lang="ko-KR" altLang="en-US" dirty="0">
                <a:solidFill>
                  <a:srgbClr val="263238"/>
                </a:solidFill>
                <a:latin typeface="+mn-ea"/>
                <a:ea typeface="+mn-ea"/>
                <a:cs typeface="Source Sans Pro"/>
                <a:sym typeface="Source Sans Pro"/>
              </a:rPr>
              <a:t>개발 현장에서 체계적인 문서 관리를 통해 업무 효율성 향상</a:t>
            </a:r>
            <a:endParaRPr lang="en-US" altLang="ko-KR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342900" lvl="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AutoNum type="arabicParenR"/>
            </a:pPr>
            <a:r>
              <a:rPr lang="ko-KR" altLang="en-US" dirty="0">
                <a:solidFill>
                  <a:srgbClr val="263238"/>
                </a:solidFill>
                <a:latin typeface="+mn-ea"/>
                <a:ea typeface="+mn-ea"/>
                <a:cs typeface="Source Sans Pro"/>
                <a:sym typeface="Source Sans Pro"/>
              </a:rPr>
              <a:t>현실적인 작업 기간 예측에 기여</a:t>
            </a:r>
            <a:endParaRPr lang="en-US" altLang="ko-KR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342900" lvl="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AutoNum type="arabicParenR"/>
            </a:pPr>
            <a:r>
              <a:rPr lang="ko-KR" altLang="en-US" dirty="0">
                <a:solidFill>
                  <a:srgbClr val="263238"/>
                </a:solidFill>
                <a:latin typeface="+mn-ea"/>
                <a:ea typeface="+mn-ea"/>
                <a:cs typeface="Source Sans Pro"/>
                <a:sym typeface="Source Sans Pro"/>
              </a:rPr>
              <a:t>소규모 프로젝트 및 중소기업의 더 적극적인 요구사항 문서 관리</a:t>
            </a:r>
            <a:endParaRPr lang="en-US" altLang="ko-KR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342900" lvl="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AutoNum type="arabicParenR"/>
            </a:pPr>
            <a:endParaRPr lang="en-US" altLang="ko-KR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07352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ea"/>
                <a:ea typeface="+mn-ea"/>
              </a:rPr>
              <a:t>6</a:t>
            </a:fld>
            <a:endParaRPr dirty="0">
              <a:latin typeface="+mn-ea"/>
              <a:ea typeface="+mn-ea"/>
            </a:endParaRPr>
          </a:p>
        </p:txBody>
      </p:sp>
      <p:sp>
        <p:nvSpPr>
          <p:cNvPr id="7" name="Google Shape;75;p13">
            <a:extLst>
              <a:ext uri="{FF2B5EF4-FFF2-40B4-BE49-F238E27FC236}">
                <a16:creationId xmlns:a16="http://schemas.microsoft.com/office/drawing/2014/main" id="{F3C6E16A-AD1D-4407-83FF-19EE857170FF}"/>
              </a:ext>
            </a:extLst>
          </p:cNvPr>
          <p:cNvSpPr txBox="1">
            <a:spLocks/>
          </p:cNvSpPr>
          <p:nvPr/>
        </p:nvSpPr>
        <p:spPr>
          <a:xfrm>
            <a:off x="401139" y="67289"/>
            <a:ext cx="7571700" cy="50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altLang="ko-KR" dirty="0">
                <a:uFill>
                  <a:solidFill>
                    <a:srgbClr val="0091EA"/>
                  </a:solidFill>
                </a:uFill>
                <a:latin typeface="+mn-ea"/>
                <a:ea typeface="+mn-ea"/>
              </a:rPr>
              <a:t>1. </a:t>
            </a:r>
            <a:r>
              <a:rPr lang="ko-KR" altLang="en-US" dirty="0">
                <a:uFill>
                  <a:solidFill>
                    <a:srgbClr val="0091EA"/>
                  </a:solidFill>
                </a:uFill>
                <a:latin typeface="+mn-ea"/>
                <a:ea typeface="+mn-ea"/>
              </a:rPr>
              <a:t>개요 및 프로젝트 일정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83CF629-F124-474D-971F-90DE3FF03003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01139" y="572804"/>
            <a:ext cx="3785850" cy="0"/>
          </a:xfrm>
          <a:prstGeom prst="line">
            <a:avLst/>
          </a:prstGeom>
          <a:ln w="12700" cmpd="sng">
            <a:solidFill>
              <a:srgbClr val="009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77;p13">
            <a:extLst>
              <a:ext uri="{FF2B5EF4-FFF2-40B4-BE49-F238E27FC236}">
                <a16:creationId xmlns:a16="http://schemas.microsoft.com/office/drawing/2014/main" id="{CF78598D-FAD1-4DCE-9A32-2D3A58E32975}"/>
              </a:ext>
            </a:extLst>
          </p:cNvPr>
          <p:cNvSpPr txBox="1"/>
          <p:nvPr/>
        </p:nvSpPr>
        <p:spPr>
          <a:xfrm>
            <a:off x="828522" y="1553112"/>
            <a:ext cx="7489161" cy="227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개발 과제 필요성</a:t>
            </a:r>
          </a:p>
          <a:p>
            <a:pPr marL="342900" lvl="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AutoNum type="arabicParenR"/>
            </a:pPr>
            <a:r>
              <a:rPr lang="ko-KR" altLang="en-US" dirty="0">
                <a:solidFill>
                  <a:srgbClr val="263238"/>
                </a:solidFill>
                <a:latin typeface="+mn-ea"/>
                <a:ea typeface="+mn-ea"/>
                <a:cs typeface="Source Sans Pro"/>
                <a:sym typeface="Source Sans Pro"/>
              </a:rPr>
              <a:t>소규모 프로젝트 및 중소기업에서 요구사항 문서에 대한 체계적 관리가 미흡</a:t>
            </a:r>
            <a:endParaRPr lang="en-US" altLang="ko-KR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342900" lvl="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AutoNum type="arabicParenR"/>
            </a:pPr>
            <a:r>
              <a:rPr lang="ko-KR" altLang="en-US" dirty="0">
                <a:solidFill>
                  <a:srgbClr val="263238"/>
                </a:solidFill>
                <a:latin typeface="+mn-ea"/>
                <a:ea typeface="+mn-ea"/>
                <a:cs typeface="Source Sans Pro"/>
                <a:sym typeface="Source Sans Pro"/>
              </a:rPr>
              <a:t>중소기업에서는 요구사항을 전문적으로 관리하는 인력이 부족하기 때문에 기존 요구사항 관리프로그램의 사용이 어려움</a:t>
            </a:r>
            <a:endParaRPr lang="en-US" altLang="ko-KR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342900" lvl="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AutoNum type="arabicParenR"/>
            </a:pPr>
            <a:r>
              <a:rPr lang="ko-KR" altLang="en-US" dirty="0">
                <a:solidFill>
                  <a:srgbClr val="263238"/>
                </a:solidFill>
                <a:latin typeface="+mn-ea"/>
                <a:ea typeface="+mn-ea"/>
                <a:cs typeface="Source Sans Pro"/>
                <a:sym typeface="Source Sans Pro"/>
              </a:rPr>
              <a:t>오프라인 환경에서 작성 된 요구사항 문서를 </a:t>
            </a:r>
            <a:r>
              <a:rPr lang="en-US" altLang="ko-KR" dirty="0">
                <a:solidFill>
                  <a:srgbClr val="263238"/>
                </a:solidFill>
                <a:latin typeface="+mn-ea"/>
                <a:ea typeface="+mn-ea"/>
                <a:cs typeface="Source Sans Pro"/>
                <a:sym typeface="Source Sans Pro"/>
              </a:rPr>
              <a:t>DB</a:t>
            </a:r>
            <a:r>
              <a:rPr lang="ko-KR" altLang="en-US" dirty="0">
                <a:solidFill>
                  <a:srgbClr val="263238"/>
                </a:solidFill>
                <a:latin typeface="+mn-ea"/>
                <a:ea typeface="+mn-ea"/>
                <a:cs typeface="Source Sans Pro"/>
                <a:sym typeface="Source Sans Pro"/>
              </a:rPr>
              <a:t>화하고</a:t>
            </a:r>
            <a:r>
              <a:rPr lang="en-US" altLang="ko-KR" dirty="0">
                <a:solidFill>
                  <a:srgbClr val="263238"/>
                </a:solidFill>
                <a:latin typeface="+mn-ea"/>
                <a:ea typeface="+mn-ea"/>
                <a:cs typeface="Source Sans Pro"/>
                <a:sym typeface="Source Sans Pro"/>
              </a:rPr>
              <a:t> Data </a:t>
            </a:r>
            <a:r>
              <a:rPr lang="ko-KR" altLang="en-US" dirty="0">
                <a:solidFill>
                  <a:srgbClr val="263238"/>
                </a:solidFill>
                <a:latin typeface="+mn-ea"/>
                <a:ea typeface="+mn-ea"/>
                <a:cs typeface="Source Sans Pro"/>
                <a:sym typeface="Source Sans Pro"/>
              </a:rPr>
              <a:t>활용도를 높일 필요</a:t>
            </a:r>
            <a:endParaRPr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8" name="Google Shape;76;p13">
            <a:extLst>
              <a:ext uri="{FF2B5EF4-FFF2-40B4-BE49-F238E27FC236}">
                <a16:creationId xmlns:a16="http://schemas.microsoft.com/office/drawing/2014/main" id="{73D3D3A2-5851-4744-84F2-798E2DF7ADF7}"/>
              </a:ext>
            </a:extLst>
          </p:cNvPr>
          <p:cNvSpPr txBox="1"/>
          <p:nvPr/>
        </p:nvSpPr>
        <p:spPr>
          <a:xfrm>
            <a:off x="832685" y="4090553"/>
            <a:ext cx="7571699" cy="175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개발 제한 조건</a:t>
            </a:r>
            <a:endParaRPr lang="en-US" altLang="ko-KR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altLang="ko-KR" dirty="0">
                <a:solidFill>
                  <a:srgbClr val="263238"/>
                </a:solidFill>
                <a:latin typeface="+mn-ea"/>
                <a:ea typeface="+mn-ea"/>
                <a:cs typeface="Source Sans Pro"/>
                <a:sym typeface="Source Sans Pro"/>
              </a:rPr>
              <a:t>1)</a:t>
            </a:r>
            <a:r>
              <a:rPr lang="ko-KR" altLang="en-US" dirty="0">
                <a:solidFill>
                  <a:srgbClr val="263238"/>
                </a:solidFill>
                <a:latin typeface="+mn-ea"/>
                <a:ea typeface="+mn-ea"/>
                <a:cs typeface="Source Sans Pro"/>
                <a:sym typeface="Source Sans Pro"/>
              </a:rPr>
              <a:t> 복잡한 알고리즘</a:t>
            </a:r>
            <a:endParaRPr lang="en-US" altLang="ko-KR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altLang="ko-KR" dirty="0">
                <a:solidFill>
                  <a:srgbClr val="263238"/>
                </a:solidFill>
                <a:latin typeface="+mn-ea"/>
                <a:ea typeface="+mn-ea"/>
                <a:cs typeface="Source Sans Pro"/>
                <a:sym typeface="Source Sans Pro"/>
              </a:rPr>
              <a:t>2)</a:t>
            </a:r>
            <a:r>
              <a:rPr lang="ko-KR" altLang="en-US" dirty="0">
                <a:solidFill>
                  <a:srgbClr val="263238"/>
                </a:solidFill>
                <a:latin typeface="+mn-ea"/>
                <a:ea typeface="+mn-ea"/>
                <a:cs typeface="Source Sans Pro"/>
                <a:sym typeface="Source Sans Pro"/>
              </a:rPr>
              <a:t> 추상적인 내용에 대한 구체화</a:t>
            </a:r>
            <a:endParaRPr lang="en-US" altLang="ko-KR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altLang="ko-KR" dirty="0">
                <a:solidFill>
                  <a:srgbClr val="263238"/>
                </a:solidFill>
                <a:latin typeface="+mn-ea"/>
                <a:ea typeface="+mn-ea"/>
                <a:cs typeface="Source Sans Pro"/>
                <a:sym typeface="Source Sans Pro"/>
              </a:rPr>
              <a:t>3)</a:t>
            </a:r>
            <a:r>
              <a:rPr lang="ko-KR" altLang="en-US" dirty="0">
                <a:solidFill>
                  <a:srgbClr val="263238"/>
                </a:solidFill>
                <a:latin typeface="+mn-ea"/>
                <a:ea typeface="+mn-ea"/>
                <a:cs typeface="Source Sans Pro"/>
                <a:sym typeface="Source Sans Pro"/>
              </a:rPr>
              <a:t> 다양한 케이스</a:t>
            </a:r>
            <a:endParaRPr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6953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A199E5-FA96-4E6A-98FA-93794FCE76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21" name="Google Shape;75;p13">
            <a:extLst>
              <a:ext uri="{FF2B5EF4-FFF2-40B4-BE49-F238E27FC236}">
                <a16:creationId xmlns:a16="http://schemas.microsoft.com/office/drawing/2014/main" id="{FCF4E0A9-3C77-499B-847D-8690221E41FE}"/>
              </a:ext>
            </a:extLst>
          </p:cNvPr>
          <p:cNvSpPr txBox="1">
            <a:spLocks/>
          </p:cNvSpPr>
          <p:nvPr/>
        </p:nvSpPr>
        <p:spPr>
          <a:xfrm>
            <a:off x="401139" y="67289"/>
            <a:ext cx="7571700" cy="50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altLang="ko-KR" dirty="0">
                <a:uFill>
                  <a:solidFill>
                    <a:srgbClr val="0091EA"/>
                  </a:solidFill>
                </a:uFill>
                <a:latin typeface="+mj-ea"/>
                <a:ea typeface="+mj-ea"/>
              </a:rPr>
              <a:t>1. </a:t>
            </a:r>
            <a:r>
              <a:rPr lang="ko-KR" altLang="en-US" dirty="0">
                <a:uFill>
                  <a:solidFill>
                    <a:srgbClr val="0091EA"/>
                  </a:solidFill>
                </a:uFill>
                <a:latin typeface="+mj-ea"/>
                <a:ea typeface="+mj-ea"/>
              </a:rPr>
              <a:t>개요 및 프로젝트 일정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5B27E81-FB8E-4ECA-8219-E4795FD2006A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401139" y="572804"/>
            <a:ext cx="3785850" cy="0"/>
          </a:xfrm>
          <a:prstGeom prst="line">
            <a:avLst/>
          </a:prstGeom>
          <a:ln w="12700" cmpd="sng">
            <a:solidFill>
              <a:srgbClr val="009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3" name="Google Shape;216;p25">
            <a:extLst>
              <a:ext uri="{FF2B5EF4-FFF2-40B4-BE49-F238E27FC236}">
                <a16:creationId xmlns:a16="http://schemas.microsoft.com/office/drawing/2014/main" id="{7361DAB1-3363-4109-BDBE-B5A2428903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5844519"/>
              </p:ext>
            </p:extLst>
          </p:nvPr>
        </p:nvGraphicFramePr>
        <p:xfrm>
          <a:off x="401139" y="1891625"/>
          <a:ext cx="8069094" cy="481560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52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1450">
                  <a:extLst>
                    <a:ext uri="{9D8B030D-6E8A-4147-A177-3AD203B41FA5}">
                      <a16:colId xmlns:a16="http://schemas.microsoft.com/office/drawing/2014/main" val="1890313622"/>
                    </a:ext>
                  </a:extLst>
                </a:gridCol>
                <a:gridCol w="4735324">
                  <a:extLst>
                    <a:ext uri="{9D8B030D-6E8A-4147-A177-3AD203B41FA5}">
                      <a16:colId xmlns:a16="http://schemas.microsoft.com/office/drawing/2014/main" val="6238409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메인</a:t>
                      </a:r>
                      <a:endParaRPr sz="1600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로고</a:t>
                      </a:r>
                      <a:r>
                        <a:rPr lang="en-US" altLang="ko-KR" sz="16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로그인</a:t>
                      </a:r>
                      <a:r>
                        <a:rPr lang="en-US" altLang="ko-KR" sz="16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회원 가입</a:t>
                      </a:r>
                      <a:endParaRPr sz="16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rowSpan="9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요구사항 목록</a:t>
                      </a:r>
                      <a:endParaRPr lang="en-US" altLang="ko-KR" sz="1600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EA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요구사항 생성</a:t>
                      </a:r>
                      <a:endParaRPr sz="16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이미지</a:t>
                      </a:r>
                      <a:r>
                        <a:rPr lang="en-US" altLang="ko-KR" sz="16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표</a:t>
                      </a:r>
                      <a:r>
                        <a:rPr lang="en-US" altLang="ko-KR" sz="16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문장</a:t>
                      </a:r>
                      <a:endParaRPr sz="16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9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요구사항 분류</a:t>
                      </a:r>
                      <a:r>
                        <a:rPr lang="en-US" altLang="ko-KR" sz="16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고유번호</a:t>
                      </a:r>
                      <a:r>
                        <a:rPr lang="en-US" altLang="ko-KR" sz="16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명칭</a:t>
                      </a:r>
                      <a:r>
                        <a:rPr lang="en-US" altLang="ko-KR" sz="16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상세설명</a:t>
                      </a:r>
                      <a:endParaRPr sz="16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33188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사용자 입력 폼 커스텀화</a:t>
                      </a:r>
                      <a:endParaRPr sz="16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7680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요구사항 편집</a:t>
                      </a:r>
                      <a:endParaRPr sz="16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편집 양식</a:t>
                      </a:r>
                      <a:endParaRPr sz="16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8206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요구사항 삭제</a:t>
                      </a:r>
                      <a:endParaRPr sz="16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811227"/>
                  </a:ext>
                </a:extLst>
              </a:tr>
              <a:tr h="457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요구사항 조회</a:t>
                      </a:r>
                      <a:endParaRPr sz="16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버전 선택 비교</a:t>
                      </a:r>
                      <a:endParaRPr sz="16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557546"/>
                  </a:ext>
                </a:extLst>
              </a:tr>
              <a:tr h="457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진행 상황 검토</a:t>
                      </a:r>
                      <a:r>
                        <a:rPr lang="en-US" altLang="ko-KR" sz="16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요구사항 출력</a:t>
                      </a:r>
                      <a:endParaRPr sz="16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833345"/>
                  </a:ext>
                </a:extLst>
              </a:tr>
              <a:tr h="457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요구사항 승인</a:t>
                      </a:r>
                      <a:endParaRPr sz="16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요구사항 승인</a:t>
                      </a:r>
                      <a:r>
                        <a:rPr lang="en-US" altLang="ko-KR" sz="16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거절 여부</a:t>
                      </a:r>
                      <a:endParaRPr sz="16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519272"/>
                  </a:ext>
                </a:extLst>
              </a:tr>
              <a:tr h="457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요구사항 업무 부여</a:t>
                      </a:r>
                      <a:endParaRPr sz="16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491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권한관리</a:t>
                      </a:r>
                      <a:endParaRPr sz="1600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조회 권한</a:t>
                      </a:r>
                      <a:r>
                        <a:rPr lang="en-US" altLang="ko-KR" sz="16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생성</a:t>
                      </a:r>
                      <a:r>
                        <a:rPr lang="en-US" altLang="ko-KR" sz="16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/</a:t>
                      </a:r>
                      <a:r>
                        <a:rPr lang="ko-KR" altLang="en-US" sz="16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편집 권한</a:t>
                      </a:r>
                      <a:r>
                        <a:rPr lang="en-US" altLang="ko-KR" sz="16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승인 권한</a:t>
                      </a:r>
                      <a:endParaRPr sz="16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Google Shape;76;p13">
            <a:extLst>
              <a:ext uri="{FF2B5EF4-FFF2-40B4-BE49-F238E27FC236}">
                <a16:creationId xmlns:a16="http://schemas.microsoft.com/office/drawing/2014/main" id="{610399B2-6BC8-4154-8356-0E6352C2E438}"/>
              </a:ext>
            </a:extLst>
          </p:cNvPr>
          <p:cNvSpPr txBox="1"/>
          <p:nvPr/>
        </p:nvSpPr>
        <p:spPr>
          <a:xfrm>
            <a:off x="315633" y="572804"/>
            <a:ext cx="4256367" cy="175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구현 내용</a:t>
            </a:r>
            <a:endParaRPr lang="en-US" altLang="ko-KR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AutoNum type="arabicParenR"/>
            </a:pPr>
            <a:r>
              <a:rPr lang="ko-KR" altLang="en-US" b="1" dirty="0">
                <a:solidFill>
                  <a:srgbClr val="263238"/>
                </a:solidFill>
                <a:latin typeface="+mn-ea"/>
                <a:ea typeface="+mn-ea"/>
                <a:cs typeface="Source Sans Pro"/>
                <a:sym typeface="Source Sans Pro"/>
              </a:rPr>
              <a:t>요구사항을 작성 가능한 </a:t>
            </a:r>
            <a:r>
              <a:rPr lang="en-US" altLang="ko-KR" b="1" dirty="0">
                <a:solidFill>
                  <a:srgbClr val="263238"/>
                </a:solidFill>
                <a:latin typeface="+mn-ea"/>
                <a:ea typeface="+mn-ea"/>
                <a:cs typeface="Source Sans Pro"/>
                <a:sym typeface="Source Sans Pro"/>
              </a:rPr>
              <a:t>editor </a:t>
            </a:r>
            <a:r>
              <a:rPr lang="ko-KR" altLang="en-US" b="1" dirty="0">
                <a:solidFill>
                  <a:srgbClr val="263238"/>
                </a:solidFill>
                <a:latin typeface="+mn-ea"/>
                <a:ea typeface="+mn-ea"/>
                <a:cs typeface="Source Sans Pro"/>
                <a:sym typeface="Source Sans Pro"/>
              </a:rPr>
              <a:t>구현</a:t>
            </a:r>
            <a:endParaRPr lang="en-US" altLang="ko-KR" b="1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AutoNum type="arabicParenR"/>
            </a:pPr>
            <a:r>
              <a:rPr lang="ko-KR" altLang="en-US" b="1" dirty="0">
                <a:solidFill>
                  <a:srgbClr val="263238"/>
                </a:solidFill>
                <a:latin typeface="+mn-ea"/>
                <a:ea typeface="+mn-ea"/>
                <a:cs typeface="Source Sans Pro"/>
                <a:sym typeface="Source Sans Pro"/>
              </a:rPr>
              <a:t>요구사항에 대한 이력 및 버전 관리</a:t>
            </a:r>
            <a:endParaRPr lang="en-US" altLang="ko-KR" b="1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AutoNum type="arabicParenR"/>
            </a:pPr>
            <a:r>
              <a:rPr lang="en-US" b="1" dirty="0">
                <a:solidFill>
                  <a:srgbClr val="263238"/>
                </a:solidFill>
                <a:latin typeface="+mn-ea"/>
                <a:ea typeface="+mn-ea"/>
                <a:cs typeface="Source Sans Pro"/>
                <a:sym typeface="Source Sans Pro"/>
              </a:rPr>
              <a:t>ID</a:t>
            </a:r>
            <a:r>
              <a:rPr lang="ko-KR" altLang="en-US" b="1" dirty="0">
                <a:solidFill>
                  <a:srgbClr val="263238"/>
                </a:solidFill>
                <a:latin typeface="+mn-ea"/>
                <a:ea typeface="+mn-ea"/>
                <a:cs typeface="Source Sans Pro"/>
                <a:sym typeface="Source Sans Pro"/>
              </a:rPr>
              <a:t>별 프로젝트 접근 권한 부여</a:t>
            </a:r>
            <a:endParaRPr b="1"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928288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Google Shape;75;p13">
            <a:extLst>
              <a:ext uri="{FF2B5EF4-FFF2-40B4-BE49-F238E27FC236}">
                <a16:creationId xmlns:a16="http://schemas.microsoft.com/office/drawing/2014/main" id="{F3C6E16A-AD1D-4407-83FF-19EE857170FF}"/>
              </a:ext>
            </a:extLst>
          </p:cNvPr>
          <p:cNvSpPr txBox="1">
            <a:spLocks/>
          </p:cNvSpPr>
          <p:nvPr/>
        </p:nvSpPr>
        <p:spPr>
          <a:xfrm>
            <a:off x="401139" y="67289"/>
            <a:ext cx="7571700" cy="50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altLang="ko-KR" dirty="0">
                <a:uFill>
                  <a:solidFill>
                    <a:srgbClr val="0091EA"/>
                  </a:solidFill>
                </a:uFill>
                <a:latin typeface="+mj-ea"/>
                <a:ea typeface="+mj-ea"/>
              </a:rPr>
              <a:t>1. </a:t>
            </a:r>
            <a:r>
              <a:rPr lang="ko-KR" altLang="en-US" dirty="0">
                <a:uFill>
                  <a:solidFill>
                    <a:srgbClr val="0091EA"/>
                  </a:solidFill>
                </a:uFill>
                <a:latin typeface="+mj-ea"/>
                <a:ea typeface="+mj-ea"/>
              </a:rPr>
              <a:t>개요 및 프로젝트 일정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83CF629-F124-474D-971F-90DE3FF03003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01139" y="572804"/>
            <a:ext cx="3785850" cy="0"/>
          </a:xfrm>
          <a:prstGeom prst="line">
            <a:avLst/>
          </a:prstGeom>
          <a:ln w="12700" cmpd="sng">
            <a:solidFill>
              <a:srgbClr val="009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Google Shape;216;p25">
            <a:extLst>
              <a:ext uri="{FF2B5EF4-FFF2-40B4-BE49-F238E27FC236}">
                <a16:creationId xmlns:a16="http://schemas.microsoft.com/office/drawing/2014/main" id="{A8B6D806-CAE3-4FCB-A578-9C10A7003B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8742201"/>
              </p:ext>
            </p:extLst>
          </p:nvPr>
        </p:nvGraphicFramePr>
        <p:xfrm>
          <a:off x="401139" y="774344"/>
          <a:ext cx="8384673" cy="569943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17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463">
                  <a:extLst>
                    <a:ext uri="{9D8B030D-6E8A-4147-A177-3AD203B41FA5}">
                      <a16:colId xmlns:a16="http://schemas.microsoft.com/office/drawing/2014/main" val="3360376781"/>
                    </a:ext>
                  </a:extLst>
                </a:gridCol>
                <a:gridCol w="429929">
                  <a:extLst>
                    <a:ext uri="{9D8B030D-6E8A-4147-A177-3AD203B41FA5}">
                      <a16:colId xmlns:a16="http://schemas.microsoft.com/office/drawing/2014/main" val="1890313622"/>
                    </a:ext>
                  </a:extLst>
                </a:gridCol>
                <a:gridCol w="429929">
                  <a:extLst>
                    <a:ext uri="{9D8B030D-6E8A-4147-A177-3AD203B41FA5}">
                      <a16:colId xmlns:a16="http://schemas.microsoft.com/office/drawing/2014/main" val="623840964"/>
                    </a:ext>
                  </a:extLst>
                </a:gridCol>
                <a:gridCol w="429929">
                  <a:extLst>
                    <a:ext uri="{9D8B030D-6E8A-4147-A177-3AD203B41FA5}">
                      <a16:colId xmlns:a16="http://schemas.microsoft.com/office/drawing/2014/main" val="2122544534"/>
                    </a:ext>
                  </a:extLst>
                </a:gridCol>
                <a:gridCol w="429929">
                  <a:extLst>
                    <a:ext uri="{9D8B030D-6E8A-4147-A177-3AD203B41FA5}">
                      <a16:colId xmlns:a16="http://schemas.microsoft.com/office/drawing/2014/main" val="717714774"/>
                    </a:ext>
                  </a:extLst>
                </a:gridCol>
                <a:gridCol w="429929">
                  <a:extLst>
                    <a:ext uri="{9D8B030D-6E8A-4147-A177-3AD203B41FA5}">
                      <a16:colId xmlns:a16="http://schemas.microsoft.com/office/drawing/2014/main" val="3036898822"/>
                    </a:ext>
                  </a:extLst>
                </a:gridCol>
                <a:gridCol w="429929">
                  <a:extLst>
                    <a:ext uri="{9D8B030D-6E8A-4147-A177-3AD203B41FA5}">
                      <a16:colId xmlns:a16="http://schemas.microsoft.com/office/drawing/2014/main" val="244272394"/>
                    </a:ext>
                  </a:extLst>
                </a:gridCol>
                <a:gridCol w="429929">
                  <a:extLst>
                    <a:ext uri="{9D8B030D-6E8A-4147-A177-3AD203B41FA5}">
                      <a16:colId xmlns:a16="http://schemas.microsoft.com/office/drawing/2014/main" val="1404458801"/>
                    </a:ext>
                  </a:extLst>
                </a:gridCol>
                <a:gridCol w="429929">
                  <a:extLst>
                    <a:ext uri="{9D8B030D-6E8A-4147-A177-3AD203B41FA5}">
                      <a16:colId xmlns:a16="http://schemas.microsoft.com/office/drawing/2014/main" val="3185909919"/>
                    </a:ext>
                  </a:extLst>
                </a:gridCol>
                <a:gridCol w="429929">
                  <a:extLst>
                    <a:ext uri="{9D8B030D-6E8A-4147-A177-3AD203B41FA5}">
                      <a16:colId xmlns:a16="http://schemas.microsoft.com/office/drawing/2014/main" val="565498254"/>
                    </a:ext>
                  </a:extLst>
                </a:gridCol>
                <a:gridCol w="429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929">
                  <a:extLst>
                    <a:ext uri="{9D8B030D-6E8A-4147-A177-3AD203B41FA5}">
                      <a16:colId xmlns:a16="http://schemas.microsoft.com/office/drawing/2014/main" val="2885232000"/>
                    </a:ext>
                  </a:extLst>
                </a:gridCol>
                <a:gridCol w="429929">
                  <a:extLst>
                    <a:ext uri="{9D8B030D-6E8A-4147-A177-3AD203B41FA5}">
                      <a16:colId xmlns:a16="http://schemas.microsoft.com/office/drawing/2014/main" val="4178951214"/>
                    </a:ext>
                  </a:extLst>
                </a:gridCol>
                <a:gridCol w="429929">
                  <a:extLst>
                    <a:ext uri="{9D8B030D-6E8A-4147-A177-3AD203B41FA5}">
                      <a16:colId xmlns:a16="http://schemas.microsoft.com/office/drawing/2014/main" val="384947924"/>
                    </a:ext>
                  </a:extLst>
                </a:gridCol>
                <a:gridCol w="429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929">
                  <a:extLst>
                    <a:ext uri="{9D8B030D-6E8A-4147-A177-3AD203B41FA5}">
                      <a16:colId xmlns:a16="http://schemas.microsoft.com/office/drawing/2014/main" val="3401294794"/>
                    </a:ext>
                  </a:extLst>
                </a:gridCol>
              </a:tblGrid>
              <a:tr h="369488">
                <a:tc gridSpan="2"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9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월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월</a:t>
                      </a:r>
                      <a:endParaRPr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11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월</a:t>
                      </a:r>
                      <a:endParaRPr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bg1"/>
                          </a:solidFill>
                          <a:sym typeface="Roboto Slab"/>
                        </a:rPr>
                        <a:t>12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sym typeface="Roboto Slab"/>
                        </a:rPr>
                        <a:t>월</a:t>
                      </a:r>
                      <a:endParaRPr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업무내용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담당자</a:t>
                      </a:r>
                      <a:endParaRPr lang="ko-KR" altLang="en-US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b="1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</a:t>
                      </a:r>
                      <a:endParaRPr lang="ko-KR" altLang="en-US" b="1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4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b="1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</a:t>
                      </a:r>
                      <a:endParaRPr b="1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</a:t>
                      </a:r>
                      <a:endParaRPr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b="1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</a:t>
                      </a:r>
                      <a:endParaRPr b="1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4</a:t>
                      </a:r>
                      <a:endParaRPr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b="1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5</a:t>
                      </a:r>
                      <a:endParaRPr b="1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</a:t>
                      </a:r>
                      <a:endParaRPr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b="1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</a:t>
                      </a:r>
                      <a:endParaRPr b="1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</a:t>
                      </a:r>
                      <a:endParaRPr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b="1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4</a:t>
                      </a:r>
                      <a:endParaRPr b="1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</a:t>
                      </a:r>
                      <a:endParaRPr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</a:t>
                      </a:r>
                      <a:endParaRPr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120334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자료조사</a:t>
                      </a:r>
                      <a:endParaRPr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 dirty="0">
                          <a:solidFill>
                            <a:srgbClr val="404B50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공통</a:t>
                      </a:r>
                      <a:endParaRPr b="1" dirty="0">
                        <a:solidFill>
                          <a:srgbClr val="404B50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설계</a:t>
                      </a:r>
                      <a:endParaRPr lang="en-US" altLang="ko-KR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 dirty="0" err="1">
                          <a:solidFill>
                            <a:srgbClr val="404B50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황준일</a:t>
                      </a:r>
                      <a:endParaRPr lang="en-US" altLang="ko-KR" b="1" dirty="0">
                        <a:solidFill>
                          <a:srgbClr val="404B50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형상관리</a:t>
                      </a:r>
                      <a:endParaRPr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 dirty="0">
                          <a:solidFill>
                            <a:srgbClr val="404B50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공통</a:t>
                      </a:r>
                      <a:endParaRPr b="1" dirty="0">
                        <a:solidFill>
                          <a:srgbClr val="404B50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테스트</a:t>
                      </a:r>
                      <a:endParaRPr lang="en-US" altLang="ko-KR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 dirty="0">
                          <a:solidFill>
                            <a:srgbClr val="404B50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박은영</a:t>
                      </a:r>
                      <a:endParaRPr lang="en-US" altLang="ko-KR" b="1" dirty="0">
                        <a:solidFill>
                          <a:srgbClr val="404B50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3272967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중간 보고서</a:t>
                      </a:r>
                      <a:endParaRPr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 dirty="0">
                          <a:solidFill>
                            <a:srgbClr val="404B50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정대일</a:t>
                      </a:r>
                      <a:endParaRPr b="1" dirty="0">
                        <a:solidFill>
                          <a:srgbClr val="404B50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4822182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공유</a:t>
                      </a:r>
                      <a:endParaRPr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 dirty="0">
                          <a:solidFill>
                            <a:srgbClr val="404B50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공통</a:t>
                      </a:r>
                      <a:endParaRPr b="1" dirty="0">
                        <a:solidFill>
                          <a:srgbClr val="404B50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2527930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QA</a:t>
                      </a:r>
                      <a:endParaRPr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 dirty="0" err="1">
                          <a:solidFill>
                            <a:srgbClr val="404B50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강교찬</a:t>
                      </a:r>
                      <a:endParaRPr b="1" dirty="0">
                        <a:solidFill>
                          <a:srgbClr val="404B50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70292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최종보고서</a:t>
                      </a:r>
                      <a:endParaRPr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1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 dirty="0">
                          <a:solidFill>
                            <a:srgbClr val="404B50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정대일</a:t>
                      </a:r>
                      <a:endParaRPr b="1" dirty="0">
                        <a:solidFill>
                          <a:srgbClr val="404B50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483311"/>
                  </a:ext>
                </a:extLst>
              </a:tr>
              <a:tr h="0">
                <a:tc gridSpan="1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 dirty="0">
                          <a:solidFill>
                            <a:srgbClr val="404B50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역할 분담</a:t>
                      </a:r>
                      <a:endParaRPr lang="en-US" altLang="ko-KR" b="1" dirty="0">
                        <a:solidFill>
                          <a:srgbClr val="404B50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 dirty="0" err="1">
                          <a:solidFill>
                            <a:srgbClr val="404B50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황준일</a:t>
                      </a:r>
                      <a:r>
                        <a:rPr lang="ko-KR" altLang="en-US" b="1" dirty="0">
                          <a:solidFill>
                            <a:srgbClr val="404B50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 </a:t>
                      </a:r>
                      <a:r>
                        <a:rPr lang="en-US" altLang="ko-KR" b="1" dirty="0">
                          <a:solidFill>
                            <a:srgbClr val="404B50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:</a:t>
                      </a:r>
                      <a:r>
                        <a:rPr lang="ko-KR" altLang="en-US" b="1" dirty="0">
                          <a:solidFill>
                            <a:srgbClr val="404B50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 팀장</a:t>
                      </a:r>
                      <a:r>
                        <a:rPr lang="en-US" altLang="ko-KR" b="1" dirty="0">
                          <a:solidFill>
                            <a:srgbClr val="404B50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 / </a:t>
                      </a:r>
                      <a:r>
                        <a:rPr lang="ko-KR" altLang="en-US" b="1" dirty="0">
                          <a:solidFill>
                            <a:srgbClr val="404B50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발표 </a:t>
                      </a:r>
                      <a:r>
                        <a:rPr lang="en-US" altLang="ko-KR" b="1" dirty="0">
                          <a:solidFill>
                            <a:srgbClr val="404B50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/ Front-end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 dirty="0">
                          <a:solidFill>
                            <a:srgbClr val="404B50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박은영 </a:t>
                      </a:r>
                      <a:r>
                        <a:rPr lang="en-US" altLang="ko-KR" b="1" dirty="0">
                          <a:solidFill>
                            <a:srgbClr val="404B50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: </a:t>
                      </a:r>
                      <a:r>
                        <a:rPr lang="ko-KR" altLang="en-US" b="1" dirty="0">
                          <a:solidFill>
                            <a:srgbClr val="404B50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자료조사 </a:t>
                      </a:r>
                      <a:r>
                        <a:rPr lang="en-US" altLang="ko-KR" b="1" dirty="0">
                          <a:solidFill>
                            <a:srgbClr val="404B50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/ Full-stack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 dirty="0">
                          <a:solidFill>
                            <a:srgbClr val="404B50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정대일 </a:t>
                      </a:r>
                      <a:r>
                        <a:rPr lang="en-US" altLang="ko-KR" b="1" dirty="0">
                          <a:solidFill>
                            <a:srgbClr val="404B50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: </a:t>
                      </a:r>
                      <a:r>
                        <a:rPr lang="ko-KR" altLang="en-US" b="1" dirty="0">
                          <a:solidFill>
                            <a:srgbClr val="404B50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문서 작업 </a:t>
                      </a:r>
                      <a:r>
                        <a:rPr lang="en-US" altLang="ko-KR" b="1" dirty="0">
                          <a:solidFill>
                            <a:srgbClr val="404B50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/ Back-end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 dirty="0" err="1">
                          <a:solidFill>
                            <a:srgbClr val="404B50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강교찬</a:t>
                      </a:r>
                      <a:r>
                        <a:rPr lang="ko-KR" altLang="en-US" b="1" dirty="0">
                          <a:solidFill>
                            <a:srgbClr val="404B50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 </a:t>
                      </a:r>
                      <a:r>
                        <a:rPr lang="en-US" altLang="ko-KR" b="1" dirty="0">
                          <a:solidFill>
                            <a:srgbClr val="404B50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: </a:t>
                      </a:r>
                      <a:r>
                        <a:rPr lang="ko-KR" altLang="en-US" b="1" dirty="0">
                          <a:solidFill>
                            <a:srgbClr val="404B50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발표자료 제작 </a:t>
                      </a:r>
                      <a:r>
                        <a:rPr lang="en-US" altLang="ko-KR" b="1" dirty="0">
                          <a:solidFill>
                            <a:srgbClr val="404B50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/ Back-end</a:t>
                      </a:r>
                      <a:endParaRPr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8697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166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Google Shape;75;p13">
            <a:extLst>
              <a:ext uri="{FF2B5EF4-FFF2-40B4-BE49-F238E27FC236}">
                <a16:creationId xmlns:a16="http://schemas.microsoft.com/office/drawing/2014/main" id="{F3C6E16A-AD1D-4407-83FF-19EE857170FF}"/>
              </a:ext>
            </a:extLst>
          </p:cNvPr>
          <p:cNvSpPr txBox="1">
            <a:spLocks/>
          </p:cNvSpPr>
          <p:nvPr/>
        </p:nvSpPr>
        <p:spPr>
          <a:xfrm>
            <a:off x="401139" y="67289"/>
            <a:ext cx="7571700" cy="50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altLang="ko-KR" dirty="0">
                <a:uFill>
                  <a:solidFill>
                    <a:srgbClr val="0091EA"/>
                  </a:solidFill>
                </a:uFill>
                <a:latin typeface="+mj-ea"/>
                <a:ea typeface="+mj-ea"/>
              </a:rPr>
              <a:t>2. </a:t>
            </a:r>
            <a:r>
              <a:rPr lang="ko-KR" altLang="en-US" dirty="0">
                <a:uFill>
                  <a:solidFill>
                    <a:srgbClr val="0091EA"/>
                  </a:solidFill>
                </a:uFill>
                <a:latin typeface="+mj-ea"/>
                <a:ea typeface="+mj-ea"/>
              </a:rPr>
              <a:t>유사 서비스 비교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83CF629-F124-474D-971F-90DE3FF03003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01139" y="572804"/>
            <a:ext cx="3785850" cy="0"/>
          </a:xfrm>
          <a:prstGeom prst="line">
            <a:avLst/>
          </a:prstGeom>
          <a:ln w="12700" cmpd="sng">
            <a:solidFill>
              <a:srgbClr val="009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77;p13">
            <a:extLst>
              <a:ext uri="{FF2B5EF4-FFF2-40B4-BE49-F238E27FC236}">
                <a16:creationId xmlns:a16="http://schemas.microsoft.com/office/drawing/2014/main" id="{C513AF3B-09A6-4298-9B5C-196A148B9601}"/>
              </a:ext>
            </a:extLst>
          </p:cNvPr>
          <p:cNvSpPr txBox="1"/>
          <p:nvPr/>
        </p:nvSpPr>
        <p:spPr>
          <a:xfrm>
            <a:off x="401139" y="572804"/>
            <a:ext cx="8261598" cy="505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600"/>
              </a:spcBef>
              <a:buClr>
                <a:srgbClr val="0091EA"/>
              </a:buClr>
              <a:buFont typeface="+mj-lt"/>
              <a:buAutoNum type="arabicPeriod"/>
            </a:pPr>
            <a:r>
              <a:rPr lang="en-US" altLang="ko-KR" sz="1800" b="1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Trac</a:t>
            </a:r>
          </a:p>
          <a:p>
            <a:pPr lvl="0">
              <a:spcBef>
                <a:spcPts val="600"/>
              </a:spcBef>
              <a:buClr>
                <a:srgbClr val="0091EA"/>
              </a:buClr>
            </a:pPr>
            <a:endParaRPr lang="ko-KR" altLang="en-US" sz="1000" dirty="0"/>
          </a:p>
          <a:p>
            <a:pPr lvl="0">
              <a:spcBef>
                <a:spcPts val="600"/>
              </a:spcBef>
              <a:buClr>
                <a:srgbClr val="0091EA"/>
              </a:buClr>
            </a:pPr>
            <a:endParaRPr lang="en-US" altLang="ko-KR" sz="1800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>
              <a:spcBef>
                <a:spcPts val="600"/>
              </a:spcBef>
              <a:buClr>
                <a:srgbClr val="0091EA"/>
              </a:buClr>
            </a:pPr>
            <a:endParaRPr lang="en-US" altLang="ko-KR" sz="1800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>
              <a:spcBef>
                <a:spcPts val="600"/>
              </a:spcBef>
              <a:buClr>
                <a:srgbClr val="0091EA"/>
              </a:buClr>
            </a:pPr>
            <a:endParaRPr lang="en-US" altLang="ko-KR" sz="1800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>
              <a:spcBef>
                <a:spcPts val="600"/>
              </a:spcBef>
              <a:buClr>
                <a:srgbClr val="0091EA"/>
              </a:buClr>
            </a:pPr>
            <a:endParaRPr lang="en-US" altLang="ko-KR" sz="1800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>
              <a:spcBef>
                <a:spcPts val="600"/>
              </a:spcBef>
              <a:buClr>
                <a:srgbClr val="0091EA"/>
              </a:buClr>
            </a:pPr>
            <a:endParaRPr lang="en-US" altLang="ko-KR" sz="1800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9" name="Google Shape;110;p17">
            <a:extLst>
              <a:ext uri="{FF2B5EF4-FFF2-40B4-BE49-F238E27FC236}">
                <a16:creationId xmlns:a16="http://schemas.microsoft.com/office/drawing/2014/main" id="{A1060409-3DA0-47EE-8459-4F1D20B95AF5}"/>
              </a:ext>
            </a:extLst>
          </p:cNvPr>
          <p:cNvSpPr txBox="1">
            <a:spLocks/>
          </p:cNvSpPr>
          <p:nvPr/>
        </p:nvSpPr>
        <p:spPr>
          <a:xfrm>
            <a:off x="746088" y="1048230"/>
            <a:ext cx="7226751" cy="2023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ko-KR" altLang="en-US" sz="1000" dirty="0">
                <a:solidFill>
                  <a:srgbClr val="404B50"/>
                </a:solidFill>
                <a:latin typeface="+mn-ea"/>
                <a:ea typeface="+mn-ea"/>
              </a:rPr>
              <a:t>●</a:t>
            </a:r>
            <a:r>
              <a:rPr lang="ko-KR" altLang="en-US" sz="1400" dirty="0">
                <a:solidFill>
                  <a:srgbClr val="404B50"/>
                </a:solidFill>
                <a:latin typeface="+mn-ea"/>
                <a:ea typeface="+mn-ea"/>
              </a:rPr>
              <a:t>  오픈 소스 웹 기반 프로제트 관리 및 버그 추적 툴</a:t>
            </a:r>
            <a:endParaRPr lang="en-US" altLang="ko-KR" sz="1400" dirty="0">
              <a:solidFill>
                <a:srgbClr val="404B50"/>
              </a:solidFill>
              <a:latin typeface="+mn-ea"/>
              <a:ea typeface="+mn-ea"/>
            </a:endParaRPr>
          </a:p>
          <a:p>
            <a:endParaRPr lang="en-US" altLang="ko-KR" sz="1400" dirty="0">
              <a:solidFill>
                <a:srgbClr val="404B50"/>
              </a:solidFill>
              <a:latin typeface="+mn-ea"/>
              <a:ea typeface="+mn-ea"/>
            </a:endParaRPr>
          </a:p>
          <a:p>
            <a:r>
              <a:rPr lang="ko-KR" altLang="en-US" sz="1000" dirty="0">
                <a:solidFill>
                  <a:srgbClr val="404B50"/>
                </a:solidFill>
                <a:latin typeface="+mn-ea"/>
                <a:ea typeface="+mn-ea"/>
              </a:rPr>
              <a:t>●</a:t>
            </a:r>
            <a:r>
              <a:rPr lang="ko-KR" altLang="en-US" sz="1400" dirty="0">
                <a:solidFill>
                  <a:srgbClr val="404B50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404B50"/>
                </a:solidFill>
                <a:latin typeface="+mn-ea"/>
                <a:ea typeface="+mn-ea"/>
              </a:rPr>
              <a:t> 각종 개선점과 버그와 같은 프로젝트의 이슈 </a:t>
            </a:r>
            <a:r>
              <a:rPr lang="ko-KR" altLang="en-US" sz="1400" dirty="0" err="1">
                <a:solidFill>
                  <a:srgbClr val="404B50"/>
                </a:solidFill>
                <a:latin typeface="+mn-ea"/>
                <a:ea typeface="+mn-ea"/>
              </a:rPr>
              <a:t>트래킹</a:t>
            </a:r>
            <a:endParaRPr lang="en-US" altLang="ko-KR" sz="1400" dirty="0">
              <a:solidFill>
                <a:srgbClr val="404B50"/>
              </a:solidFill>
              <a:latin typeface="+mn-ea"/>
              <a:ea typeface="+mn-ea"/>
            </a:endParaRPr>
          </a:p>
          <a:p>
            <a:endParaRPr lang="en-US" altLang="ko-KR" sz="1400" dirty="0">
              <a:solidFill>
                <a:srgbClr val="404B50"/>
              </a:solidFill>
              <a:latin typeface="+mn-ea"/>
              <a:ea typeface="+mn-ea"/>
            </a:endParaRPr>
          </a:p>
          <a:p>
            <a:r>
              <a:rPr lang="ko-KR" altLang="en-US" sz="1000" dirty="0">
                <a:solidFill>
                  <a:srgbClr val="404B50"/>
                </a:solidFill>
                <a:latin typeface="+mn-ea"/>
                <a:ea typeface="+mn-ea"/>
              </a:rPr>
              <a:t>●</a:t>
            </a:r>
            <a:r>
              <a:rPr lang="ko-KR" altLang="en-US" sz="1400" dirty="0">
                <a:solidFill>
                  <a:srgbClr val="404B50"/>
                </a:solidFill>
                <a:latin typeface="+mn-ea"/>
              </a:rPr>
              <a:t>  </a:t>
            </a:r>
            <a:r>
              <a:rPr lang="ko-KR" altLang="en-US" sz="1400" dirty="0">
                <a:solidFill>
                  <a:srgbClr val="404B50"/>
                </a:solidFill>
                <a:latin typeface="+mn-ea"/>
                <a:ea typeface="+mn-ea"/>
              </a:rPr>
              <a:t>위키를 통한 문서관리 및 각 리소스 연동</a:t>
            </a:r>
            <a:endParaRPr lang="en-US" altLang="ko-KR" sz="1400" dirty="0">
              <a:solidFill>
                <a:srgbClr val="404B50"/>
              </a:solidFill>
              <a:latin typeface="+mn-ea"/>
              <a:ea typeface="+mn-ea"/>
            </a:endParaRPr>
          </a:p>
          <a:p>
            <a:endParaRPr lang="en-US" altLang="ko-KR" sz="1400" dirty="0">
              <a:solidFill>
                <a:srgbClr val="404B50"/>
              </a:solidFill>
              <a:latin typeface="+mn-ea"/>
              <a:ea typeface="+mn-ea"/>
            </a:endParaRPr>
          </a:p>
          <a:p>
            <a:r>
              <a:rPr lang="ko-KR" altLang="en-US" sz="1000" dirty="0">
                <a:solidFill>
                  <a:srgbClr val="404B50"/>
                </a:solidFill>
                <a:latin typeface="+mn-ea"/>
                <a:ea typeface="+mn-ea"/>
              </a:rPr>
              <a:t>●</a:t>
            </a:r>
            <a:r>
              <a:rPr lang="ko-KR" altLang="en-US" sz="1400" dirty="0">
                <a:solidFill>
                  <a:srgbClr val="404B50"/>
                </a:solidFill>
                <a:latin typeface="+mn-ea"/>
                <a:ea typeface="+mn-ea"/>
              </a:rPr>
              <a:t>  </a:t>
            </a:r>
            <a:r>
              <a:rPr lang="en-US" altLang="ko-KR" sz="1400" dirty="0">
                <a:solidFill>
                  <a:srgbClr val="404B50"/>
                </a:solidFill>
                <a:latin typeface="+mn-ea"/>
                <a:ea typeface="+mn-ea"/>
              </a:rPr>
              <a:t>Ticket(</a:t>
            </a:r>
            <a:r>
              <a:rPr lang="ko-KR" altLang="en-US" sz="1400" dirty="0">
                <a:solidFill>
                  <a:srgbClr val="404B50"/>
                </a:solidFill>
                <a:latin typeface="+mn-ea"/>
                <a:ea typeface="+mn-ea"/>
              </a:rPr>
              <a:t>티켓</a:t>
            </a:r>
            <a:r>
              <a:rPr lang="en-US" altLang="ko-KR" sz="1400" dirty="0">
                <a:solidFill>
                  <a:srgbClr val="404B50"/>
                </a:solidFill>
                <a:latin typeface="+mn-ea"/>
                <a:ea typeface="+mn-ea"/>
              </a:rPr>
              <a:t>)</a:t>
            </a:r>
            <a:r>
              <a:rPr lang="ko-KR" altLang="en-US" sz="1400" dirty="0">
                <a:solidFill>
                  <a:srgbClr val="404B50"/>
                </a:solidFill>
                <a:latin typeface="+mn-ea"/>
                <a:ea typeface="+mn-ea"/>
              </a:rPr>
              <a:t>으로 업무</a:t>
            </a:r>
            <a:r>
              <a:rPr lang="en-US" altLang="ko-KR" sz="1400" dirty="0">
                <a:solidFill>
                  <a:srgbClr val="404B50"/>
                </a:solidFill>
                <a:latin typeface="+mn-ea"/>
                <a:ea typeface="+mn-ea"/>
              </a:rPr>
              <a:t>, </a:t>
            </a:r>
            <a:r>
              <a:rPr lang="ko-KR" altLang="en-US" sz="1400" dirty="0">
                <a:solidFill>
                  <a:srgbClr val="404B50"/>
                </a:solidFill>
                <a:latin typeface="+mn-ea"/>
                <a:ea typeface="+mn-ea"/>
              </a:rPr>
              <a:t>소프트웨어 변경</a:t>
            </a:r>
            <a:r>
              <a:rPr lang="en-US" altLang="ko-KR" sz="1400" dirty="0">
                <a:solidFill>
                  <a:srgbClr val="404B50"/>
                </a:solidFill>
                <a:latin typeface="+mn-ea"/>
                <a:ea typeface="+mn-ea"/>
              </a:rPr>
              <a:t>, </a:t>
            </a:r>
            <a:r>
              <a:rPr lang="ko-KR" altLang="en-US" sz="1400" dirty="0">
                <a:solidFill>
                  <a:srgbClr val="404B50"/>
                </a:solidFill>
                <a:latin typeface="+mn-ea"/>
                <a:ea typeface="+mn-ea"/>
              </a:rPr>
              <a:t>이슈를 발행하여 </a:t>
            </a:r>
            <a:r>
              <a:rPr lang="en-US" altLang="ko-KR" sz="1400" dirty="0">
                <a:solidFill>
                  <a:srgbClr val="404B50"/>
                </a:solidFill>
                <a:latin typeface="+mn-ea"/>
                <a:ea typeface="+mn-ea"/>
              </a:rPr>
              <a:t>Top to Bottom</a:t>
            </a:r>
            <a:r>
              <a:rPr lang="ko-KR" altLang="en-US" sz="1400" dirty="0">
                <a:solidFill>
                  <a:srgbClr val="404B50"/>
                </a:solidFill>
                <a:latin typeface="+mn-ea"/>
                <a:ea typeface="+mn-ea"/>
              </a:rPr>
              <a:t> 방식으로 각 개발 부서원에게 분배</a:t>
            </a:r>
            <a:r>
              <a:rPr lang="en-US" altLang="ko-KR" sz="1400" dirty="0">
                <a:solidFill>
                  <a:srgbClr val="404B50"/>
                </a:solidFill>
                <a:latin typeface="+mn-ea"/>
                <a:ea typeface="+mn-ea"/>
              </a:rPr>
              <a:t>. </a:t>
            </a:r>
            <a:r>
              <a:rPr lang="ko-KR" altLang="en-US" sz="1400" dirty="0">
                <a:solidFill>
                  <a:srgbClr val="404B50"/>
                </a:solidFill>
                <a:latin typeface="+mn-ea"/>
                <a:ea typeface="+mn-ea"/>
              </a:rPr>
              <a:t>서브버전 등의 버전 컨트롤 시스템과 연동되어 해당 </a:t>
            </a:r>
            <a:r>
              <a:rPr lang="ko-KR" altLang="en-US" sz="1400" dirty="0" err="1">
                <a:solidFill>
                  <a:srgbClr val="404B50"/>
                </a:solidFill>
                <a:latin typeface="+mn-ea"/>
                <a:ea typeface="+mn-ea"/>
              </a:rPr>
              <a:t>리비전</a:t>
            </a:r>
            <a:r>
              <a:rPr lang="en-US" altLang="ko-KR" sz="1400" dirty="0">
                <a:solidFill>
                  <a:srgbClr val="404B50"/>
                </a:solidFill>
                <a:latin typeface="+mn-ea"/>
                <a:ea typeface="+mn-ea"/>
              </a:rPr>
              <a:t>(revision)</a:t>
            </a:r>
            <a:r>
              <a:rPr lang="ko-KR" altLang="en-US" sz="1400" dirty="0">
                <a:solidFill>
                  <a:srgbClr val="404B50"/>
                </a:solidFill>
                <a:latin typeface="+mn-ea"/>
                <a:ea typeface="+mn-ea"/>
              </a:rPr>
              <a:t> 번호 등과 링크</a:t>
            </a:r>
            <a:endParaRPr lang="en-US" sz="1400" dirty="0">
              <a:solidFill>
                <a:srgbClr val="404B50"/>
              </a:solidFill>
            </a:endParaRPr>
          </a:p>
        </p:txBody>
      </p:sp>
      <p:sp>
        <p:nvSpPr>
          <p:cNvPr id="12" name="Google Shape;77;p13">
            <a:extLst>
              <a:ext uri="{FF2B5EF4-FFF2-40B4-BE49-F238E27FC236}">
                <a16:creationId xmlns:a16="http://schemas.microsoft.com/office/drawing/2014/main" id="{0793C097-ACDF-483B-8FEB-34810A8766A3}"/>
              </a:ext>
            </a:extLst>
          </p:cNvPr>
          <p:cNvSpPr txBox="1"/>
          <p:nvPr/>
        </p:nvSpPr>
        <p:spPr>
          <a:xfrm>
            <a:off x="401139" y="3024145"/>
            <a:ext cx="8261598" cy="505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buClr>
                <a:srgbClr val="0091EA"/>
              </a:buClr>
            </a:pPr>
            <a:r>
              <a:rPr lang="en-US" altLang="ko-KR" sz="1800" b="1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2.  </a:t>
            </a:r>
            <a:r>
              <a:rPr lang="en-US" altLang="ko-KR" sz="1800" b="1" dirty="0" err="1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Silkroad</a:t>
            </a:r>
            <a:r>
              <a:rPr lang="en-US" altLang="ko-KR" sz="1800" b="1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 ALM RM</a:t>
            </a:r>
          </a:p>
          <a:p>
            <a:pPr lvl="0">
              <a:spcBef>
                <a:spcPts val="600"/>
              </a:spcBef>
              <a:buClr>
                <a:srgbClr val="0091EA"/>
              </a:buClr>
            </a:pPr>
            <a:endParaRPr lang="ko-KR" altLang="en-US" sz="1000" dirty="0"/>
          </a:p>
          <a:p>
            <a:pPr lvl="0">
              <a:spcBef>
                <a:spcPts val="600"/>
              </a:spcBef>
              <a:buClr>
                <a:srgbClr val="0091EA"/>
              </a:buClr>
            </a:pPr>
            <a:endParaRPr lang="en-US" altLang="ko-KR" sz="1800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>
              <a:spcBef>
                <a:spcPts val="600"/>
              </a:spcBef>
              <a:buClr>
                <a:srgbClr val="0091EA"/>
              </a:buClr>
            </a:pPr>
            <a:endParaRPr lang="en-US" altLang="ko-KR" sz="1800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>
              <a:spcBef>
                <a:spcPts val="600"/>
              </a:spcBef>
              <a:buClr>
                <a:srgbClr val="0091EA"/>
              </a:buClr>
            </a:pPr>
            <a:endParaRPr lang="en-US" altLang="ko-KR" sz="1800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>
              <a:spcBef>
                <a:spcPts val="600"/>
              </a:spcBef>
              <a:buClr>
                <a:srgbClr val="0091EA"/>
              </a:buClr>
            </a:pPr>
            <a:endParaRPr lang="en-US" altLang="ko-KR" sz="1800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>
              <a:spcBef>
                <a:spcPts val="600"/>
              </a:spcBef>
              <a:buClr>
                <a:srgbClr val="0091EA"/>
              </a:buClr>
            </a:pPr>
            <a:endParaRPr lang="en-US" altLang="ko-KR" sz="1800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15" name="Google Shape;110;p17">
            <a:extLst>
              <a:ext uri="{FF2B5EF4-FFF2-40B4-BE49-F238E27FC236}">
                <a16:creationId xmlns:a16="http://schemas.microsoft.com/office/drawing/2014/main" id="{6B25A257-3806-465B-98FF-FAA5B1A7B234}"/>
              </a:ext>
            </a:extLst>
          </p:cNvPr>
          <p:cNvSpPr txBox="1">
            <a:spLocks/>
          </p:cNvSpPr>
          <p:nvPr/>
        </p:nvSpPr>
        <p:spPr>
          <a:xfrm>
            <a:off x="786150" y="3454075"/>
            <a:ext cx="7571700" cy="11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ko-KR" altLang="en-US" sz="1000" dirty="0">
                <a:solidFill>
                  <a:srgbClr val="404B50"/>
                </a:solidFill>
                <a:latin typeface="+mn-ea"/>
                <a:ea typeface="+mn-ea"/>
              </a:rPr>
              <a:t>●</a:t>
            </a:r>
            <a:r>
              <a:rPr lang="ko-KR" altLang="en-US" sz="1400" dirty="0">
                <a:solidFill>
                  <a:srgbClr val="404B50"/>
                </a:solidFill>
                <a:latin typeface="+mn-ea"/>
                <a:ea typeface="+mn-ea"/>
              </a:rPr>
              <a:t>  프로그램에서 </a:t>
            </a:r>
            <a:r>
              <a:rPr lang="en-US" altLang="ko-KR" sz="1400" dirty="0">
                <a:solidFill>
                  <a:srgbClr val="404B50"/>
                </a:solidFill>
                <a:latin typeface="+mn-ea"/>
                <a:ea typeface="+mn-ea"/>
              </a:rPr>
              <a:t>MS</a:t>
            </a:r>
            <a:r>
              <a:rPr lang="ko-KR" altLang="en-US" sz="1400" dirty="0">
                <a:solidFill>
                  <a:srgbClr val="404B50"/>
                </a:solidFill>
                <a:latin typeface="+mn-ea"/>
                <a:ea typeface="+mn-ea"/>
              </a:rPr>
              <a:t>를 포함하여 요구사항 문서 작성 및 요구사항의 자동 추출이 가능</a:t>
            </a:r>
            <a:endParaRPr lang="en-US" altLang="ko-KR" sz="1400" dirty="0">
              <a:solidFill>
                <a:srgbClr val="404B50"/>
              </a:solidFill>
              <a:latin typeface="+mn-ea"/>
              <a:ea typeface="+mn-ea"/>
            </a:endParaRPr>
          </a:p>
          <a:p>
            <a:endParaRPr lang="en-US" altLang="ko-KR" sz="1400" dirty="0">
              <a:solidFill>
                <a:srgbClr val="404B50"/>
              </a:solidFill>
              <a:latin typeface="+mn-ea"/>
              <a:ea typeface="+mn-ea"/>
            </a:endParaRPr>
          </a:p>
          <a:p>
            <a:r>
              <a:rPr lang="ko-KR" altLang="en-US" sz="1000" dirty="0">
                <a:solidFill>
                  <a:srgbClr val="404B50"/>
                </a:solidFill>
                <a:latin typeface="+mn-ea"/>
                <a:ea typeface="+mn-ea"/>
              </a:rPr>
              <a:t>●</a:t>
            </a:r>
            <a:r>
              <a:rPr lang="ko-KR" altLang="en-US" sz="1400" dirty="0">
                <a:solidFill>
                  <a:srgbClr val="404B50"/>
                </a:solidFill>
                <a:latin typeface="+mn-ea"/>
                <a:ea typeface="+mn-ea"/>
              </a:rPr>
              <a:t>  요구사항 관리의 전 단계</a:t>
            </a:r>
            <a:r>
              <a:rPr lang="en-US" altLang="ko-KR" sz="1400" dirty="0">
                <a:solidFill>
                  <a:srgbClr val="404B50"/>
                </a:solidFill>
                <a:latin typeface="+mn-ea"/>
                <a:ea typeface="+mn-ea"/>
              </a:rPr>
              <a:t>(</a:t>
            </a:r>
            <a:r>
              <a:rPr lang="ko-KR" altLang="en-US" sz="1400" dirty="0">
                <a:solidFill>
                  <a:srgbClr val="404B50"/>
                </a:solidFill>
                <a:latin typeface="+mn-ea"/>
                <a:ea typeface="+mn-ea"/>
              </a:rPr>
              <a:t>추출</a:t>
            </a:r>
            <a:r>
              <a:rPr lang="en-US" altLang="ko-KR" sz="1400" dirty="0">
                <a:solidFill>
                  <a:srgbClr val="404B50"/>
                </a:solidFill>
                <a:latin typeface="+mn-ea"/>
                <a:ea typeface="+mn-ea"/>
              </a:rPr>
              <a:t>, </a:t>
            </a:r>
            <a:r>
              <a:rPr lang="ko-KR" altLang="en-US" sz="1400" dirty="0">
                <a:solidFill>
                  <a:srgbClr val="404B50"/>
                </a:solidFill>
                <a:latin typeface="+mn-ea"/>
                <a:ea typeface="+mn-ea"/>
              </a:rPr>
              <a:t>분석</a:t>
            </a:r>
            <a:r>
              <a:rPr lang="en-US" altLang="ko-KR" sz="1400" dirty="0">
                <a:solidFill>
                  <a:srgbClr val="404B50"/>
                </a:solidFill>
                <a:latin typeface="+mn-ea"/>
                <a:ea typeface="+mn-ea"/>
              </a:rPr>
              <a:t>, </a:t>
            </a:r>
            <a:r>
              <a:rPr lang="ko-KR" altLang="en-US" sz="1400" dirty="0">
                <a:solidFill>
                  <a:srgbClr val="404B50"/>
                </a:solidFill>
                <a:latin typeface="+mn-ea"/>
                <a:ea typeface="+mn-ea"/>
              </a:rPr>
              <a:t>사양</a:t>
            </a:r>
            <a:r>
              <a:rPr lang="en-US" altLang="ko-KR" sz="1400" dirty="0">
                <a:solidFill>
                  <a:srgbClr val="404B50"/>
                </a:solidFill>
                <a:latin typeface="+mn-ea"/>
                <a:ea typeface="+mn-ea"/>
              </a:rPr>
              <a:t>, </a:t>
            </a:r>
            <a:r>
              <a:rPr lang="ko-KR" altLang="en-US" sz="1400" dirty="0">
                <a:solidFill>
                  <a:srgbClr val="404B50"/>
                </a:solidFill>
                <a:latin typeface="+mn-ea"/>
                <a:ea typeface="+mn-ea"/>
              </a:rPr>
              <a:t>확인</a:t>
            </a:r>
            <a:r>
              <a:rPr lang="en-US" altLang="ko-KR" sz="1400" dirty="0">
                <a:solidFill>
                  <a:srgbClr val="404B50"/>
                </a:solidFill>
                <a:latin typeface="+mn-ea"/>
                <a:ea typeface="+mn-ea"/>
              </a:rPr>
              <a:t>, </a:t>
            </a:r>
            <a:r>
              <a:rPr lang="ko-KR" altLang="en-US" sz="1400" dirty="0">
                <a:solidFill>
                  <a:srgbClr val="404B50"/>
                </a:solidFill>
                <a:latin typeface="+mn-ea"/>
                <a:ea typeface="+mn-ea"/>
              </a:rPr>
              <a:t>관리</a:t>
            </a:r>
            <a:r>
              <a:rPr lang="en-US" altLang="ko-KR" sz="1400" dirty="0">
                <a:solidFill>
                  <a:srgbClr val="404B50"/>
                </a:solidFill>
                <a:latin typeface="+mn-ea"/>
                <a:ea typeface="+mn-ea"/>
              </a:rPr>
              <a:t>)</a:t>
            </a:r>
            <a:r>
              <a:rPr lang="ko-KR" altLang="en-US" sz="1400" dirty="0">
                <a:solidFill>
                  <a:srgbClr val="404B50"/>
                </a:solidFill>
                <a:latin typeface="+mn-ea"/>
                <a:ea typeface="+mn-ea"/>
              </a:rPr>
              <a:t>를 자동적으로 완성</a:t>
            </a:r>
            <a:endParaRPr lang="en-US" altLang="ko-KR" sz="1400" dirty="0">
              <a:solidFill>
                <a:srgbClr val="404B50"/>
              </a:solidFill>
              <a:latin typeface="+mn-ea"/>
              <a:ea typeface="+mn-ea"/>
            </a:endParaRPr>
          </a:p>
          <a:p>
            <a:endParaRPr lang="en-US" altLang="ko-KR" sz="1400" dirty="0">
              <a:solidFill>
                <a:srgbClr val="404B50"/>
              </a:solidFill>
              <a:latin typeface="+mn-ea"/>
              <a:ea typeface="+mn-ea"/>
            </a:endParaRPr>
          </a:p>
        </p:txBody>
      </p:sp>
      <p:sp>
        <p:nvSpPr>
          <p:cNvPr id="16" name="Google Shape;77;p13">
            <a:extLst>
              <a:ext uri="{FF2B5EF4-FFF2-40B4-BE49-F238E27FC236}">
                <a16:creationId xmlns:a16="http://schemas.microsoft.com/office/drawing/2014/main" id="{286E02D9-58DE-48C6-BFD9-6CA56CFF9E69}"/>
              </a:ext>
            </a:extLst>
          </p:cNvPr>
          <p:cNvSpPr txBox="1"/>
          <p:nvPr/>
        </p:nvSpPr>
        <p:spPr>
          <a:xfrm>
            <a:off x="401139" y="4464883"/>
            <a:ext cx="8261598" cy="505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buClr>
                <a:srgbClr val="0091EA"/>
              </a:buClr>
            </a:pPr>
            <a:r>
              <a:rPr lang="en-US" altLang="ko-KR" sz="1800" b="1" dirty="0">
                <a:solidFill>
                  <a:srgbClr val="0091EA"/>
                </a:solidFill>
                <a:latin typeface="+mn-ea"/>
                <a:ea typeface="+mn-ea"/>
                <a:cs typeface="Source Sans Pro"/>
                <a:sym typeface="Source Sans Pro"/>
              </a:rPr>
              <a:t>3.  JAMA</a:t>
            </a:r>
          </a:p>
          <a:p>
            <a:pPr lvl="0">
              <a:spcBef>
                <a:spcPts val="600"/>
              </a:spcBef>
              <a:buClr>
                <a:srgbClr val="0091EA"/>
              </a:buClr>
            </a:pPr>
            <a:endParaRPr lang="ko-KR" altLang="en-US" sz="1000" dirty="0"/>
          </a:p>
          <a:p>
            <a:pPr lvl="0">
              <a:spcBef>
                <a:spcPts val="600"/>
              </a:spcBef>
              <a:buClr>
                <a:srgbClr val="0091EA"/>
              </a:buClr>
            </a:pPr>
            <a:endParaRPr lang="en-US" altLang="ko-KR" sz="1800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>
              <a:spcBef>
                <a:spcPts val="600"/>
              </a:spcBef>
              <a:buClr>
                <a:srgbClr val="0091EA"/>
              </a:buClr>
            </a:pPr>
            <a:endParaRPr lang="en-US" altLang="ko-KR" sz="1800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>
              <a:spcBef>
                <a:spcPts val="600"/>
              </a:spcBef>
              <a:buClr>
                <a:srgbClr val="0091EA"/>
              </a:buClr>
            </a:pPr>
            <a:endParaRPr lang="en-US" altLang="ko-KR" sz="1800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>
              <a:spcBef>
                <a:spcPts val="600"/>
              </a:spcBef>
              <a:buClr>
                <a:srgbClr val="0091EA"/>
              </a:buClr>
            </a:pPr>
            <a:endParaRPr lang="en-US" altLang="ko-KR" sz="1800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  <a:p>
            <a:pPr lvl="0">
              <a:spcBef>
                <a:spcPts val="600"/>
              </a:spcBef>
              <a:buClr>
                <a:srgbClr val="0091EA"/>
              </a:buClr>
            </a:pPr>
            <a:endParaRPr lang="en-US" altLang="ko-KR" sz="1800" b="1" dirty="0">
              <a:solidFill>
                <a:srgbClr val="0091EA"/>
              </a:solidFill>
              <a:latin typeface="+mn-ea"/>
              <a:ea typeface="+mn-ea"/>
              <a:cs typeface="Source Sans Pro"/>
              <a:sym typeface="Source Sans Pro"/>
            </a:endParaRPr>
          </a:p>
        </p:txBody>
      </p:sp>
      <p:sp>
        <p:nvSpPr>
          <p:cNvPr id="17" name="Google Shape;110;p17">
            <a:extLst>
              <a:ext uri="{FF2B5EF4-FFF2-40B4-BE49-F238E27FC236}">
                <a16:creationId xmlns:a16="http://schemas.microsoft.com/office/drawing/2014/main" id="{5DA225B8-E2F1-4FE4-AF47-319670B71382}"/>
              </a:ext>
            </a:extLst>
          </p:cNvPr>
          <p:cNvSpPr txBox="1">
            <a:spLocks/>
          </p:cNvSpPr>
          <p:nvPr/>
        </p:nvSpPr>
        <p:spPr>
          <a:xfrm>
            <a:off x="746088" y="4823672"/>
            <a:ext cx="7571700" cy="1378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ko-KR" altLang="en-US" sz="1000" dirty="0">
                <a:solidFill>
                  <a:srgbClr val="404B50"/>
                </a:solidFill>
                <a:latin typeface="+mn-ea"/>
                <a:ea typeface="+mn-ea"/>
              </a:rPr>
              <a:t>●</a:t>
            </a:r>
            <a:r>
              <a:rPr lang="ko-KR" altLang="en-US" sz="1400" dirty="0">
                <a:solidFill>
                  <a:srgbClr val="404B50"/>
                </a:solidFill>
                <a:latin typeface="+mn-ea"/>
                <a:ea typeface="+mn-ea"/>
              </a:rPr>
              <a:t>  요구사항 검증</a:t>
            </a:r>
            <a:r>
              <a:rPr lang="en-US" altLang="ko-KR" sz="1400" dirty="0">
                <a:solidFill>
                  <a:srgbClr val="404B50"/>
                </a:solidFill>
                <a:latin typeface="+mn-ea"/>
                <a:ea typeface="+mn-ea"/>
              </a:rPr>
              <a:t>, </a:t>
            </a:r>
            <a:r>
              <a:rPr lang="ko-KR" altLang="en-US" sz="1400" dirty="0">
                <a:solidFill>
                  <a:srgbClr val="404B50"/>
                </a:solidFill>
                <a:latin typeface="+mn-ea"/>
                <a:ea typeface="+mn-ea"/>
              </a:rPr>
              <a:t>문제 상태</a:t>
            </a:r>
            <a:r>
              <a:rPr lang="en-US" altLang="ko-KR" sz="1400" dirty="0">
                <a:solidFill>
                  <a:srgbClr val="404B50"/>
                </a:solidFill>
                <a:latin typeface="+mn-ea"/>
                <a:ea typeface="+mn-ea"/>
              </a:rPr>
              <a:t>, </a:t>
            </a:r>
            <a:r>
              <a:rPr lang="ko-KR" altLang="en-US" sz="1400" dirty="0">
                <a:solidFill>
                  <a:srgbClr val="404B50"/>
                </a:solidFill>
                <a:latin typeface="+mn-ea"/>
                <a:ea typeface="+mn-ea"/>
              </a:rPr>
              <a:t>엔지니어링 응답</a:t>
            </a:r>
            <a:r>
              <a:rPr lang="en-US" altLang="ko-KR" sz="1400" dirty="0">
                <a:solidFill>
                  <a:srgbClr val="404B50"/>
                </a:solidFill>
                <a:latin typeface="+mn-ea"/>
                <a:ea typeface="+mn-ea"/>
              </a:rPr>
              <a:t>, </a:t>
            </a:r>
            <a:r>
              <a:rPr lang="ko-KR" altLang="en-US" sz="1400" dirty="0">
                <a:solidFill>
                  <a:srgbClr val="404B50"/>
                </a:solidFill>
                <a:latin typeface="+mn-ea"/>
                <a:ea typeface="+mn-ea"/>
              </a:rPr>
              <a:t>협상 및 리뷰에 우선순위를 설정하며 하나의 복잡한 제품을 출시하는데 한 공간에서 여러 팀의 작업을 조율</a:t>
            </a:r>
            <a:endParaRPr lang="en-US" altLang="ko-KR" sz="1400" dirty="0">
              <a:solidFill>
                <a:srgbClr val="404B50"/>
              </a:solidFill>
              <a:latin typeface="+mn-ea"/>
              <a:ea typeface="+mn-ea"/>
            </a:endParaRPr>
          </a:p>
          <a:p>
            <a:endParaRPr lang="en-US" altLang="ko-KR" sz="1400" dirty="0">
              <a:solidFill>
                <a:srgbClr val="404B50"/>
              </a:solidFill>
              <a:latin typeface="+mn-ea"/>
              <a:ea typeface="+mn-ea"/>
            </a:endParaRPr>
          </a:p>
          <a:p>
            <a:r>
              <a:rPr lang="ko-KR" altLang="en-US" sz="1000" dirty="0">
                <a:solidFill>
                  <a:srgbClr val="404B50"/>
                </a:solidFill>
                <a:latin typeface="+mn-ea"/>
                <a:ea typeface="+mn-ea"/>
              </a:rPr>
              <a:t>●</a:t>
            </a:r>
            <a:r>
              <a:rPr lang="ko-KR" altLang="en-US" sz="1400" dirty="0">
                <a:solidFill>
                  <a:srgbClr val="404B50"/>
                </a:solidFill>
                <a:latin typeface="+mn-ea"/>
                <a:ea typeface="+mn-ea"/>
              </a:rPr>
              <a:t>  베이스라인</a:t>
            </a:r>
            <a:r>
              <a:rPr lang="en-US" altLang="ko-KR" sz="1400" dirty="0">
                <a:solidFill>
                  <a:srgbClr val="404B50"/>
                </a:solidFill>
                <a:latin typeface="+mn-ea"/>
                <a:ea typeface="+mn-ea"/>
              </a:rPr>
              <a:t>, </a:t>
            </a:r>
            <a:r>
              <a:rPr lang="ko-KR" altLang="en-US" sz="1400" dirty="0">
                <a:solidFill>
                  <a:srgbClr val="404B50"/>
                </a:solidFill>
                <a:latin typeface="+mn-ea"/>
                <a:ea typeface="+mn-ea"/>
              </a:rPr>
              <a:t>의사결정 추적</a:t>
            </a:r>
            <a:r>
              <a:rPr lang="en-US" altLang="ko-KR" sz="1400" dirty="0">
                <a:solidFill>
                  <a:srgbClr val="404B50"/>
                </a:solidFill>
                <a:latin typeface="+mn-ea"/>
                <a:ea typeface="+mn-ea"/>
              </a:rPr>
              <a:t>, </a:t>
            </a:r>
            <a:r>
              <a:rPr lang="ko-KR" altLang="en-US" sz="1400" dirty="0">
                <a:solidFill>
                  <a:srgbClr val="404B50"/>
                </a:solidFill>
                <a:latin typeface="+mn-ea"/>
                <a:ea typeface="+mn-ea"/>
              </a:rPr>
              <a:t>영향 분석</a:t>
            </a:r>
            <a:r>
              <a:rPr lang="en-US" altLang="ko-KR" sz="1400" dirty="0">
                <a:solidFill>
                  <a:srgbClr val="404B50"/>
                </a:solidFill>
                <a:latin typeface="+mn-ea"/>
                <a:ea typeface="+mn-ea"/>
              </a:rPr>
              <a:t>, </a:t>
            </a:r>
            <a:r>
              <a:rPr lang="ko-KR" altLang="en-US" sz="1400" dirty="0">
                <a:solidFill>
                  <a:srgbClr val="404B50"/>
                </a:solidFill>
                <a:latin typeface="+mn-ea"/>
                <a:ea typeface="+mn-ea"/>
              </a:rPr>
              <a:t>실시간 공동작업</a:t>
            </a:r>
            <a:r>
              <a:rPr lang="en-US" altLang="ko-KR" sz="1400" dirty="0">
                <a:solidFill>
                  <a:srgbClr val="404B50"/>
                </a:solidFill>
                <a:latin typeface="+mn-ea"/>
                <a:ea typeface="+mn-ea"/>
              </a:rPr>
              <a:t>, </a:t>
            </a:r>
            <a:r>
              <a:rPr lang="ko-KR" altLang="en-US" sz="1400" dirty="0">
                <a:solidFill>
                  <a:srgbClr val="404B50"/>
                </a:solidFill>
                <a:latin typeface="+mn-ea"/>
                <a:ea typeface="+mn-ea"/>
              </a:rPr>
              <a:t>재사용</a:t>
            </a:r>
            <a:r>
              <a:rPr lang="en-US" altLang="ko-KR" sz="1400" dirty="0">
                <a:solidFill>
                  <a:srgbClr val="404B50"/>
                </a:solidFill>
                <a:latin typeface="+mn-ea"/>
                <a:ea typeface="+mn-ea"/>
              </a:rPr>
              <a:t>, </a:t>
            </a:r>
            <a:r>
              <a:rPr lang="ko-KR" altLang="en-US" sz="1400" dirty="0">
                <a:solidFill>
                  <a:srgbClr val="404B50"/>
                </a:solidFill>
                <a:latin typeface="+mn-ea"/>
                <a:ea typeface="+mn-ea"/>
              </a:rPr>
              <a:t>추적성</a:t>
            </a:r>
            <a:r>
              <a:rPr lang="en-US" altLang="ko-KR" sz="1400" dirty="0">
                <a:solidFill>
                  <a:srgbClr val="404B50"/>
                </a:solidFill>
                <a:latin typeface="+mn-ea"/>
                <a:ea typeface="+mn-ea"/>
              </a:rPr>
              <a:t>, </a:t>
            </a:r>
            <a:r>
              <a:rPr lang="ko-KR" altLang="en-US" sz="1400" dirty="0">
                <a:solidFill>
                  <a:srgbClr val="404B50"/>
                </a:solidFill>
                <a:latin typeface="+mn-ea"/>
                <a:ea typeface="+mn-ea"/>
              </a:rPr>
              <a:t>테스트 관리 기능 등을 제공</a:t>
            </a:r>
            <a:endParaRPr lang="en-US" altLang="ko-KR" sz="1400" dirty="0">
              <a:solidFill>
                <a:srgbClr val="404B5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7345072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698</Words>
  <Application>Microsoft Macintosh PowerPoint</Application>
  <PresentationFormat>화면 슬라이드 쇼(4:3)</PresentationFormat>
  <Paragraphs>198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Roboto Slab</vt:lpstr>
      <vt:lpstr>Source Sans Pro</vt:lpstr>
      <vt:lpstr>Arial</vt:lpstr>
      <vt:lpstr>Bell MT</vt:lpstr>
      <vt:lpstr>Cordelia template</vt:lpstr>
      <vt:lpstr>실무중심산학협력프로젝트 요구사항 형상관리 프로그램 (Requirement Configuration Management Program)</vt:lpstr>
      <vt:lpstr>목차 CONTENTS</vt:lpstr>
      <vt:lpstr>이력관리가 필요한 대상</vt:lpstr>
      <vt:lpstr>요구사항관리(RM :  Requirement Management)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Thanks you!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고객 요구사항 관리</dc:title>
  <cp:lastModifiedBy>황준일</cp:lastModifiedBy>
  <cp:revision>17</cp:revision>
  <dcterms:modified xsi:type="dcterms:W3CDTF">2018-09-10T23:56:38Z</dcterms:modified>
</cp:coreProperties>
</file>