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BFF26-FD85-4C4A-B632-A487A335486A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9CDA1-5F7E-4901-AFBC-2334A84D6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5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CDA1-5F7E-4901-AFBC-2334A84D65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1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38154-F1A8-4369-86E1-17E03A940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AF84E-385F-4DEF-8F6B-28BD38FAA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03CA8-0B41-4DF7-84F7-40F561E8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0F4F5-5805-4F25-872D-E32CC52E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62BE9-0ADB-409A-ADD8-EA9455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7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1E0D9-DBE7-49CD-9666-DD14514E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C7CA5C-B157-456D-8475-A8778754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AC935-5B8A-4194-B298-943D52F6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7E4DE-ACA6-48E0-A14C-F51D3D2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16F19-1F3B-440B-89E1-6F48794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F5F729-4AF3-47D1-83C3-B5E8CA94A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0D82C-F64E-47EF-9A59-ADF85FE62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375D3-87A5-4FA8-81DD-DAFD0C43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1F3A6-2368-4251-B4D8-9704FE39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B9F8B-04E2-4B1C-A28C-A4D7D58A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4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F95E-3F55-4483-AE66-E9F93ECB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16453-242C-4EE4-8D62-59810EA2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5D6D8-F1F8-481A-ABA2-62D0348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F847D-0042-4E04-A510-A05057B0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2B80E-F61B-44AD-9C33-BDEEE04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BA8AA-85BB-480F-8782-882B22C9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0A2FD-CF0E-4C1C-9B72-986EE378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6795A-9C9C-4F3B-99F1-E8B8ED21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5EBFA-BCCB-4622-9BF1-F95B6D6E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29811-2EAE-405B-AA17-395674A4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CF2E2-D41E-4603-BAF2-77743C5E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21D9A-6DE4-4394-AB62-4BCA217BD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C4DD0-5971-480F-9021-9C884DAEA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C03F6-ADA0-4A08-B66B-65664935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AF426-E08B-42B8-938D-BDA4091C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F9435-9F1D-453A-981B-3C383186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7A3B0-EB72-4925-A9B1-7407C8B5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F307F-65F7-44BC-9785-D7B507AF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1D5D9-8C75-4A38-B06B-E1417D63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0A73B8-9026-4EFF-B980-3DC20871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84985-F249-4D74-B3FE-4DF66FDAA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AFABA-E9CC-4345-830B-ED136D1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38E3E-E580-4F4E-8A14-C5072FFE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479707-B04A-471A-9569-82A5332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8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4BF52-D099-41B7-A2D3-E40AA9BE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B77726-B3C4-4EBB-9038-E50AC124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7617FD-A31F-46BF-9291-390D720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37924-8DA7-4438-ABFC-280F02A8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1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F48597-54DA-44C0-A686-1692A7E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EE5FA-3316-4E3F-A81D-F830F54A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65051-3D7D-4FF4-991A-F9F0990E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A3566-19FE-46DB-B55F-B6477E8C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6094B-6DCA-4D2A-A229-4AC4351B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B8670-960B-499C-9EA8-68F7A257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9ECE7-38DC-43CE-A0AE-E225FDCB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C260C-DCC7-416F-A5D8-0805D22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78048-AA3E-4D1D-BD2F-6AB6967C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3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1D5E2-5E8F-4A93-9491-74FA3797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9DB86-28C5-402D-ABD9-11FF6A4D0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10A73-453F-4B55-ABA0-0C14AEEF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62F99-BE51-49D1-BB7A-CDE2D60E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EC6B4-DB58-4355-8BDA-09BACA14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0BD84-07B8-46BE-8582-A6A4DD70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2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331E3C-9260-401B-BD4E-4296263E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FB825-FF59-4FC2-AC0A-D87F0DA8E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02C64-113A-4F7B-9D68-38415D052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568E-1410-4D6B-890F-D0BEDA4CA062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10CFA-B818-46E9-A999-DF07F20EB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2C83E-BEBD-4346-8F09-4496ADF8B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CCD2-581D-467B-A8F4-F996F825B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istertask.com/k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F5942-212F-4F3B-9C61-0433910E6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관리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2743F-E5A5-4571-888E-D388A7BC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방향 제안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프로젝트 관리 기능 구성 제안</a:t>
            </a:r>
            <a:r>
              <a:rPr lang="en-US" altLang="ko-KR" dirty="0"/>
              <a:t>(</a:t>
            </a:r>
            <a:r>
              <a:rPr lang="ko-KR" altLang="en-US" dirty="0" err="1"/>
              <a:t>조호</a:t>
            </a:r>
            <a:r>
              <a:rPr lang="ko-KR" altLang="en-US" dirty="0"/>
              <a:t> 프로젝트 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02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종속성 관리</a:t>
            </a:r>
            <a:br>
              <a:rPr lang="en-US" altLang="ko-KR" sz="2000" dirty="0"/>
            </a:br>
            <a:r>
              <a:rPr lang="ko-KR" altLang="en-US" sz="2000" dirty="0"/>
              <a:t>투명한 색은 상위 단위이고 불투명한 색은 하위 단위이다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EDC151-39B2-4DE1-A750-2CB15186E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325" y="960924"/>
            <a:ext cx="9138749" cy="52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8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종속된 프로젝트 </a:t>
            </a:r>
            <a:r>
              <a:rPr lang="ko-KR" altLang="en-US" sz="2000" dirty="0" err="1">
                <a:solidFill>
                  <a:srgbClr val="FF0000"/>
                </a:solidFill>
              </a:rPr>
              <a:t>클릭시</a:t>
            </a:r>
            <a:r>
              <a:rPr lang="ko-KR" altLang="en-US" sz="2000" dirty="0">
                <a:solidFill>
                  <a:srgbClr val="FF0000"/>
                </a:solidFill>
              </a:rPr>
              <a:t> 세부적으로 조회가능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99A4117-3606-473E-9B2B-63AC5CDFF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71550"/>
            <a:ext cx="10515599" cy="52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4. </a:t>
            </a:r>
            <a:r>
              <a:rPr lang="ko-KR" altLang="en-US" sz="2000" dirty="0">
                <a:solidFill>
                  <a:srgbClr val="FF0000"/>
                </a:solidFill>
              </a:rPr>
              <a:t>워크 </a:t>
            </a:r>
            <a:r>
              <a:rPr lang="ko-KR" altLang="en-US" sz="2000" dirty="0" err="1">
                <a:solidFill>
                  <a:srgbClr val="FF0000"/>
                </a:solidFill>
              </a:rPr>
              <a:t>플로</a:t>
            </a:r>
            <a:r>
              <a:rPr lang="ko-KR" altLang="en-US" sz="2000" dirty="0">
                <a:solidFill>
                  <a:srgbClr val="FF0000"/>
                </a:solidFill>
              </a:rPr>
              <a:t> 시각화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083E86D-83A3-436A-BD34-A7EF4610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885826"/>
            <a:ext cx="10077450" cy="3390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DE9892-9C6A-4238-85DC-9A346550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225674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4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1724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이슈 </a:t>
            </a:r>
            <a:r>
              <a:rPr lang="ko-KR" altLang="en-US" sz="2000" dirty="0" err="1"/>
              <a:t>트래킹</a:t>
            </a:r>
            <a:r>
              <a:rPr lang="ko-KR" altLang="en-US" sz="2000" dirty="0"/>
              <a:t> 시스템</a:t>
            </a:r>
            <a:br>
              <a:rPr lang="en-US" altLang="ko-KR" sz="2000" dirty="0"/>
            </a:br>
            <a:r>
              <a:rPr lang="ko-KR" altLang="en-US" sz="2000" dirty="0"/>
              <a:t>관리자가 상태를 기반으로 권한을 구성하거나 문제를 다른 상태로 옮기거나 이슈를 삭제할 수 있습니다</a:t>
            </a:r>
            <a:r>
              <a:rPr lang="en-US" altLang="ko-KR" sz="2000" dirty="0"/>
              <a:t>. </a:t>
            </a:r>
            <a:r>
              <a:rPr lang="ko-KR" altLang="en-US" sz="2000" dirty="0"/>
              <a:t>추적 문제의 모든 단계를 단순화하는 데 </a:t>
            </a:r>
            <a:r>
              <a:rPr lang="ko-KR" altLang="en-US" sz="2000" dirty="0" err="1"/>
              <a:t>도움이됩니다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059151-DCC6-4350-B852-B8E2483EE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7404"/>
            <a:ext cx="10515600" cy="37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1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5. </a:t>
            </a:r>
            <a:r>
              <a:rPr lang="ko-KR" altLang="en-US" sz="2000" dirty="0">
                <a:solidFill>
                  <a:srgbClr val="FF0000"/>
                </a:solidFill>
              </a:rPr>
              <a:t>알림 구성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A5A1A6-0719-4340-B3D8-98B0514EC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7404"/>
            <a:ext cx="10515600" cy="37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6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6. </a:t>
            </a:r>
            <a:r>
              <a:rPr lang="ko-KR" altLang="en-US" sz="2000" dirty="0">
                <a:solidFill>
                  <a:srgbClr val="FF0000"/>
                </a:solidFill>
              </a:rPr>
              <a:t>우선순위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43225A-8113-4017-8DF6-FE95A54B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891" y="1276350"/>
            <a:ext cx="6752034" cy="43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7. </a:t>
            </a:r>
            <a:r>
              <a:rPr lang="ko-KR" altLang="en-US" sz="2000" dirty="0">
                <a:solidFill>
                  <a:srgbClr val="FF0000"/>
                </a:solidFill>
              </a:rPr>
              <a:t>내 이슈 보기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22362CD-7CE0-478D-8ABF-1F0A33D2B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2167"/>
            <a:ext cx="10515600" cy="37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7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8. UI </a:t>
            </a:r>
            <a:r>
              <a:rPr lang="ko-KR" altLang="en-US" sz="2000" dirty="0"/>
              <a:t>제안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2B115C7-739F-40F3-A2D1-FAD2966B8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64494"/>
            <a:ext cx="9753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304EE-7395-42AD-B17D-D302BD37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목적과 방향성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9D5CE-829D-42A9-A040-9CF1D2AC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마이스터</a:t>
            </a:r>
            <a:r>
              <a:rPr lang="en-US" altLang="ko-KR" dirty="0"/>
              <a:t> </a:t>
            </a:r>
            <a:r>
              <a:rPr lang="ko-KR" altLang="ko-KR" dirty="0"/>
              <a:t>태스크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https://www.meistertask.com/ko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이 소프트웨어는 기존에 우리가 하고자 하는 기능들을 모두 담고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5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8A1EDE-7051-4752-B6CD-DD7153E1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" y="354563"/>
            <a:ext cx="5816207" cy="63074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2347F6-D044-4F52-B2FC-011530C09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849" y="0"/>
            <a:ext cx="6047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9CFF0E-FE40-4938-A31A-638255D7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64185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8CB403-C291-4A07-AD9F-18F27D23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444"/>
            <a:ext cx="6096000" cy="64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0194D-ECAF-4182-BCD9-64BAC118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CA139-5F00-46D2-84B3-D9168BE4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사용자는 모든 기능을 사용하지는 않을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ko-KR" altLang="en-US" dirty="0" err="1"/>
              <a:t>깃허브를</a:t>
            </a:r>
            <a:r>
              <a:rPr lang="ko-KR" altLang="en-US" dirty="0"/>
              <a:t> 사용자를 </a:t>
            </a:r>
            <a:r>
              <a:rPr lang="ko-KR" altLang="en-US" dirty="0" err="1"/>
              <a:t>타켓으로</a:t>
            </a:r>
            <a:r>
              <a:rPr lang="ko-KR" altLang="en-US" dirty="0"/>
              <a:t> 소프트웨어를 제작</a:t>
            </a:r>
            <a:endParaRPr lang="en-US" altLang="ko-KR" dirty="0"/>
          </a:p>
          <a:p>
            <a:r>
              <a:rPr lang="ko-KR" altLang="en-US" dirty="0"/>
              <a:t>조사한 프로그램 관리 소프트웨어의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와의 연동 컨텐츠</a:t>
            </a:r>
            <a:endParaRPr lang="en-US" altLang="ko-KR" dirty="0"/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내용 알림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와 연동하는 콘텐츠를 만들자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활동을 카카오톡으로 알려주는 기능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640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C21A0-ACB3-4610-A53F-ADAC86B3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관리 구성 제안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ED0A6-9020-471B-87F5-E06D5C437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개인적으로 추천하고 싶은 기능 글씨색을 빨간색으로 설정했습니다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정도면 프로젝트 관리로서 기본적인 기능을 갖추었다고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27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59B32-E8EB-4F24-A2D6-9E9B13A3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일정을 드래그로 조절할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2674F5-09B0-46F2-8781-A6AC9F93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54" y="1181100"/>
            <a:ext cx="9429691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8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2. </a:t>
            </a:r>
            <a:r>
              <a:rPr lang="ko-KR" altLang="ko-KR" sz="2000" dirty="0">
                <a:solidFill>
                  <a:srgbClr val="FF0000"/>
                </a:solidFill>
              </a:rPr>
              <a:t>마일스톤</a:t>
            </a:r>
            <a:r>
              <a:rPr lang="en-US" altLang="ko-KR" sz="2000" dirty="0">
                <a:solidFill>
                  <a:srgbClr val="FF0000"/>
                </a:solidFill>
              </a:rPr>
              <a:t> : </a:t>
            </a:r>
            <a:r>
              <a:rPr lang="ko-KR" altLang="ko-KR" sz="2000" dirty="0">
                <a:solidFill>
                  <a:srgbClr val="FF0000"/>
                </a:solidFill>
              </a:rPr>
              <a:t>제목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ko-KR" sz="2000" dirty="0">
                <a:solidFill>
                  <a:srgbClr val="FF0000"/>
                </a:solidFill>
              </a:rPr>
              <a:t>소유자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ko-KR" sz="2000" dirty="0">
                <a:solidFill>
                  <a:srgbClr val="FF0000"/>
                </a:solidFill>
              </a:rPr>
              <a:t>시작일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ko-KR" sz="2000" dirty="0">
                <a:solidFill>
                  <a:srgbClr val="FF0000"/>
                </a:solidFill>
              </a:rPr>
              <a:t>완료일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ko-KR" sz="2000" dirty="0">
                <a:solidFill>
                  <a:srgbClr val="FF0000"/>
                </a:solidFill>
              </a:rPr>
              <a:t>작업진행도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D3F0F8A-92FD-49F3-AAAD-D7B5CE898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583531"/>
            <a:ext cx="100012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FED98-23B0-4822-9918-A4B998E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진행중인 모든 프로젝트를 중앙 집중식으로 액세스</a:t>
            </a:r>
          </a:p>
        </p:txBody>
      </p:sp>
      <p:pic>
        <p:nvPicPr>
          <p:cNvPr id="1026" name="Picture 2" descr="í  ì¼ ëª©ë¡">
            <a:extLst>
              <a:ext uri="{FF2B5EF4-FFF2-40B4-BE49-F238E27FC236}">
                <a16:creationId xmlns:a16="http://schemas.microsoft.com/office/drawing/2014/main" id="{951D7F01-DBA8-4942-9278-B792D9631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4623"/>
            <a:ext cx="10515600" cy="417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47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169</Words>
  <Application>Microsoft Office PowerPoint</Application>
  <PresentationFormat>와이드스크린</PresentationFormat>
  <Paragraphs>30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프로젝트 관리 분석</vt:lpstr>
      <vt:lpstr>1. 목적과 방향성 </vt:lpstr>
      <vt:lpstr>PowerPoint 프레젠테이션</vt:lpstr>
      <vt:lpstr>PowerPoint 프레젠테이션</vt:lpstr>
      <vt:lpstr>제안</vt:lpstr>
      <vt:lpstr>2. 프로젝트 관리 구성 제안  </vt:lpstr>
      <vt:lpstr>1. 일정을 드래그로 조절할 수 있다.</vt:lpstr>
      <vt:lpstr>2. 마일스톤 : 제목, 소유자, 시작일, 완료일, 작업진행도. </vt:lpstr>
      <vt:lpstr>3. 진행중인 모든 프로젝트를 중앙 집중식으로 액세스</vt:lpstr>
      <vt:lpstr>3. 종속성 관리 투명한 색은 상위 단위이고 불투명한 색은 하위 단위이다.</vt:lpstr>
      <vt:lpstr>종속된 프로젝트 클릭시 세부적으로 조회가능</vt:lpstr>
      <vt:lpstr>4. 워크 플로 시각화</vt:lpstr>
      <vt:lpstr>5. 이슈 트래킹 시스템 관리자가 상태를 기반으로 권한을 구성하거나 문제를 다른 상태로 옮기거나 이슈를 삭제할 수 있습니다. 추적 문제의 모든 단계를 단순화하는 데 도움이됩니다.  </vt:lpstr>
      <vt:lpstr>5. 알림 구성 </vt:lpstr>
      <vt:lpstr>6. 우선순위</vt:lpstr>
      <vt:lpstr>7. 내 이슈 보기</vt:lpstr>
      <vt:lpstr>8. UI 제안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관리 분석</dc:title>
  <dc:creator>은영 박</dc:creator>
  <cp:lastModifiedBy>은영 박</cp:lastModifiedBy>
  <cp:revision>3</cp:revision>
  <dcterms:created xsi:type="dcterms:W3CDTF">2018-11-12T14:44:48Z</dcterms:created>
  <dcterms:modified xsi:type="dcterms:W3CDTF">2018-11-12T15:08:18Z</dcterms:modified>
</cp:coreProperties>
</file>