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49870-45F6-4EDE-BF11-0533903ADEAD}" type="datetimeFigureOut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2E52-5A9D-4121-93D2-B39AF91E66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B985-9D88-43CC-8B73-3F8FDF9F3056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41B9-A8B4-41AF-B960-9FCF87A3F449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ACF8-12AD-4111-B201-60D5872CCDD1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BD81-0D7E-4B32-AC1F-9598AF313F99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7677-CE43-4428-81F6-FFCC84695CB5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1469-555A-40D8-91FB-8E693C79123D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FC1E-9582-4A26-ACEC-8441A3997C66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317F-B0C5-4AFC-B3BB-131D3D0617D0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E523-BA66-4A5A-8F1F-4175D1CA6EBC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768D-CD75-43D5-95E6-0FE8AF1F0762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EB78-912A-4E4C-8DA1-9726FD132635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CB86E">
                <a:alpha val="20000"/>
              </a:srgbClr>
            </a:gs>
            <a:gs pos="100000">
              <a:srgbClr val="156B13">
                <a:alpha val="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817D-CCDE-47DA-83F3-8090E9F9ADBE}" type="datetime1">
              <a:rPr lang="ko-KR" altLang="en-US" smtClean="0"/>
              <a:t>2012-08-28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DA1-274B-444E-97A7-24C1F405E1F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바탕 화면\평가전\A_모듈\logo\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66"/>
            <a:ext cx="6838951" cy="29908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57224" y="3500438"/>
            <a:ext cx="775404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/>
              <a:t>2012</a:t>
            </a:r>
            <a:r>
              <a:rPr lang="ko-KR" altLang="en-US" sz="2400" b="1" dirty="0" smtClean="0"/>
              <a:t>년 제 </a:t>
            </a:r>
            <a:r>
              <a:rPr lang="en-US" altLang="ko-KR" sz="2400" b="1" dirty="0" smtClean="0"/>
              <a:t>47</a:t>
            </a:r>
            <a:r>
              <a:rPr lang="ko-KR" altLang="en-US" sz="2400" b="1" dirty="0" smtClean="0"/>
              <a:t>회 </a:t>
            </a:r>
            <a:r>
              <a:rPr lang="ko-KR" altLang="en-US" sz="2400" b="1" dirty="0" err="1" smtClean="0"/>
              <a:t>국기능경기대회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웹디자인</a:t>
            </a:r>
            <a:r>
              <a:rPr lang="ko-KR" altLang="en-US" sz="2400" b="1" dirty="0" smtClean="0"/>
              <a:t> 종목</a:t>
            </a:r>
            <a:r>
              <a:rPr lang="ko-KR" altLang="en-US" sz="2400" b="1" dirty="0" smtClean="0"/>
              <a:t> 평가전</a:t>
            </a:r>
            <a:endParaRPr lang="en-US" altLang="ko-KR" sz="24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4400" b="1" dirty="0" err="1" smtClean="0"/>
              <a:t>나눔가</a:t>
            </a:r>
            <a:r>
              <a:rPr lang="ko-KR" altLang="en-US" sz="4400" b="1" dirty="0" err="1"/>
              <a:t>구</a:t>
            </a:r>
            <a:endParaRPr lang="ko-KR" altLang="en-US" sz="44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바탕 화면\평가전\A_모듈\logo\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4962"/>
            <a:ext cx="1857355" cy="81227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2285984" y="0"/>
            <a:ext cx="6858016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9587" y="421968"/>
            <a:ext cx="6631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목</a:t>
            </a:r>
            <a:r>
              <a:rPr lang="ko-KR" altLang="en-US" sz="1300" b="1" dirty="0"/>
              <a:t>적 </a:t>
            </a:r>
            <a:r>
              <a:rPr lang="ko-KR" altLang="en-US" sz="1300" b="1" dirty="0" smtClean="0"/>
              <a:t>및 목표 관중</a:t>
            </a:r>
            <a:r>
              <a:rPr lang="ko-KR" altLang="en-US" sz="1300" dirty="0" smtClean="0"/>
              <a:t>    </a:t>
            </a:r>
            <a:r>
              <a:rPr lang="ko-KR" altLang="en-US" sz="1300" dirty="0" err="1" smtClean="0"/>
              <a:t>사이트맵</a:t>
            </a:r>
            <a:r>
              <a:rPr lang="ko-KR" altLang="en-US" sz="1300" dirty="0" smtClean="0"/>
              <a:t>    </a:t>
            </a:r>
            <a:r>
              <a:rPr lang="en-US" altLang="ko-KR" sz="1300" dirty="0" err="1" smtClean="0"/>
              <a:t>IndexPage</a:t>
            </a:r>
            <a:r>
              <a:rPr lang="ko-KR" altLang="en-US" sz="1300" dirty="0" smtClean="0"/>
              <a:t>레이아웃    </a:t>
            </a:r>
            <a:r>
              <a:rPr lang="en-US" altLang="ko-KR" sz="1300" dirty="0" err="1" smtClean="0"/>
              <a:t>SubPage</a:t>
            </a:r>
            <a:r>
              <a:rPr lang="ko-KR" altLang="en-US" sz="1300" dirty="0" smtClean="0"/>
              <a:t>레이아웃    색상 </a:t>
            </a:r>
            <a:r>
              <a:rPr lang="ko-KR" altLang="en-US" sz="1300" dirty="0" err="1" smtClean="0"/>
              <a:t>컨샙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71406" y="1357298"/>
            <a:ext cx="2082621" cy="29238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목표 및 목표 관중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844" y="1857364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2112549"/>
            <a:ext cx="52245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1) </a:t>
            </a:r>
            <a:r>
              <a:rPr lang="ko-KR" altLang="en-US" sz="1600" dirty="0" smtClean="0"/>
              <a:t>웹 사이</a:t>
            </a:r>
            <a:r>
              <a:rPr lang="ko-KR" altLang="en-US" sz="1600" dirty="0"/>
              <a:t>트 </a:t>
            </a:r>
            <a:r>
              <a:rPr lang="ko-KR" altLang="en-US" sz="1600" dirty="0" smtClean="0"/>
              <a:t>제작 목적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국제기능올림픽대회에서 입상자들이 만든 가구를 판매한다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저소득층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위해 저렴하게 대여를 위한 사이트이다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20" y="3786190"/>
            <a:ext cx="363112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목표 관중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값비싼 가구를 구입할 수 없는 저소득층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가구의 대여를 필요로 하는 사람들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endParaRPr lang="ko-KR" altLang="en-US" sz="1400" dirty="0" smtClean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42844" y="6286520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2000240"/>
            <a:ext cx="8643998" cy="41434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4282" y="2071678"/>
            <a:ext cx="8501122" cy="242889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바닥글 개체 틀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sp>
        <p:nvSpPr>
          <p:cNvPr id="7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Documents and Settings\Administrator\바탕 화면\평가전\A_모듈\logo\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4962"/>
            <a:ext cx="1857355" cy="81227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285984" y="0"/>
            <a:ext cx="6858016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9587" y="421968"/>
            <a:ext cx="6631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목</a:t>
            </a:r>
            <a:r>
              <a:rPr lang="ko-KR" altLang="en-US" sz="1300" dirty="0"/>
              <a:t>적 </a:t>
            </a:r>
            <a:r>
              <a:rPr lang="ko-KR" altLang="en-US" sz="1300" dirty="0" smtClean="0"/>
              <a:t>및 목표 관중    </a:t>
            </a:r>
            <a:r>
              <a:rPr lang="ko-KR" altLang="en-US" sz="1300" b="1" dirty="0" err="1" smtClean="0"/>
              <a:t>사이트맵</a:t>
            </a:r>
            <a:r>
              <a:rPr lang="ko-KR" altLang="en-US" sz="1300" b="1" dirty="0" smtClean="0"/>
              <a:t>    </a:t>
            </a:r>
            <a:r>
              <a:rPr lang="en-US" altLang="ko-KR" sz="1300" dirty="0" err="1" smtClean="0"/>
              <a:t>IndexPage</a:t>
            </a:r>
            <a:r>
              <a:rPr lang="ko-KR" altLang="en-US" sz="1300" dirty="0" smtClean="0"/>
              <a:t>레이아웃    </a:t>
            </a:r>
            <a:r>
              <a:rPr lang="en-US" altLang="ko-KR" sz="1300" dirty="0" err="1" smtClean="0"/>
              <a:t>SubPage</a:t>
            </a:r>
            <a:r>
              <a:rPr lang="ko-KR" altLang="en-US" sz="1300" dirty="0" smtClean="0"/>
              <a:t>레이아웃    색상 </a:t>
            </a:r>
            <a:r>
              <a:rPr lang="ko-KR" altLang="en-US" sz="1300" dirty="0" err="1" smtClean="0"/>
              <a:t>컨샙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06" y="1357298"/>
            <a:ext cx="1250663" cy="29238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사이트맵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2844" y="1857364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바닥글 개체 틀 1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42844" y="6286520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786182" y="2143116"/>
            <a:ext cx="150019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Index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28596" y="2643182"/>
            <a:ext cx="142876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소</a:t>
            </a:r>
            <a:r>
              <a:rPr lang="ko-KR" altLang="en-US" sz="1400" dirty="0"/>
              <a:t>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5249" y="2643182"/>
            <a:ext cx="142876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통합검색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821902" y="2643182"/>
            <a:ext cx="142876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회원서비스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518555" y="2643182"/>
            <a:ext cx="142876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7215206" y="2643182"/>
            <a:ext cx="142876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자유게시판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28596" y="3214686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인사말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8596" y="3643314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대여안내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25249" y="3214686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통합검색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21902" y="3214686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21902" y="3643314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가구신청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21902" y="4071942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대여예약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현황조회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18555" y="3214686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신규가구등록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18555" y="3643314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신청가구조회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18555" y="4071942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대여업무조회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15206" y="3214686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자유게시판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7" idx="2"/>
            <a:endCxn id="18" idx="0"/>
          </p:cNvCxnSpPr>
          <p:nvPr/>
        </p:nvCxnSpPr>
        <p:spPr>
          <a:xfrm rot="5400000">
            <a:off x="2732472" y="839373"/>
            <a:ext cx="214314" cy="33933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7" idx="2"/>
            <a:endCxn id="19" idx="0"/>
          </p:cNvCxnSpPr>
          <p:nvPr/>
        </p:nvCxnSpPr>
        <p:spPr>
          <a:xfrm rot="5400000">
            <a:off x="3580798" y="1687699"/>
            <a:ext cx="214314" cy="16966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2"/>
            <a:endCxn id="21" idx="0"/>
          </p:cNvCxnSpPr>
          <p:nvPr/>
        </p:nvCxnSpPr>
        <p:spPr>
          <a:xfrm rot="16200000" flipH="1">
            <a:off x="5277451" y="1687698"/>
            <a:ext cx="214314" cy="16966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7" idx="2"/>
            <a:endCxn id="22" idx="0"/>
          </p:cNvCxnSpPr>
          <p:nvPr/>
        </p:nvCxnSpPr>
        <p:spPr>
          <a:xfrm rot="16200000" flipH="1">
            <a:off x="6125776" y="839372"/>
            <a:ext cx="214314" cy="33933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7" idx="2"/>
            <a:endCxn id="20" idx="0"/>
          </p:cNvCxnSpPr>
          <p:nvPr/>
        </p:nvCxnSpPr>
        <p:spPr>
          <a:xfrm rot="16200000" flipH="1">
            <a:off x="4429124" y="2536024"/>
            <a:ext cx="214314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8" idx="1"/>
            <a:endCxn id="23" idx="1"/>
          </p:cNvCxnSpPr>
          <p:nvPr/>
        </p:nvCxnSpPr>
        <p:spPr>
          <a:xfrm rot="10800000" flipV="1">
            <a:off x="428596" y="2786058"/>
            <a:ext cx="1588" cy="571504"/>
          </a:xfrm>
          <a:prstGeom prst="bentConnector3">
            <a:avLst>
              <a:gd name="adj1" fmla="val 891146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8" idx="1"/>
            <a:endCxn id="24" idx="1"/>
          </p:cNvCxnSpPr>
          <p:nvPr/>
        </p:nvCxnSpPr>
        <p:spPr>
          <a:xfrm rot="10800000" flipV="1">
            <a:off x="428596" y="2786058"/>
            <a:ext cx="1588" cy="1000132"/>
          </a:xfrm>
          <a:prstGeom prst="bentConnector3">
            <a:avLst>
              <a:gd name="adj1" fmla="val 891146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1"/>
            <a:endCxn id="25" idx="1"/>
          </p:cNvCxnSpPr>
          <p:nvPr/>
        </p:nvCxnSpPr>
        <p:spPr>
          <a:xfrm rot="10800000" flipV="1">
            <a:off x="2125249" y="2786058"/>
            <a:ext cx="1588" cy="571504"/>
          </a:xfrm>
          <a:prstGeom prst="bentConnector3">
            <a:avLst>
              <a:gd name="adj1" fmla="val 95969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1"/>
            <a:endCxn id="26" idx="1"/>
          </p:cNvCxnSpPr>
          <p:nvPr/>
        </p:nvCxnSpPr>
        <p:spPr>
          <a:xfrm rot="10800000" flipV="1">
            <a:off x="3821902" y="2786058"/>
            <a:ext cx="1588" cy="571504"/>
          </a:xfrm>
          <a:prstGeom prst="bentConnector3">
            <a:avLst>
              <a:gd name="adj1" fmla="val 95969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0" idx="1"/>
            <a:endCxn id="27" idx="1"/>
          </p:cNvCxnSpPr>
          <p:nvPr/>
        </p:nvCxnSpPr>
        <p:spPr>
          <a:xfrm rot="10800000" flipV="1">
            <a:off x="3821902" y="2786058"/>
            <a:ext cx="1588" cy="1000132"/>
          </a:xfrm>
          <a:prstGeom prst="bentConnector3">
            <a:avLst>
              <a:gd name="adj1" fmla="val 95969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0" idx="1"/>
            <a:endCxn id="28" idx="1"/>
          </p:cNvCxnSpPr>
          <p:nvPr/>
        </p:nvCxnSpPr>
        <p:spPr>
          <a:xfrm rot="10800000" flipV="1">
            <a:off x="3821902" y="2786058"/>
            <a:ext cx="1588" cy="1428760"/>
          </a:xfrm>
          <a:prstGeom prst="bentConnector3">
            <a:avLst>
              <a:gd name="adj1" fmla="val 95969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 flipV="1">
            <a:off x="5499106" y="2786058"/>
            <a:ext cx="1588" cy="571504"/>
          </a:xfrm>
          <a:prstGeom prst="bentConnector3">
            <a:avLst>
              <a:gd name="adj1" fmla="val 95969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10800000" flipV="1">
            <a:off x="5499106" y="2786058"/>
            <a:ext cx="1588" cy="1000132"/>
          </a:xfrm>
          <a:prstGeom prst="bentConnector3">
            <a:avLst>
              <a:gd name="adj1" fmla="val 95969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10800000" flipV="1">
            <a:off x="5499106" y="2786058"/>
            <a:ext cx="1588" cy="1428760"/>
          </a:xfrm>
          <a:prstGeom prst="bentConnector3">
            <a:avLst>
              <a:gd name="adj1" fmla="val 959698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 rot="10800000" flipV="1">
            <a:off x="7213618" y="2786058"/>
            <a:ext cx="1588" cy="571504"/>
          </a:xfrm>
          <a:prstGeom prst="bentConnector3">
            <a:avLst>
              <a:gd name="adj1" fmla="val 891146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1606" y="1928802"/>
            <a:ext cx="115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Public Area</a:t>
            </a:r>
            <a:endParaRPr lang="ko-KR" altLang="en-US" sz="1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72330" y="4572008"/>
            <a:ext cx="1500198" cy="285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CMS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7108050" y="4929198"/>
            <a:ext cx="142876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관리자페이지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08050" y="5357826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08050" y="5786454"/>
            <a:ext cx="1428760" cy="285752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49" idx="2"/>
            <a:endCxn id="50" idx="0"/>
          </p:cNvCxnSpPr>
          <p:nvPr/>
        </p:nvCxnSpPr>
        <p:spPr>
          <a:xfrm rot="16200000" flipH="1">
            <a:off x="7786710" y="4893478"/>
            <a:ext cx="7143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1"/>
            <a:endCxn id="51" idx="1"/>
          </p:cNvCxnSpPr>
          <p:nvPr/>
        </p:nvCxnSpPr>
        <p:spPr>
          <a:xfrm rot="10800000" flipV="1">
            <a:off x="7108050" y="5072074"/>
            <a:ext cx="1588" cy="428628"/>
          </a:xfrm>
          <a:prstGeom prst="bentConnector3">
            <a:avLst>
              <a:gd name="adj1" fmla="val 1439546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0" idx="1"/>
            <a:endCxn id="52" idx="1"/>
          </p:cNvCxnSpPr>
          <p:nvPr/>
        </p:nvCxnSpPr>
        <p:spPr>
          <a:xfrm rot="10800000" flipV="1">
            <a:off x="7108050" y="5072074"/>
            <a:ext cx="1588" cy="857256"/>
          </a:xfrm>
          <a:prstGeom prst="bentConnector3">
            <a:avLst>
              <a:gd name="adj1" fmla="val 1439546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7" idx="3"/>
            <a:endCxn id="49" idx="3"/>
          </p:cNvCxnSpPr>
          <p:nvPr/>
        </p:nvCxnSpPr>
        <p:spPr>
          <a:xfrm>
            <a:off x="5286380" y="2285992"/>
            <a:ext cx="3286148" cy="2428892"/>
          </a:xfrm>
          <a:prstGeom prst="bentConnector3">
            <a:avLst>
              <a:gd name="adj1" fmla="val 112256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8326" y="4545960"/>
            <a:ext cx="1203278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Admin Area</a:t>
            </a:r>
            <a:endParaRPr lang="ko-KR" altLang="en-US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Picture 2" descr="C:\Documents and Settings\Administrator\바탕 화면\평가전\A_모듈\logo\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4962"/>
            <a:ext cx="1857355" cy="81227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285984" y="0"/>
            <a:ext cx="6858016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49587" y="421968"/>
            <a:ext cx="6631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목</a:t>
            </a:r>
            <a:r>
              <a:rPr lang="ko-KR" altLang="en-US" sz="1300" dirty="0"/>
              <a:t>적 </a:t>
            </a:r>
            <a:r>
              <a:rPr lang="ko-KR" altLang="en-US" sz="1300" dirty="0" smtClean="0"/>
              <a:t>및 목표 관중</a:t>
            </a:r>
            <a:r>
              <a:rPr lang="ko-KR" altLang="en-US" sz="1300" b="1" dirty="0" smtClean="0"/>
              <a:t>    </a:t>
            </a:r>
            <a:r>
              <a:rPr lang="ko-KR" altLang="en-US" sz="1300" dirty="0" err="1" smtClean="0"/>
              <a:t>사이트맵</a:t>
            </a:r>
            <a:r>
              <a:rPr lang="ko-KR" altLang="en-US" sz="1300" dirty="0" smtClean="0"/>
              <a:t>    </a:t>
            </a:r>
            <a:r>
              <a:rPr lang="en-US" altLang="ko-KR" sz="1300" b="1" dirty="0" err="1" smtClean="0"/>
              <a:t>IndexPage</a:t>
            </a:r>
            <a:r>
              <a:rPr lang="ko-KR" altLang="en-US" sz="1300" b="1" dirty="0" smtClean="0"/>
              <a:t>레이아웃    </a:t>
            </a:r>
            <a:r>
              <a:rPr lang="en-US" altLang="ko-KR" sz="1300" dirty="0" err="1" smtClean="0"/>
              <a:t>SubPage</a:t>
            </a:r>
            <a:r>
              <a:rPr lang="ko-KR" altLang="en-US" sz="1300" dirty="0" smtClean="0"/>
              <a:t>레이아웃    색상 </a:t>
            </a:r>
            <a:r>
              <a:rPr lang="ko-KR" altLang="en-US" sz="1300" dirty="0" err="1" smtClean="0"/>
              <a:t>컨샙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1357298"/>
            <a:ext cx="2408736" cy="29238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3. Index Page 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레이아웃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42844" y="1857364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바닥글 개체 틀 1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42844" y="6286520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14282" y="2285992"/>
            <a:ext cx="8572560" cy="36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28596" y="2571744"/>
            <a:ext cx="1571636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180 * 50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285984" y="2571744"/>
            <a:ext cx="6286544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Menu ( 700 * 50px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285984" y="2357430"/>
            <a:ext cx="6286544" cy="2143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Util</a:t>
            </a:r>
            <a:r>
              <a:rPr lang="en-US" altLang="ko-KR" sz="1200" dirty="0" smtClean="0">
                <a:solidFill>
                  <a:schemeClr val="tx1"/>
                </a:solidFill>
              </a:rPr>
              <a:t> menu ( 700 * 20px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28596" y="3071810"/>
            <a:ext cx="8143932" cy="14287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Animation ( 1000 * 350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r>
              <a:rPr lang="en-US" altLang="ko-KR" sz="1200" dirty="0" smtClean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428596" y="4500570"/>
            <a:ext cx="8143932" cy="10001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Content ( 1000 * 200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r>
              <a:rPr lang="en-US" altLang="ko-KR" sz="1200" dirty="0" smtClean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28596" y="5500702"/>
            <a:ext cx="8143932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Footer ( 1000 * 60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r>
              <a:rPr lang="en-US" altLang="ko-KR" sz="1200" dirty="0" smtClean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49167" y="5857892"/>
            <a:ext cx="3136949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권</a:t>
            </a:r>
            <a:r>
              <a:rPr lang="ko-KR" altLang="en-US" sz="1200" dirty="0"/>
              <a:t>장 </a:t>
            </a:r>
            <a:r>
              <a:rPr lang="ko-KR" altLang="en-US" sz="1200" dirty="0" smtClean="0"/>
              <a:t>해상도 </a:t>
            </a:r>
            <a:r>
              <a:rPr lang="en-US" altLang="ko-KR" sz="1200" dirty="0" smtClean="0"/>
              <a:t>: 1024 * 768 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   /   </a:t>
            </a:r>
            <a:r>
              <a:rPr lang="ko-KR" altLang="en-US" sz="1200" dirty="0" smtClean="0"/>
              <a:t>단위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Px</a:t>
            </a:r>
            <a:endParaRPr lang="ko-KR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2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3ACDA1-274B-444E-97A7-24C1F405E1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5" name="Picture 2" descr="C:\Documents and Settings\Administrator\바탕 화면\평가전\A_모듈\logo\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4962"/>
            <a:ext cx="1857355" cy="812270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2285984" y="0"/>
            <a:ext cx="6858016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9587" y="421968"/>
            <a:ext cx="6631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목</a:t>
            </a:r>
            <a:r>
              <a:rPr lang="ko-KR" altLang="en-US" sz="1300" dirty="0"/>
              <a:t>적 </a:t>
            </a:r>
            <a:r>
              <a:rPr lang="ko-KR" altLang="en-US" sz="1300" dirty="0" smtClean="0"/>
              <a:t>및 목표 관중    </a:t>
            </a:r>
            <a:r>
              <a:rPr lang="ko-KR" altLang="en-US" sz="1300" dirty="0" err="1" smtClean="0"/>
              <a:t>사이트맵</a:t>
            </a:r>
            <a:r>
              <a:rPr lang="ko-KR" altLang="en-US" sz="1300" dirty="0" smtClean="0"/>
              <a:t>    </a:t>
            </a:r>
            <a:r>
              <a:rPr lang="en-US" altLang="ko-KR" sz="1300" dirty="0" err="1" smtClean="0"/>
              <a:t>IndexPage</a:t>
            </a:r>
            <a:r>
              <a:rPr lang="ko-KR" altLang="en-US" sz="1300" dirty="0" smtClean="0"/>
              <a:t>레이아웃    </a:t>
            </a:r>
            <a:r>
              <a:rPr lang="en-US" altLang="ko-KR" sz="1300" b="1" dirty="0" err="1" smtClean="0"/>
              <a:t>SubPage</a:t>
            </a:r>
            <a:r>
              <a:rPr lang="ko-KR" altLang="en-US" sz="1300" b="1" dirty="0" smtClean="0"/>
              <a:t>레이아웃    </a:t>
            </a:r>
            <a:r>
              <a:rPr lang="ko-KR" altLang="en-US" sz="1300" dirty="0" smtClean="0"/>
              <a:t>색상 </a:t>
            </a:r>
            <a:r>
              <a:rPr lang="ko-KR" altLang="en-US" sz="1300" dirty="0" err="1" smtClean="0"/>
              <a:t>컨샙</a:t>
            </a:r>
            <a:endParaRPr lang="ko-KR" altLang="en-US" sz="1300" dirty="0"/>
          </a:p>
        </p:txBody>
      </p:sp>
      <p:sp>
        <p:nvSpPr>
          <p:cNvPr id="29" name="TextBox 28"/>
          <p:cNvSpPr txBox="1"/>
          <p:nvPr/>
        </p:nvSpPr>
        <p:spPr>
          <a:xfrm>
            <a:off x="71406" y="1357298"/>
            <a:ext cx="2237216" cy="29238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4. Sub Page 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레이아웃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42844" y="1857364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슬라이드 번호 개체 틀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바닥글 개체 틀 1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42844" y="6286520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14282" y="2285992"/>
            <a:ext cx="8572560" cy="36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8596" y="2571744"/>
            <a:ext cx="1571636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180 * 50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85984" y="2571744"/>
            <a:ext cx="6286544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Menu ( 700 * 50px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85984" y="2357430"/>
            <a:ext cx="6286544" cy="2143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Util</a:t>
            </a:r>
            <a:r>
              <a:rPr lang="en-US" altLang="ko-KR" sz="1200" dirty="0" smtClean="0">
                <a:solidFill>
                  <a:schemeClr val="tx1"/>
                </a:solidFill>
              </a:rPr>
              <a:t> menu ( 700 * 20px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43108" y="3071810"/>
            <a:ext cx="6429420" cy="10715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Animation ( 800 * 150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r>
              <a:rPr lang="en-US" altLang="ko-KR" sz="1200" dirty="0" smtClean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43108" y="4143380"/>
            <a:ext cx="6429420" cy="13573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8596" y="5500702"/>
            <a:ext cx="8143932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Footer ( 1000 * 60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r>
              <a:rPr lang="en-US" altLang="ko-KR" sz="1200" dirty="0" smtClean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9167" y="5857892"/>
            <a:ext cx="3136949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권</a:t>
            </a:r>
            <a:r>
              <a:rPr lang="ko-KR" altLang="en-US" sz="1200" dirty="0"/>
              <a:t>장 </a:t>
            </a:r>
            <a:r>
              <a:rPr lang="ko-KR" altLang="en-US" sz="1200" dirty="0" smtClean="0"/>
              <a:t>해상도 </a:t>
            </a:r>
            <a:r>
              <a:rPr lang="en-US" altLang="ko-KR" sz="1200" dirty="0" smtClean="0"/>
              <a:t>: 1024 * 768 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   /   </a:t>
            </a:r>
            <a:r>
              <a:rPr lang="ko-KR" altLang="en-US" sz="1200" dirty="0" smtClean="0"/>
              <a:t>단위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Px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42844" y="1785926"/>
            <a:ext cx="200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1 ) Sub Page </a:t>
            </a:r>
            <a:r>
              <a:rPr lang="ko-KR" altLang="en-US" sz="1400" dirty="0" smtClean="0"/>
              <a:t>레이아웃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28596" y="3071810"/>
            <a:ext cx="1714512" cy="24288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Sub Menu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200 * 350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sp>
        <p:nvSpPr>
          <p:cNvPr id="5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Documents and Settings\Administrator\바탕 화면\평가전\A_모듈\logo\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4962"/>
            <a:ext cx="1857355" cy="81227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285984" y="0"/>
            <a:ext cx="6858016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49587" y="421968"/>
            <a:ext cx="6631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목</a:t>
            </a:r>
            <a:r>
              <a:rPr lang="ko-KR" altLang="en-US" sz="1300" dirty="0"/>
              <a:t>적 </a:t>
            </a:r>
            <a:r>
              <a:rPr lang="ko-KR" altLang="en-US" sz="1300" dirty="0" smtClean="0"/>
              <a:t>및 목표 관중    </a:t>
            </a:r>
            <a:r>
              <a:rPr lang="ko-KR" altLang="en-US" sz="1300" dirty="0" err="1" smtClean="0"/>
              <a:t>사이트맵</a:t>
            </a:r>
            <a:r>
              <a:rPr lang="ko-KR" altLang="en-US" sz="1300" dirty="0" smtClean="0"/>
              <a:t>    </a:t>
            </a:r>
            <a:r>
              <a:rPr lang="en-US" altLang="ko-KR" sz="1300" dirty="0" err="1" smtClean="0"/>
              <a:t>IndexPage</a:t>
            </a:r>
            <a:r>
              <a:rPr lang="ko-KR" altLang="en-US" sz="1300" dirty="0" smtClean="0"/>
              <a:t>레이아웃    </a:t>
            </a:r>
            <a:r>
              <a:rPr lang="en-US" altLang="ko-KR" sz="1300" b="1" dirty="0" err="1" smtClean="0"/>
              <a:t>SubPage</a:t>
            </a:r>
            <a:r>
              <a:rPr lang="ko-KR" altLang="en-US" sz="1300" b="1" dirty="0" smtClean="0"/>
              <a:t>레이아웃 </a:t>
            </a:r>
            <a:r>
              <a:rPr lang="ko-KR" altLang="en-US" sz="1300" dirty="0" smtClean="0"/>
              <a:t>   색상 </a:t>
            </a:r>
            <a:r>
              <a:rPr lang="ko-KR" altLang="en-US" sz="1300" dirty="0" err="1" smtClean="0"/>
              <a:t>컨샙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71406" y="1357298"/>
            <a:ext cx="2237216" cy="29238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4. Sub Page 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레이아웃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844" y="1857364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바닥글 개체 틀 1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42844" y="6286520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4282" y="2285992"/>
            <a:ext cx="8572560" cy="36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167" y="5857892"/>
            <a:ext cx="3136949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권</a:t>
            </a:r>
            <a:r>
              <a:rPr lang="ko-KR" altLang="en-US" sz="1200" dirty="0"/>
              <a:t>장 </a:t>
            </a:r>
            <a:r>
              <a:rPr lang="ko-KR" altLang="en-US" sz="1200" dirty="0" smtClean="0"/>
              <a:t>해상도 </a:t>
            </a:r>
            <a:r>
              <a:rPr lang="en-US" altLang="ko-KR" sz="1200" dirty="0" smtClean="0"/>
              <a:t>: 1024 * 768 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   /   </a:t>
            </a:r>
            <a:r>
              <a:rPr lang="ko-KR" altLang="en-US" sz="1200" dirty="0" smtClean="0"/>
              <a:t>단위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Px</a:t>
            </a:r>
            <a:endParaRPr lang="ko-KR" alt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42844" y="1785926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2 ) </a:t>
            </a:r>
            <a:r>
              <a:rPr lang="ko-KR" altLang="en-US" sz="1400" dirty="0" smtClean="0"/>
              <a:t>회원가입 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8596" y="2643182"/>
            <a:ext cx="178595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성명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14546" y="2643182"/>
            <a:ext cx="6286544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5984" y="2714620"/>
            <a:ext cx="1643074" cy="2143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596" y="3000372"/>
            <a:ext cx="178595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이메일주소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14546" y="3000372"/>
            <a:ext cx="6286544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5984" y="3071810"/>
            <a:ext cx="3286148" cy="2143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8596" y="3357562"/>
            <a:ext cx="178595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암호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14546" y="3357562"/>
            <a:ext cx="6286544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5984" y="3429000"/>
            <a:ext cx="2214578" cy="2143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8596" y="3714752"/>
            <a:ext cx="178595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*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전화번호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14546" y="3714752"/>
            <a:ext cx="6286544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85984" y="3786190"/>
            <a:ext cx="2786082" cy="2143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596" y="4071942"/>
            <a:ext cx="178595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b="1" dirty="0" smtClean="0">
                <a:solidFill>
                  <a:schemeClr val="tx1"/>
                </a:solidFill>
              </a:rPr>
              <a:t>휴대폰 번호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14546" y="4071942"/>
            <a:ext cx="6286544" cy="35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85984" y="4143379"/>
            <a:ext cx="2786759" cy="2217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241" y="2168877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표시 항목은 필수 입력 사항입니다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929058" y="2571744"/>
            <a:ext cx="2382383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이름을 순 한글로 입력해주세요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547203" y="2883257"/>
            <a:ext cx="1826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Ex ) skills@</a:t>
            </a:r>
            <a:r>
              <a:rPr lang="en-US" altLang="ko-KR" sz="1200" dirty="0" smtClean="0"/>
              <a:t>furniture.net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4500562" y="3286124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비밀번호</a:t>
            </a:r>
            <a:r>
              <a:rPr lang="ko-KR" altLang="en-US" sz="1200" dirty="0"/>
              <a:t>를 </a:t>
            </a:r>
            <a:r>
              <a:rPr lang="en-US" altLang="ko-KR" sz="1200" dirty="0" smtClean="0"/>
              <a:t>4 ~ 16 </a:t>
            </a:r>
            <a:r>
              <a:rPr lang="ko-KR" altLang="en-US" sz="1200" dirty="0" smtClean="0"/>
              <a:t>글자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입력해주세요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43504" y="364331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Ex) 010-3011-4883</a:t>
            </a:r>
            <a:endParaRPr lang="ko-KR" altLang="en-US" sz="12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3000364" y="4786322"/>
            <a:ext cx="142876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3438" y="4786322"/>
            <a:ext cx="1428760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다시쓰기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나눔가구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DA1-274B-444E-97A7-24C1F405E1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sp>
        <p:nvSpPr>
          <p:cNvPr id="5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바닥글 개체 틀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sp>
        <p:nvSpPr>
          <p:cNvPr id="7" name="슬라이드 번호 개체 틀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Documents and Settings\Administrator\바탕 화면\평가전\A_모듈\logo\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4962"/>
            <a:ext cx="1857355" cy="81227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285984" y="0"/>
            <a:ext cx="6858016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071546"/>
            <a:ext cx="914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9587" y="421968"/>
            <a:ext cx="66316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목</a:t>
            </a:r>
            <a:r>
              <a:rPr lang="ko-KR" altLang="en-US" sz="1300" dirty="0"/>
              <a:t>적 </a:t>
            </a:r>
            <a:r>
              <a:rPr lang="ko-KR" altLang="en-US" sz="1300" dirty="0" smtClean="0"/>
              <a:t>및 목표 관중    </a:t>
            </a:r>
            <a:r>
              <a:rPr lang="ko-KR" altLang="en-US" sz="1300" dirty="0" err="1" smtClean="0"/>
              <a:t>사이트맵</a:t>
            </a:r>
            <a:r>
              <a:rPr lang="ko-KR" altLang="en-US" sz="1300" dirty="0" smtClean="0"/>
              <a:t>    </a:t>
            </a:r>
            <a:r>
              <a:rPr lang="en-US" altLang="ko-KR" sz="1300" dirty="0" err="1" smtClean="0"/>
              <a:t>IndexPage</a:t>
            </a:r>
            <a:r>
              <a:rPr lang="ko-KR" altLang="en-US" sz="1300" dirty="0" smtClean="0"/>
              <a:t>레이아웃    </a:t>
            </a:r>
            <a:r>
              <a:rPr lang="en-US" altLang="ko-KR" sz="1300" dirty="0" err="1" smtClean="0"/>
              <a:t>SubPage</a:t>
            </a:r>
            <a:r>
              <a:rPr lang="ko-KR" altLang="en-US" sz="1300" dirty="0" smtClean="0"/>
              <a:t>레이아웃    </a:t>
            </a:r>
            <a:r>
              <a:rPr lang="ko-KR" altLang="en-US" sz="1300" b="1" dirty="0" smtClean="0"/>
              <a:t>색상 </a:t>
            </a:r>
            <a:r>
              <a:rPr lang="ko-KR" altLang="en-US" sz="1300" b="1" dirty="0" err="1" smtClean="0"/>
              <a:t>컨샙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406" y="1357298"/>
            <a:ext cx="1322798" cy="29238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b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ko-KR" altLang="en-US" sz="1600" b="1" dirty="0" smtClean="0">
                <a:solidFill>
                  <a:schemeClr val="accent3">
                    <a:lumMod val="50000"/>
                  </a:schemeClr>
                </a:solidFill>
              </a:rPr>
              <a:t>색상 </a:t>
            </a:r>
            <a:r>
              <a:rPr lang="ko-KR" alt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컨샙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2844" y="1857364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ACDA1-274B-444E-97A7-24C1F405E1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바닥글 개체 틀 1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나눔가구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42844" y="6286520"/>
            <a:ext cx="864399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5720" y="2112549"/>
            <a:ext cx="63898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1) </a:t>
            </a:r>
            <a:r>
              <a:rPr lang="ko-KR" altLang="en-US" sz="1600" dirty="0" smtClean="0"/>
              <a:t>메인 컬러는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녹색 계통을 사용하여 편안한 느낌을 주도록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서브 컬러는 </a:t>
            </a:r>
            <a:r>
              <a:rPr lang="ko-KR" altLang="en-US" sz="1600" dirty="0" err="1" smtClean="0"/>
              <a:t>민트색을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사용하여 맑고 깨끗한 느낌을 주도록 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214686"/>
            <a:ext cx="6667500" cy="1905000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357422" y="4572008"/>
            <a:ext cx="889987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#415500</a:t>
            </a:r>
            <a:endParaRPr lang="ko-KR" alt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153778" y="4572008"/>
            <a:ext cx="918841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#A5AF36</a:t>
            </a:r>
            <a:endParaRPr lang="ko-KR" alt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978988" y="4572008"/>
            <a:ext cx="883575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#49e5e0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20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399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5</cp:revision>
  <dcterms:created xsi:type="dcterms:W3CDTF">2012-08-27T23:32:01Z</dcterms:created>
  <dcterms:modified xsi:type="dcterms:W3CDTF">2012-08-28T00:13:34Z</dcterms:modified>
</cp:coreProperties>
</file>