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8" d="100"/>
          <a:sy n="68" d="100"/>
        </p:scale>
        <p:origin x="288"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CE626-CB7E-4236-92FE-839A24BCBEA1}" type="datetimeFigureOut">
              <a:rPr lang="en-PH" smtClean="0"/>
              <a:t>25/11/2024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0330E-3CE6-4ACC-ADFB-8C040858B68F}" type="slidenum">
              <a:rPr lang="en-PH" smtClean="0"/>
              <a:t>‹#›</a:t>
            </a:fld>
            <a:endParaRPr lang="en-PH"/>
          </a:p>
        </p:txBody>
      </p:sp>
    </p:spTree>
    <p:extLst>
      <p:ext uri="{BB962C8B-B14F-4D97-AF65-F5344CB8AC3E}">
        <p14:creationId xmlns:p14="http://schemas.microsoft.com/office/powerpoint/2010/main" val="2472751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Reason for returning</a:t>
            </a:r>
            <a:endParaRPr dirty="0"/>
          </a:p>
          <a:p>
            <a:r>
              <a:rPr b="0" dirty="0"/>
              <a:t>No alt text provided</a:t>
            </a:r>
            <a:endParaRPr dirty="0"/>
          </a:p>
          <a:p>
            <a:endParaRPr dirty="0"/>
          </a:p>
          <a:p>
            <a:r>
              <a:rPr b="1" dirty="0"/>
              <a:t>Product Status</a:t>
            </a:r>
            <a:endParaRPr dirty="0"/>
          </a:p>
          <a:p>
            <a:r>
              <a:rPr b="0" dirty="0"/>
              <a:t>No alt text provided</a:t>
            </a:r>
            <a:endParaRPr dirty="0"/>
          </a:p>
          <a:p>
            <a:endParaRPr dirty="0"/>
          </a:p>
          <a:p>
            <a:r>
              <a:rPr b="1" dirty="0"/>
              <a:t>Detail Disposition</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Returned Products by Address  and Status</a:t>
            </a:r>
            <a:endParaRPr dirty="0"/>
          </a:p>
          <a:p>
            <a:r>
              <a:rPr b="0" dirty="0"/>
              <a:t>No alt text provided</a:t>
            </a:r>
            <a:endParaRPr dirty="0"/>
          </a:p>
          <a:p>
            <a:endParaRPr dirty="0"/>
          </a:p>
          <a:p>
            <a:r>
              <a:rPr b="1" dirty="0"/>
              <a:t>TOP 10 ASIN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Fulfillment Center</a:t>
            </a:r>
            <a:endParaRPr dirty="0"/>
          </a:p>
          <a:p>
            <a:r>
              <a:rPr b="0" dirty="0"/>
              <a:t>No alt text provided</a:t>
            </a:r>
            <a:endParaRPr dirty="0"/>
          </a:p>
          <a:p>
            <a:endParaRPr dirty="0"/>
          </a:p>
          <a:p>
            <a:r>
              <a:rPr b="1" dirty="0"/>
              <a:t>TOP 10</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Average quantity pending removal by ASIN</a:t>
            </a:r>
            <a:endParaRPr dirty="0"/>
          </a:p>
          <a:p>
            <a:r>
              <a:rPr b="0" dirty="0"/>
              <a:t>No alt text provided</a:t>
            </a:r>
            <a:endParaRPr dirty="0"/>
          </a:p>
          <a:p>
            <a:endParaRPr dirty="0"/>
          </a:p>
          <a:p>
            <a:r>
              <a:rPr b="1" dirty="0"/>
              <a:t>Average quantity customer orders by ASIN</a:t>
            </a:r>
            <a:endParaRPr dirty="0"/>
          </a:p>
          <a:p>
            <a:r>
              <a:rPr b="0" dirty="0"/>
              <a:t>No alt text provided</a:t>
            </a:r>
            <a:endParaRPr dirty="0"/>
          </a:p>
          <a:p>
            <a:endParaRPr dirty="0"/>
          </a:p>
          <a:p>
            <a:r>
              <a:rPr b="1" dirty="0"/>
              <a:t>Estimated monthly storage fee by ASIN</a:t>
            </a:r>
            <a:endParaRPr dirty="0"/>
          </a:p>
          <a:p>
            <a:r>
              <a:rPr b="0" dirty="0"/>
              <a:t>No alt text provided</a:t>
            </a:r>
            <a:endParaRPr dirty="0"/>
          </a:p>
          <a:p>
            <a:endParaRPr dirty="0"/>
          </a:p>
          <a:p>
            <a:r>
              <a:rPr b="1" dirty="0"/>
              <a:t>Average quantity on hand by ASIN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TOP 10 RETURNED ASIN RANKING</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TOP 10</a:t>
            </a:r>
            <a:endParaRPr dirty="0"/>
          </a:p>
          <a:p>
            <a:r>
              <a:rPr b="0" dirty="0"/>
              <a:t>No alt text provided</a:t>
            </a:r>
            <a:endParaRPr dirty="0"/>
          </a:p>
          <a:p>
            <a:endParaRPr dirty="0"/>
          </a:p>
          <a:p>
            <a:r>
              <a:rPr b="1" dirty="0"/>
              <a:t>Fulfillment Center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3c5f055c-8553-4cea-a4d2-6f5826f7a0d8/?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c5f055c-8553-4cea-a4d2-6f5826f7a0d8/?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tableEx ,Reason for returning ,Product Status ,Detail Disposition ,cardVisual ,Returned Products by Address  and Status ,TOP 10 ASIN ,image ,textbox ,Fulfillment Center ,TOP 10. Please refer to the notes on this slide for details">
            <a:hlinkClick r:id="rId3"/>
          </p:cNvPr>
          <p:cNvPicPr>
            <a:picLocks noChangeAspect="1"/>
          </p:cNvPicPr>
          <p:nvPr/>
        </p:nvPicPr>
        <p:blipFill>
          <a:blip r:embed="rId4"/>
          <a:stretch>
            <a:fillRect/>
          </a:stretch>
        </p:blipFill>
        <p:spPr>
          <a:xfrm>
            <a:off x="0" y="733425"/>
            <a:ext cx="12192000" cy="5372100"/>
          </a:xfrm>
          <a:prstGeom prst="rect">
            <a:avLst/>
          </a:prstGeom>
          <a:noFill/>
        </p:spPr>
      </p:pic>
      <p:sp>
        <p:nvSpPr>
          <p:cNvPr id="4" name="Title" hidden="1"/>
          <p:cNvSpPr>
            <a:spLocks noGrp="1"/>
          </p:cNvSpPr>
          <p:nvPr>
            <p:ph type="title"/>
          </p:nvPr>
        </p:nvSpPr>
        <p:spPr/>
        <p:txBody>
          <a:bodyPr/>
          <a:lstStyle/>
          <a:p>
            <a:r>
              <a:t>Returned Products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verage quantity pending removal by ASIN ,Average quantity customer orders by ASIN ,Estimated monthly storage fee by ASIN ,Average quantity on hand by ASIN ,slicer ,slicer ,TOP 10 RETURNED ASIN RANKING ,textbox ,image ,TOP 10 ,Fulfillment Center. Please refer to the notes on this slide for details">
            <a:hlinkClick r:id="rId3"/>
          </p:cNvPr>
          <p:cNvPicPr>
            <a:picLocks noChangeAspect="1"/>
          </p:cNvPicPr>
          <p:nvPr/>
        </p:nvPicPr>
        <p:blipFill>
          <a:blip r:embed="rId4"/>
          <a:stretch>
            <a:fillRect/>
          </a:stretch>
        </p:blipFill>
        <p:spPr>
          <a:xfrm>
            <a:off x="0" y="733425"/>
            <a:ext cx="12192000" cy="5372100"/>
          </a:xfrm>
          <a:prstGeom prst="rect">
            <a:avLst/>
          </a:prstGeom>
          <a:noFill/>
        </p:spPr>
      </p:pic>
      <p:sp>
        <p:nvSpPr>
          <p:cNvPr id="4" name="Title" hidden="1"/>
          <p:cNvSpPr>
            <a:spLocks noGrp="1"/>
          </p:cNvSpPr>
          <p:nvPr>
            <p:ph type="title"/>
          </p:nvPr>
        </p:nvSpPr>
        <p:spPr/>
        <p:txBody>
          <a:bodyPr/>
          <a:lstStyle/>
          <a:p>
            <a:r>
              <a:t>Top 10 FC Details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161</Words>
  <Application>Microsoft Office PowerPoint</Application>
  <PresentationFormat>Widescreen</PresentationFormat>
  <Paragraphs>69</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Arial</vt:lpstr>
      <vt:lpstr>Calibri</vt:lpstr>
      <vt:lpstr>Calibri Light</vt:lpstr>
      <vt:lpstr>Custom Design</vt:lpstr>
      <vt:lpstr>Returned Products Analysis</vt:lpstr>
      <vt:lpstr>Top 10 FC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Junilyre Villar Lyka Villar</cp:lastModifiedBy>
  <cp:revision>5</cp:revision>
  <dcterms:created xsi:type="dcterms:W3CDTF">2016-09-04T11:54:55Z</dcterms:created>
  <dcterms:modified xsi:type="dcterms:W3CDTF">2024-11-25T13:59:20Z</dcterms:modified>
</cp:coreProperties>
</file>