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68" d="100"/>
          <a:sy n="68" d="100"/>
        </p:scale>
        <p:origin x="288" y="5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032FD-4B07-4A8E-A6AF-AE3DA00D9FA4}" type="datetimeFigureOut">
              <a:rPr lang="en-PH" smtClean="0"/>
              <a:t>25/11/2024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690FA-C7E8-4E3B-8773-5790BAA84819}" type="slidenum">
              <a:rPr lang="en-PH" smtClean="0"/>
              <a:t>‹#›</a:t>
            </a:fld>
            <a:endParaRPr lang="en-PH"/>
          </a:p>
        </p:txBody>
      </p:sp>
    </p:spTree>
    <p:extLst>
      <p:ext uri="{BB962C8B-B14F-4D97-AF65-F5344CB8AC3E}">
        <p14:creationId xmlns:p14="http://schemas.microsoft.com/office/powerpoint/2010/main" val="3895933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CHARGES</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Total CHARGES by BMI</a:t>
            </a:r>
            <a:endParaRPr dirty="0"/>
          </a:p>
          <a:p>
            <a:r>
              <a:rPr b="0" dirty="0"/>
              <a:t>No alt text provided</a:t>
            </a:r>
            <a:endParaRPr dirty="0"/>
          </a:p>
          <a:p>
            <a:endParaRPr dirty="0"/>
          </a:p>
          <a:p>
            <a:r>
              <a:rPr b="1" dirty="0"/>
              <a:t>Total CHARGES by Charge Category</a:t>
            </a:r>
            <a:endParaRPr dirty="0"/>
          </a:p>
          <a:p>
            <a:r>
              <a:rPr b="0" dirty="0"/>
              <a:t>No alt text provided</a:t>
            </a:r>
            <a:endParaRPr dirty="0"/>
          </a:p>
          <a:p>
            <a:endParaRPr dirty="0"/>
          </a:p>
          <a:p>
            <a:r>
              <a:rPr b="1" dirty="0"/>
              <a:t>Total CHARGES by REGION</a:t>
            </a:r>
            <a:endParaRPr dirty="0"/>
          </a:p>
          <a:p>
            <a:r>
              <a:rPr b="0" dirty="0"/>
              <a:t>No alt text provided</a:t>
            </a:r>
            <a:endParaRPr dirty="0"/>
          </a:p>
          <a:p>
            <a:endParaRPr dirty="0"/>
          </a:p>
          <a:p>
            <a:r>
              <a:rPr b="1" dirty="0"/>
              <a:t>AGE </a:t>
            </a:r>
            <a:endParaRPr dirty="0"/>
          </a:p>
          <a:p>
            <a:r>
              <a:rPr b="0" dirty="0"/>
              <a:t>No alt text provided</a:t>
            </a:r>
            <a:endParaRPr dirty="0"/>
          </a:p>
          <a:p>
            <a:endParaRPr dirty="0"/>
          </a:p>
          <a:p>
            <a:r>
              <a:rPr b="1" dirty="0"/>
              <a:t>COUNT by Age Category</a:t>
            </a:r>
            <a:endParaRPr dirty="0"/>
          </a:p>
          <a:p>
            <a:r>
              <a:rPr b="0" dirty="0"/>
              <a:t>No alt text provided</a:t>
            </a:r>
            <a:endParaRPr dirty="0"/>
          </a:p>
          <a:p>
            <a:endParaRPr dirty="0"/>
          </a:p>
          <a:p>
            <a:r>
              <a:rPr b="1" dirty="0"/>
              <a:t>GENDER</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9e9e37a5-72a1-4c79-a156-b1d71ec4e2f9/?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HARGES ,card ,card ,Total CHARGES by BMI ,Total CHARGES by Charge Category ,Total CHARGES by REGION ,AGE  ,COUNT by Age Category ,GENDER ,textbox ,image. Please refer to the notes on this slide for details">
            <a:hlinkClick r:id="rId3"/>
          </p:cNvPr>
          <p:cNvPicPr>
            <a:picLocks noChangeAspect="1"/>
          </p:cNvPicPr>
          <p:nvPr/>
        </p:nvPicPr>
        <p:blipFill>
          <a:blip r:embed="rId4"/>
          <a:stretch>
            <a:fillRect/>
          </a:stretch>
        </p:blipFill>
        <p:spPr>
          <a:xfrm>
            <a:off x="76200" y="0"/>
            <a:ext cx="12020550" cy="6848475"/>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71</Words>
  <Application>Microsoft Office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Calibri Light</vt:lpstr>
      <vt:lpstr>Custom Design</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Junilyre Villar Lyka Villar</cp:lastModifiedBy>
  <cp:revision>5</cp:revision>
  <dcterms:created xsi:type="dcterms:W3CDTF">2016-09-04T11:54:55Z</dcterms:created>
  <dcterms:modified xsi:type="dcterms:W3CDTF">2024-11-25T13:59:51Z</dcterms:modified>
</cp:coreProperties>
</file>