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68" d="100"/>
          <a:sy n="68" d="100"/>
        </p:scale>
        <p:origin x="288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01297-17C8-4378-B093-E9B3CDBD67C4}" type="datetimeFigureOut">
              <a:rPr lang="en-PH" smtClean="0"/>
              <a:t>25/11/2024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9AD80-5228-487A-ADD9-64EF5C2FFC5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258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GENRE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PLATFORMS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VIDEO GAMES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PBI_CV_16948668_E17D_454B_8664_2F2C470EA8C1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dd4e4bf1-b19a-4b12-93bc-74344ea1849a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GENRE ,PLATFORMS ,VIDEO GAMES ,slicer ,slicer ,tableEx ,slicer ,card ,textbox ,shape ,PBI_CV_16948668_E17D_454B_8664_2F2C470EA8C1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82475" cy="6848475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68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Custom Design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Junilyre Villar Lyka Villar</cp:lastModifiedBy>
  <cp:revision>5</cp:revision>
  <dcterms:created xsi:type="dcterms:W3CDTF">2016-09-04T11:54:55Z</dcterms:created>
  <dcterms:modified xsi:type="dcterms:W3CDTF">2024-11-25T14:07:05Z</dcterms:modified>
</cp:coreProperties>
</file>