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AEE3-580E-C311-AED8-6261D9C8D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D2A99-2F11-0433-79E4-87A6A7F67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6BD11-A4BC-12F3-15F4-E86AFB5C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A311-A49D-E19A-ECB7-E4787890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CF9F1-FA2E-91FE-83C5-7BF3C6A6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611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1A99-D497-DF97-5C71-2B8DEF2E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F94BC-D8D3-0337-EC75-418131AD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A916-567C-BE8C-5FE7-79A91BBC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490CB-D1BC-0228-FB1A-089AF777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A35B-ADC6-ED13-A990-F24EE26D4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A2D30D-E770-2A9A-1954-2F9DD5E57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C2388-EEBD-EBDC-71C5-34853EB9D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19AC-E64A-48AA-91CD-69F56672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15DE-ED12-38B3-A549-83F192A7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060FA-138C-7F22-2951-47B9F25E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072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5AEC-93A6-A394-4D44-567ACC35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0783-2217-50C2-331B-43CBFB96E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2E51-476A-B199-F617-B3B86601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08F2-9F23-314D-56D5-658939CA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A94B-C213-4F67-9600-8BA9E697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405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3DC3-5C8B-D85B-67C1-069F705A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28295-9E8F-0AEC-DEE5-35A6BD90D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D356-9B1A-0A4F-A5F6-3E5C1ADB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524E-E90F-F2D2-A122-203A5AC1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1703-3BAD-09F9-5047-1972ABD8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72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10A6-C0F4-D62C-3307-0F62A5E8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2B5D-C35A-BE14-4BA0-CC19BD6A0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6EF80-024A-52B2-9FE2-9D6D4AF4F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8AD94-EAF2-09C2-7985-CBAEE56C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98475-8790-7EC2-514A-3F1CFEBE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350A-9E8F-AD37-C8A6-C40CE5B4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30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B05-F85B-D1E3-FB8C-6ADA53B0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7A16D-3D0F-AC3C-3F33-7EF4B69D1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2FA3D-7D7D-14F4-F6E2-CD5139DB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3E6B-CF64-D775-7AA3-59A4B5CB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8B672-E835-2D40-CE9E-F2653DA52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FA69D-C8BD-160B-CD43-40AEE578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1FCE4-A592-DC27-E521-0ECF940B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1E070-9B7F-1EAA-F375-43061D9F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74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A60-0386-90D5-C5BF-EED62F34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C6CE7-D277-732A-FE0C-AEDA3CDA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B3E73-4A70-ED34-9C72-8DD5A1E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DF492-8128-19A5-E841-4DB0A041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407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5ABBD-647F-456E-3282-D83644F4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19CA8-9FBA-B597-1B4D-901EEA8B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FFE3-A92C-D744-986F-72ADDFB5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387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0067-1777-05A2-6E81-94693B5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8F1A-B5D2-3C33-1B37-2F1D10E9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70144-8C23-01FC-6382-A81562509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0C3B1-6248-B84E-5ED9-3CC3D18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39E2-BF22-611A-E412-697440EC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9F4E8-4E96-7ACF-C47F-3E6B5114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80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27D7-D6FC-A324-A041-D51BE23F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99605-847F-FF44-2321-47E5269D5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5C771-1DC1-BBEF-C77B-D0AE78298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406FE-083D-4C50-4A49-F2DF5B95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75B1D-1817-FED9-EEF3-9DE5647B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537A3-745E-ED08-23DD-7A37D17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875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BEF24-8855-C2BF-C3CD-D02BABE23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5E523-24B3-4966-4B82-16C463248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23026-D7B6-6477-012D-105B1D24F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BB028-33D5-4777-B84F-BCAAFB7F0CCD}" type="datetimeFigureOut">
              <a:rPr lang="en-PH" smtClean="0"/>
              <a:t>03/09/2025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6EE7-1286-2EB4-FB1F-57B9A1A0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7546D-2EEB-EC31-9980-06CC2BE57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8AA92-71BB-418A-AAEE-15AEFE010ED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934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A4742-DED2-0F9D-B76C-67FE49686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2B5734-61F3-617E-68E7-1914A5D1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5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4BB0D-4B40-1346-4D15-F19E7F957C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2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7FB3F-35E0-79C8-DEFA-4C74D801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3CDB0-2851-6B57-892A-815042330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8" y="332509"/>
            <a:ext cx="11591024" cy="6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5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0ADD5-7388-09AA-3590-FA1D32C9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52767-361D-59D5-7AA7-56E514D12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446809"/>
            <a:ext cx="11553825" cy="59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1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Fiona Venice</dc:creator>
  <cp:lastModifiedBy>Fiona Venice</cp:lastModifiedBy>
  <cp:revision>1</cp:revision>
  <dcterms:created xsi:type="dcterms:W3CDTF">2025-09-03T15:15:07Z</dcterms:created>
  <dcterms:modified xsi:type="dcterms:W3CDTF">2025-09-03T15:21:46Z</dcterms:modified>
</cp:coreProperties>
</file>