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86" r:id="rId7"/>
    <p:sldId id="288" r:id="rId8"/>
    <p:sldId id="289" r:id="rId9"/>
    <p:sldId id="290" r:id="rId10"/>
    <p:sldId id="292" r:id="rId11"/>
    <p:sldId id="291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CAB"/>
    <a:srgbClr val="AB9A73"/>
    <a:srgbClr val="685237"/>
    <a:srgbClr val="634D34"/>
    <a:srgbClr val="5B4C27"/>
    <a:srgbClr val="FEFFA6"/>
    <a:srgbClr val="103350"/>
    <a:srgbClr val="FDDC7A"/>
    <a:srgbClr val="BEBD83"/>
    <a:srgbClr val="0C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Game of Thrones Application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IDP – Technical Evaluation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623" y="0"/>
            <a:ext cx="2472799" cy="1243584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556692" y="3233758"/>
            <a:ext cx="2398441" cy="773387"/>
            <a:chOff x="4785417" y="2169317"/>
            <a:chExt cx="2398441" cy="77338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028" name="Picture 4" descr="Swagger-ui Alternatives and Reviews (Jul 202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417" y="2169317"/>
              <a:ext cx="793514" cy="77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78931" y="235749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Swagger</a:t>
              </a:r>
              <a:endParaRPr lang="pt-BR" sz="26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032" name="Picture 8" descr="Download Docker Logo in SVG Vector or PNG File Format - Logo.w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8" t="27592" r="743" b="29307"/>
          <a:stretch/>
        </p:blipFill>
        <p:spPr bwMode="auto">
          <a:xfrm>
            <a:off x="2502806" y="4007145"/>
            <a:ext cx="3452327" cy="1118113"/>
          </a:xfrm>
          <a:prstGeom prst="rect">
            <a:avLst/>
          </a:prstGeom>
          <a:noFill/>
          <a:effectLst>
            <a:outerShdw blurRad="50800" dist="50800" dir="8100000" algn="tr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man SVG Vector Logos - Vector Logo Zon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000" b="81667" l="1917" r="98500">
                        <a14:foregroundMark x1="16167" y1="45667" x2="16167" y2="45667"/>
                        <a14:foregroundMark x1="21833" y1="38667" x2="21833" y2="38667"/>
                        <a14:foregroundMark x1="13333" y1="58000" x2="13333" y2="58000"/>
                        <a14:foregroundMark x1="35583" y1="42167" x2="35583" y2="42167"/>
                        <a14:foregroundMark x1="44750" y1="44333" x2="44750" y2="44333"/>
                        <a14:foregroundMark x1="54333" y1="47000" x2="54333" y2="47000"/>
                        <a14:foregroundMark x1="64667" y1="47000" x2="64667" y2="47000"/>
                        <a14:foregroundMark x1="73167" y1="47833" x2="73167" y2="47833"/>
                        <a14:foregroundMark x1="83667" y1="47833" x2="83667" y2="47833"/>
                        <a14:foregroundMark x1="91917" y1="48833" x2="91917" y2="4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8385" r="-1" b="17817"/>
          <a:stretch/>
        </p:blipFill>
        <p:spPr bwMode="auto">
          <a:xfrm>
            <a:off x="1525562" y="5187252"/>
            <a:ext cx="2851266" cy="922714"/>
          </a:xfrm>
          <a:prstGeom prst="rect">
            <a:avLst/>
          </a:prstGeom>
          <a:noFill/>
          <a:effectLst>
            <a:outerShdw blurRad="25400" dist="50800" dir="8100000" algn="tr" rotWithShape="0">
              <a:prstClr val="black">
                <a:alpha val="5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rn Junit - Best Junit Tutorials and Courses | Devgla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0" b="26704"/>
          <a:stretch/>
        </p:blipFill>
        <p:spPr bwMode="auto">
          <a:xfrm>
            <a:off x="4547056" y="2151856"/>
            <a:ext cx="2235200" cy="979063"/>
          </a:xfrm>
          <a:prstGeom prst="rect">
            <a:avLst/>
          </a:prstGeom>
          <a:noFill/>
          <a:effectLst>
            <a:outerShdw blurRad="12700" dist="50800" dir="8100000" algn="tr" rotWithShape="0">
              <a:prstClr val="black">
                <a:alpha val="5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521781" y="983189"/>
            <a:ext cx="2561771" cy="1271506"/>
            <a:chOff x="5563055" y="921195"/>
            <a:chExt cx="2886534" cy="133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26" r="80053"/>
            <a:stretch/>
          </p:blipFill>
          <p:spPr>
            <a:xfrm>
              <a:off x="5563055" y="921195"/>
              <a:ext cx="1076326" cy="1333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639381" y="1358636"/>
              <a:ext cx="1810208" cy="71163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79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</a:rPr>
                <a:t>IntelliJ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922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Game of Thrones?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458271"/>
            <a:ext cx="4313552" cy="2484553"/>
          </a:xfrm>
          <a:prstGeom prst="rect">
            <a:avLst/>
          </a:prstGeom>
        </p:spPr>
      </p:pic>
      <p:pic>
        <p:nvPicPr>
          <p:cNvPr id="1028" name="Picture 4" descr="George R.R. Martin - AdoroCin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85" y="1795547"/>
            <a:ext cx="2809875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580" y="609425"/>
            <a:ext cx="11214100" cy="535531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haracters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" y="394478"/>
            <a:ext cx="1676124" cy="965427"/>
          </a:xfrm>
          <a:prstGeom prst="rect">
            <a:avLst/>
          </a:prstGeom>
        </p:spPr>
      </p:pic>
      <p:pic>
        <p:nvPicPr>
          <p:cNvPr id="3074" name="Picture 2" descr="Daenerys Targaryen | Game of Thrones Wiki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6" y="2327563"/>
            <a:ext cx="2247149" cy="2995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on Snow | Game of Thrones Wiki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8" y="2327563"/>
            <a:ext cx="1972484" cy="2995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nsa Stark | Game of Thrones Wiki | Fand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395" y="2327563"/>
            <a:ext cx="2116454" cy="2995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yrion Lannister | Game of Thrones Wiki | Fan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85" y="2327563"/>
            <a:ext cx="1974787" cy="2989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432395" y="5419897"/>
            <a:ext cx="2247149" cy="44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Sansa Stark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3422478" y="5419897"/>
            <a:ext cx="2247149" cy="44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Jon Snow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552549" y="5419897"/>
            <a:ext cx="2247149" cy="44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Daenerys Targaryen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5926285" y="5419897"/>
            <a:ext cx="2247149" cy="44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Tyrion Lannister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21" y="602189"/>
            <a:ext cx="11214100" cy="535531"/>
          </a:xfrm>
        </p:spPr>
        <p:txBody>
          <a:bodyPr/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42"/>
            <a:ext cx="1676124" cy="965427"/>
          </a:xfrm>
          <a:prstGeom prst="rect">
            <a:avLst/>
          </a:prstGeom>
        </p:spPr>
      </p:pic>
      <p:pic>
        <p:nvPicPr>
          <p:cNvPr id="4104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20" b="8007"/>
          <a:stretch/>
        </p:blipFill>
        <p:spPr bwMode="auto">
          <a:xfrm>
            <a:off x="613618" y="1352675"/>
            <a:ext cx="914399" cy="4848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9" r="77844" b="8324"/>
          <a:stretch/>
        </p:blipFill>
        <p:spPr bwMode="auto">
          <a:xfrm>
            <a:off x="1735245" y="1352671"/>
            <a:ext cx="939338" cy="484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3" r="66667" b="8324"/>
          <a:stretch/>
        </p:blipFill>
        <p:spPr bwMode="auto">
          <a:xfrm>
            <a:off x="2881811" y="1352670"/>
            <a:ext cx="914400" cy="4848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0" r="44831" b="8007"/>
          <a:stretch/>
        </p:blipFill>
        <p:spPr bwMode="auto">
          <a:xfrm>
            <a:off x="5127787" y="1352670"/>
            <a:ext cx="895798" cy="4848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9" r="33432" b="8324"/>
          <a:stretch/>
        </p:blipFill>
        <p:spPr bwMode="auto">
          <a:xfrm>
            <a:off x="6231606" y="1352667"/>
            <a:ext cx="922713" cy="4848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9" r="22551" b="8324"/>
          <a:stretch/>
        </p:blipFill>
        <p:spPr bwMode="auto">
          <a:xfrm>
            <a:off x="7361547" y="1344349"/>
            <a:ext cx="914400" cy="4848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2" t="1" r="55589" b="8165"/>
          <a:stretch/>
        </p:blipFill>
        <p:spPr bwMode="auto">
          <a:xfrm>
            <a:off x="4003439" y="1360986"/>
            <a:ext cx="922713" cy="484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1" r="11239" b="8324"/>
          <a:stretch/>
        </p:blipFill>
        <p:spPr bwMode="auto">
          <a:xfrm>
            <a:off x="8486651" y="1344350"/>
            <a:ext cx="914400" cy="4865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Game Of Thrones Houses Wallpapers - Wallpaper Ca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8" b="8324"/>
          <a:stretch/>
        </p:blipFill>
        <p:spPr bwMode="auto">
          <a:xfrm>
            <a:off x="9608279" y="1344350"/>
            <a:ext cx="941452" cy="4865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21" y="602189"/>
            <a:ext cx="11214100" cy="535531"/>
          </a:xfrm>
        </p:spPr>
        <p:txBody>
          <a:bodyPr/>
          <a:lstStyle/>
          <a:p>
            <a:r>
              <a:rPr lang="en-US" dirty="0" smtClean="0"/>
              <a:t>Continents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42"/>
            <a:ext cx="1676124" cy="965427"/>
          </a:xfrm>
          <a:prstGeom prst="rect">
            <a:avLst/>
          </a:prstGeom>
        </p:spPr>
      </p:pic>
      <p:pic>
        <p:nvPicPr>
          <p:cNvPr id="6150" name="Picture 6" descr="Map of the known world - Ice and Fire | Fantasy map, Fantasy world map,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1352667"/>
            <a:ext cx="7894244" cy="4848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rop pin illustration, Computer Icons Google Map Maker World map, location  logo, angle, logo, map png | PNGWi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045">
            <a:off x="2247643" y="3457515"/>
            <a:ext cx="364104" cy="3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124" y="3747041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Westeros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24" name="Picture 10" descr="Drop pin illustration, Computer Icons Google Map Maker World map, location  logo, angle, logo, map png | PNGWi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53" y="3480540"/>
            <a:ext cx="364104" cy="3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085410" y="3767203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Essos</a:t>
            </a:r>
          </a:p>
        </p:txBody>
      </p:sp>
      <p:pic>
        <p:nvPicPr>
          <p:cNvPr id="26" name="Picture 10" descr="Drop pin illustration, Computer Icons Google Map Maker World map, location  logo, angle, logo, map png | PNGWi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4526">
            <a:off x="4915690" y="5386925"/>
            <a:ext cx="364104" cy="3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787399" y="558830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Sothoryos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28" name="Picture 10" descr="Drop pin illustration, Computer Icons Google Map Maker World map, location  logo, angle, logo, map png | PNGWi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044">
            <a:off x="8503478" y="5581474"/>
            <a:ext cx="364104" cy="3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854235" y="568753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Ulthos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6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21" y="602189"/>
            <a:ext cx="11214100" cy="535531"/>
          </a:xfrm>
        </p:spPr>
        <p:txBody>
          <a:bodyPr/>
          <a:lstStyle/>
          <a:p>
            <a:r>
              <a:rPr lang="en-US" dirty="0" smtClean="0"/>
              <a:t>API procedures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42"/>
            <a:ext cx="1676124" cy="96542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3348" y="2863357"/>
            <a:ext cx="2490901" cy="973540"/>
            <a:chOff x="626372" y="1896377"/>
            <a:chExt cx="2490901" cy="507076"/>
          </a:xfrm>
        </p:grpSpPr>
        <p:sp>
          <p:nvSpPr>
            <p:cNvPr id="14" name="Rectangle 13"/>
            <p:cNvSpPr/>
            <p:nvPr/>
          </p:nvSpPr>
          <p:spPr>
            <a:xfrm>
              <a:off x="626372" y="1896377"/>
              <a:ext cx="2490901" cy="50707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563" y="1954183"/>
              <a:ext cx="2428870" cy="336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Load characters from </a:t>
              </a:r>
            </a:p>
            <a:p>
              <a:r>
                <a:rPr lang="pt-BR" dirty="0" smtClean="0">
                  <a:solidFill>
                    <a:schemeClr val="bg1"/>
                  </a:solidFill>
                </a:rPr>
                <a:t>External API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286823" y="3124967"/>
            <a:ext cx="806334" cy="324196"/>
          </a:xfrm>
          <a:prstGeom prst="rightArrow">
            <a:avLst>
              <a:gd name="adj1" fmla="val 34615"/>
              <a:gd name="adj2" fmla="val 679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oup 16"/>
          <p:cNvGrpSpPr/>
          <p:nvPr/>
        </p:nvGrpSpPr>
        <p:grpSpPr>
          <a:xfrm>
            <a:off x="6464163" y="2288572"/>
            <a:ext cx="1294458" cy="439499"/>
            <a:chOff x="626372" y="1896377"/>
            <a:chExt cx="2490901" cy="507076"/>
          </a:xfrm>
        </p:grpSpPr>
        <p:sp>
          <p:nvSpPr>
            <p:cNvPr id="18" name="Rectangle 17"/>
            <p:cNvSpPr/>
            <p:nvPr/>
          </p:nvSpPr>
          <p:spPr>
            <a:xfrm>
              <a:off x="626372" y="1896377"/>
              <a:ext cx="2490901" cy="50707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6937" y="1973362"/>
              <a:ext cx="2249696" cy="39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</a:rPr>
                <a:t>GoT API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7127" y="2912982"/>
            <a:ext cx="874289" cy="874289"/>
            <a:chOff x="7767289" y="1960562"/>
            <a:chExt cx="874289" cy="874289"/>
          </a:xfrm>
        </p:grpSpPr>
        <p:pic>
          <p:nvPicPr>
            <p:cNvPr id="22" name="Picture 21" descr="Download Database Free Download Png HQ PNG Image | FreePNGIm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289" y="1960562"/>
              <a:ext cx="874289" cy="87428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821066" y="1984353"/>
              <a:ext cx="788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bg1"/>
                  </a:solidFill>
                </a:rPr>
                <a:t>Mysql DB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5400000">
            <a:off x="6711121" y="3104426"/>
            <a:ext cx="806334" cy="324196"/>
          </a:xfrm>
          <a:prstGeom prst="rightArrow">
            <a:avLst>
              <a:gd name="adj1" fmla="val 34615"/>
              <a:gd name="adj2" fmla="val 679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oup 30"/>
          <p:cNvGrpSpPr/>
          <p:nvPr/>
        </p:nvGrpSpPr>
        <p:grpSpPr>
          <a:xfrm>
            <a:off x="6059585" y="3850771"/>
            <a:ext cx="2109406" cy="439499"/>
            <a:chOff x="626372" y="1896377"/>
            <a:chExt cx="2490901" cy="507076"/>
          </a:xfrm>
        </p:grpSpPr>
        <p:sp>
          <p:nvSpPr>
            <p:cNvPr id="32" name="Rectangle 31"/>
            <p:cNvSpPr/>
            <p:nvPr/>
          </p:nvSpPr>
          <p:spPr>
            <a:xfrm>
              <a:off x="626372" y="1896377"/>
              <a:ext cx="2490901" cy="50707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7610" y="1954610"/>
              <a:ext cx="1313052" cy="390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External API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66661" y="2948802"/>
            <a:ext cx="118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Continent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v</a:t>
            </a:r>
            <a:r>
              <a:rPr lang="pt-BR" sz="1400" dirty="0" smtClean="0">
                <a:solidFill>
                  <a:schemeClr val="bg1"/>
                </a:solidFill>
              </a:rPr>
              <a:t>alidation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120923" y="2074513"/>
            <a:ext cx="874289" cy="874289"/>
            <a:chOff x="7767289" y="1960562"/>
            <a:chExt cx="874289" cy="874289"/>
          </a:xfrm>
        </p:grpSpPr>
        <p:pic>
          <p:nvPicPr>
            <p:cNvPr id="37" name="Picture 36" descr="Download Database Free Download Png HQ PNG Image | FreePNGIm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289" y="1960562"/>
              <a:ext cx="874289" cy="8742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821066" y="1984353"/>
              <a:ext cx="788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bg1"/>
                  </a:solidFill>
                </a:rPr>
                <a:t>Mysql DB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8090648" y="2307583"/>
            <a:ext cx="806334" cy="324196"/>
          </a:xfrm>
          <a:prstGeom prst="rightArrow">
            <a:avLst>
              <a:gd name="adj1" fmla="val 34615"/>
              <a:gd name="adj2" fmla="val 679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  <p:bldP spid="34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21" y="602189"/>
            <a:ext cx="11214100" cy="535531"/>
          </a:xfrm>
        </p:spPr>
        <p:txBody>
          <a:bodyPr/>
          <a:lstStyle/>
          <a:p>
            <a:r>
              <a:rPr lang="en-US" dirty="0" smtClean="0"/>
              <a:t>To characters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42"/>
            <a:ext cx="1676124" cy="965427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49250" y="1872416"/>
            <a:ext cx="9963035" cy="231858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Mapping</a:t>
            </a:r>
            <a:r>
              <a:rPr lang="pt-BR" dirty="0" smtClean="0"/>
              <a:t>: /characters</a:t>
            </a:r>
            <a:endParaRPr lang="pt-B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GETByName</a:t>
            </a:r>
            <a:endParaRPr lang="pt-B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POST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DELETE</a:t>
            </a:r>
            <a:endParaRPr lang="pt-B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54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21" y="602189"/>
            <a:ext cx="11214100" cy="53553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deads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42"/>
            <a:ext cx="1676124" cy="965427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11150" y="1872416"/>
            <a:ext cx="9963035" cy="231858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Mapping</a:t>
            </a:r>
            <a:r>
              <a:rPr lang="pt-BR" dirty="0" smtClean="0"/>
              <a:t>: /deads</a:t>
            </a:r>
            <a:endParaRPr lang="pt-B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GETDeadsPerFamily</a:t>
            </a:r>
            <a:endParaRPr lang="pt-B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POST</a:t>
            </a:r>
            <a:endParaRPr lang="pt-BR" dirty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521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Monotype Corsiva</vt:lpstr>
      <vt:lpstr>Tahoma</vt:lpstr>
      <vt:lpstr>Trade Gothic LT Pro</vt:lpstr>
      <vt:lpstr>Trebuchet MS</vt:lpstr>
      <vt:lpstr>Office Theme</vt:lpstr>
      <vt:lpstr>Game of Thrones Application</vt:lpstr>
      <vt:lpstr>What is Game of Thrones?</vt:lpstr>
      <vt:lpstr>Characters</vt:lpstr>
      <vt:lpstr>Houses</vt:lpstr>
      <vt:lpstr>Continents</vt:lpstr>
      <vt:lpstr>API procedures</vt:lpstr>
      <vt:lpstr>Requests</vt:lpstr>
      <vt:lpstr>To characters</vt:lpstr>
      <vt:lpstr>To deads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2022-09-13T18:25:26Z</dcterms:created>
  <dcterms:modified xsi:type="dcterms:W3CDTF">2022-09-13T20:45:25Z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