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pen Sans Bold" charset="1" panose="020B08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6.pn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jpeg" Type="http://schemas.openxmlformats.org/officeDocument/2006/relationships/image"/><Relationship Id="rId11" Target="../media/image15.jpeg" Type="http://schemas.openxmlformats.org/officeDocument/2006/relationships/image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6.png" Type="http://schemas.openxmlformats.org/officeDocument/2006/relationships/image"/><Relationship Id="rId8" Target="../media/image12.jpeg" Type="http://schemas.openxmlformats.org/officeDocument/2006/relationships/image"/><Relationship Id="rId9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2970256" y="-5080961"/>
            <a:ext cx="9466764" cy="9164385"/>
          </a:xfrm>
          <a:custGeom>
            <a:avLst/>
            <a:gdLst/>
            <a:ahLst/>
            <a:cxnLst/>
            <a:rect r="r" b="b" t="t" l="l"/>
            <a:pathLst>
              <a:path h="9164385" w="9466764">
                <a:moveTo>
                  <a:pt x="0" y="0"/>
                </a:moveTo>
                <a:lnTo>
                  <a:pt x="9466763" y="0"/>
                </a:lnTo>
                <a:lnTo>
                  <a:pt x="9466763" y="9164385"/>
                </a:lnTo>
                <a:lnTo>
                  <a:pt x="0" y="9164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9339824">
            <a:off x="-4435439" y="5484491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39824">
            <a:off x="10688757" y="7856135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032798" y="3588080"/>
            <a:ext cx="13091397" cy="2284577"/>
          </a:xfrm>
          <a:custGeom>
            <a:avLst/>
            <a:gdLst/>
            <a:ahLst/>
            <a:cxnLst/>
            <a:rect r="r" b="b" t="t" l="l"/>
            <a:pathLst>
              <a:path h="2284577" w="13091397">
                <a:moveTo>
                  <a:pt x="0" y="0"/>
                </a:moveTo>
                <a:lnTo>
                  <a:pt x="13091397" y="0"/>
                </a:lnTo>
                <a:lnTo>
                  <a:pt x="13091397" y="2284577"/>
                </a:lnTo>
                <a:lnTo>
                  <a:pt x="0" y="22845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2970256" y="-5080961"/>
            <a:ext cx="9466764" cy="9164385"/>
          </a:xfrm>
          <a:custGeom>
            <a:avLst/>
            <a:gdLst/>
            <a:ahLst/>
            <a:cxnLst/>
            <a:rect r="r" b="b" t="t" l="l"/>
            <a:pathLst>
              <a:path h="9164385" w="9466764">
                <a:moveTo>
                  <a:pt x="0" y="0"/>
                </a:moveTo>
                <a:lnTo>
                  <a:pt x="9466763" y="0"/>
                </a:lnTo>
                <a:lnTo>
                  <a:pt x="9466763" y="9164385"/>
                </a:lnTo>
                <a:lnTo>
                  <a:pt x="0" y="9164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9339824">
            <a:off x="-4435439" y="5484491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39824">
            <a:off x="10688757" y="7856135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134251" y="9736640"/>
            <a:ext cx="3153749" cy="550360"/>
          </a:xfrm>
          <a:custGeom>
            <a:avLst/>
            <a:gdLst/>
            <a:ahLst/>
            <a:cxnLst/>
            <a:rect r="r" b="b" t="t" l="l"/>
            <a:pathLst>
              <a:path h="550360" w="3153749">
                <a:moveTo>
                  <a:pt x="0" y="0"/>
                </a:moveTo>
                <a:lnTo>
                  <a:pt x="3153749" y="0"/>
                </a:lnTo>
                <a:lnTo>
                  <a:pt x="3153749" y="550360"/>
                </a:lnTo>
                <a:lnTo>
                  <a:pt x="0" y="5503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83454" y="1198518"/>
            <a:ext cx="4533627" cy="8059782"/>
          </a:xfrm>
          <a:custGeom>
            <a:avLst/>
            <a:gdLst/>
            <a:ahLst/>
            <a:cxnLst/>
            <a:rect r="r" b="b" t="t" l="l"/>
            <a:pathLst>
              <a:path h="8059782" w="4533627">
                <a:moveTo>
                  <a:pt x="0" y="0"/>
                </a:moveTo>
                <a:lnTo>
                  <a:pt x="4533627" y="0"/>
                </a:lnTo>
                <a:lnTo>
                  <a:pt x="4533627" y="8059782"/>
                </a:lnTo>
                <a:lnTo>
                  <a:pt x="0" y="80597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56644" y="250189"/>
            <a:ext cx="10027885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Projeto feito por: Jusley Junior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2970256" y="-5080961"/>
            <a:ext cx="9466764" cy="9164385"/>
          </a:xfrm>
          <a:custGeom>
            <a:avLst/>
            <a:gdLst/>
            <a:ahLst/>
            <a:cxnLst/>
            <a:rect r="r" b="b" t="t" l="l"/>
            <a:pathLst>
              <a:path h="9164385" w="9466764">
                <a:moveTo>
                  <a:pt x="0" y="0"/>
                </a:moveTo>
                <a:lnTo>
                  <a:pt x="9466763" y="0"/>
                </a:lnTo>
                <a:lnTo>
                  <a:pt x="9466763" y="9164385"/>
                </a:lnTo>
                <a:lnTo>
                  <a:pt x="0" y="9164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9339824">
            <a:off x="-4435439" y="5484491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39824">
            <a:off x="10688757" y="7856135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134251" y="9736640"/>
            <a:ext cx="3153749" cy="550360"/>
          </a:xfrm>
          <a:custGeom>
            <a:avLst/>
            <a:gdLst/>
            <a:ahLst/>
            <a:cxnLst/>
            <a:rect r="r" b="b" t="t" l="l"/>
            <a:pathLst>
              <a:path h="550360" w="3153749">
                <a:moveTo>
                  <a:pt x="0" y="0"/>
                </a:moveTo>
                <a:lnTo>
                  <a:pt x="3153749" y="0"/>
                </a:lnTo>
                <a:lnTo>
                  <a:pt x="3153749" y="550360"/>
                </a:lnTo>
                <a:lnTo>
                  <a:pt x="0" y="5503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89864" y="2181858"/>
            <a:ext cx="10027885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5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Introdução: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84216" y="3115310"/>
            <a:ext cx="15319569" cy="398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Países da América Latina são os mais próximos a nos do brasil, porém acabam nem sempre sendo os primeiros quando as pessoas pensam em viajar ou tirar uma férias. O projeto visa endossar e despertar o interesse das pessoas pela América Latina e seus diversos países e demonstrar a minha paixão por esses países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2970256" y="-5080961"/>
            <a:ext cx="9466764" cy="9164385"/>
          </a:xfrm>
          <a:custGeom>
            <a:avLst/>
            <a:gdLst/>
            <a:ahLst/>
            <a:cxnLst/>
            <a:rect r="r" b="b" t="t" l="l"/>
            <a:pathLst>
              <a:path h="9164385" w="9466764">
                <a:moveTo>
                  <a:pt x="0" y="0"/>
                </a:moveTo>
                <a:lnTo>
                  <a:pt x="9466763" y="0"/>
                </a:lnTo>
                <a:lnTo>
                  <a:pt x="9466763" y="9164385"/>
                </a:lnTo>
                <a:lnTo>
                  <a:pt x="0" y="9164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9339824">
            <a:off x="-4435439" y="5484491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39824">
            <a:off x="10688757" y="7856135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134251" y="9736640"/>
            <a:ext cx="3153749" cy="550360"/>
          </a:xfrm>
          <a:custGeom>
            <a:avLst/>
            <a:gdLst/>
            <a:ahLst/>
            <a:cxnLst/>
            <a:rect r="r" b="b" t="t" l="l"/>
            <a:pathLst>
              <a:path h="550360" w="3153749">
                <a:moveTo>
                  <a:pt x="0" y="0"/>
                </a:moveTo>
                <a:lnTo>
                  <a:pt x="3153749" y="0"/>
                </a:lnTo>
                <a:lnTo>
                  <a:pt x="3153749" y="550360"/>
                </a:lnTo>
                <a:lnTo>
                  <a:pt x="0" y="5503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89864" y="2181858"/>
            <a:ext cx="10027885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5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Conceitos utilizados: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69165" y="3831828"/>
            <a:ext cx="7949670" cy="398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Conexão com o nodeJs</a:t>
            </a:r>
          </a:p>
          <a:p>
            <a:pPr algn="ctr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 da API webDataViz</a:t>
            </a:r>
          </a:p>
          <a:p>
            <a:pPr algn="ctr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Vetores</a:t>
            </a:r>
          </a:p>
          <a:p>
            <a:pPr algn="ctr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Mudança no css por meio de script</a:t>
            </a:r>
          </a:p>
          <a:p>
            <a:pPr algn="ctr" marL="820417" indent="-410209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if,else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2970256" y="-5080961"/>
            <a:ext cx="9466764" cy="9164385"/>
          </a:xfrm>
          <a:custGeom>
            <a:avLst/>
            <a:gdLst/>
            <a:ahLst/>
            <a:cxnLst/>
            <a:rect r="r" b="b" t="t" l="l"/>
            <a:pathLst>
              <a:path h="9164385" w="9466764">
                <a:moveTo>
                  <a:pt x="0" y="0"/>
                </a:moveTo>
                <a:lnTo>
                  <a:pt x="9466763" y="0"/>
                </a:lnTo>
                <a:lnTo>
                  <a:pt x="9466763" y="9164385"/>
                </a:lnTo>
                <a:lnTo>
                  <a:pt x="0" y="9164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9339824">
            <a:off x="-4435439" y="5484491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39824">
            <a:off x="10688757" y="7856135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134251" y="9736640"/>
            <a:ext cx="3153749" cy="550360"/>
          </a:xfrm>
          <a:custGeom>
            <a:avLst/>
            <a:gdLst/>
            <a:ahLst/>
            <a:cxnLst/>
            <a:rect r="r" b="b" t="t" l="l"/>
            <a:pathLst>
              <a:path h="550360" w="3153749">
                <a:moveTo>
                  <a:pt x="0" y="0"/>
                </a:moveTo>
                <a:lnTo>
                  <a:pt x="3153749" y="0"/>
                </a:lnTo>
                <a:lnTo>
                  <a:pt x="3153749" y="550360"/>
                </a:lnTo>
                <a:lnTo>
                  <a:pt x="0" y="5503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68364" y="2923966"/>
            <a:ext cx="6470885" cy="312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Valores:</a:t>
            </a:r>
          </a:p>
          <a:p>
            <a:pPr algn="ctr" marL="1295385" indent="-647693" lvl="1">
              <a:lnSpc>
                <a:spcPts val="8399"/>
              </a:lnSpc>
              <a:buFont typeface="Arial"/>
              <a:buChar char="•"/>
            </a:pPr>
            <a:r>
              <a:rPr lang="en-US" b="true" sz="5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Proatividade</a:t>
            </a:r>
          </a:p>
          <a:p>
            <a:pPr algn="ctr" marL="1295385" indent="-647693" lvl="1">
              <a:lnSpc>
                <a:spcPts val="83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Disciplina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2970256" y="-5080961"/>
            <a:ext cx="9466764" cy="9164385"/>
          </a:xfrm>
          <a:custGeom>
            <a:avLst/>
            <a:gdLst/>
            <a:ahLst/>
            <a:cxnLst/>
            <a:rect r="r" b="b" t="t" l="l"/>
            <a:pathLst>
              <a:path h="9164385" w="9466764">
                <a:moveTo>
                  <a:pt x="0" y="0"/>
                </a:moveTo>
                <a:lnTo>
                  <a:pt x="9466763" y="0"/>
                </a:lnTo>
                <a:lnTo>
                  <a:pt x="9466763" y="9164385"/>
                </a:lnTo>
                <a:lnTo>
                  <a:pt x="0" y="9164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9339824">
            <a:off x="-4435439" y="5484491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39824">
            <a:off x="10688757" y="7856135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134251" y="9736640"/>
            <a:ext cx="3153749" cy="550360"/>
          </a:xfrm>
          <a:custGeom>
            <a:avLst/>
            <a:gdLst/>
            <a:ahLst/>
            <a:cxnLst/>
            <a:rect r="r" b="b" t="t" l="l"/>
            <a:pathLst>
              <a:path h="550360" w="3153749">
                <a:moveTo>
                  <a:pt x="0" y="0"/>
                </a:moveTo>
                <a:lnTo>
                  <a:pt x="3153749" y="0"/>
                </a:lnTo>
                <a:lnTo>
                  <a:pt x="3153749" y="550360"/>
                </a:lnTo>
                <a:lnTo>
                  <a:pt x="0" y="5503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30058" y="3103095"/>
            <a:ext cx="10027885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130058" y="2608112"/>
            <a:ext cx="10027885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b="true" sz="6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Dificuldades: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4036547"/>
            <a:ext cx="18288000" cy="154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viagem me ocorreu em 2023, e dai para trás é uma longa historia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2970256" y="-5080961"/>
            <a:ext cx="9466764" cy="9164385"/>
          </a:xfrm>
          <a:custGeom>
            <a:avLst/>
            <a:gdLst/>
            <a:ahLst/>
            <a:cxnLst/>
            <a:rect r="r" b="b" t="t" l="l"/>
            <a:pathLst>
              <a:path h="9164385" w="9466764">
                <a:moveTo>
                  <a:pt x="0" y="0"/>
                </a:moveTo>
                <a:lnTo>
                  <a:pt x="9466763" y="0"/>
                </a:lnTo>
                <a:lnTo>
                  <a:pt x="9466763" y="9164385"/>
                </a:lnTo>
                <a:lnTo>
                  <a:pt x="0" y="9164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9339824">
            <a:off x="-4435439" y="5484491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39824">
            <a:off x="10688757" y="7856135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134251" y="9736640"/>
            <a:ext cx="3153749" cy="550360"/>
          </a:xfrm>
          <a:custGeom>
            <a:avLst/>
            <a:gdLst/>
            <a:ahLst/>
            <a:cxnLst/>
            <a:rect r="r" b="b" t="t" l="l"/>
            <a:pathLst>
              <a:path h="550360" w="3153749">
                <a:moveTo>
                  <a:pt x="0" y="0"/>
                </a:moveTo>
                <a:lnTo>
                  <a:pt x="3153749" y="0"/>
                </a:lnTo>
                <a:lnTo>
                  <a:pt x="3153749" y="550360"/>
                </a:lnTo>
                <a:lnTo>
                  <a:pt x="0" y="5503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30058" y="3103095"/>
            <a:ext cx="10027885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130058" y="2608112"/>
            <a:ext cx="10027885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b="true" sz="6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Superação: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65774" y="4036547"/>
            <a:ext cx="8756452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Existe uma luz no fim do túnel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2970256" y="-5080961"/>
            <a:ext cx="9466764" cy="9164385"/>
          </a:xfrm>
          <a:custGeom>
            <a:avLst/>
            <a:gdLst/>
            <a:ahLst/>
            <a:cxnLst/>
            <a:rect r="r" b="b" t="t" l="l"/>
            <a:pathLst>
              <a:path h="9164385" w="9466764">
                <a:moveTo>
                  <a:pt x="0" y="0"/>
                </a:moveTo>
                <a:lnTo>
                  <a:pt x="9466763" y="0"/>
                </a:lnTo>
                <a:lnTo>
                  <a:pt x="9466763" y="9164385"/>
                </a:lnTo>
                <a:lnTo>
                  <a:pt x="0" y="9164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9339824">
            <a:off x="-4435439" y="5484491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39824">
            <a:off x="10688757" y="7856135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134251" y="9736640"/>
            <a:ext cx="3153749" cy="550360"/>
          </a:xfrm>
          <a:custGeom>
            <a:avLst/>
            <a:gdLst/>
            <a:ahLst/>
            <a:cxnLst/>
            <a:rect r="r" b="b" t="t" l="l"/>
            <a:pathLst>
              <a:path h="550360" w="3153749">
                <a:moveTo>
                  <a:pt x="0" y="0"/>
                </a:moveTo>
                <a:lnTo>
                  <a:pt x="3153749" y="0"/>
                </a:lnTo>
                <a:lnTo>
                  <a:pt x="3153749" y="550360"/>
                </a:lnTo>
                <a:lnTo>
                  <a:pt x="0" y="5503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30058" y="2608112"/>
            <a:ext cx="10027885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b="true" sz="6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Conclusão: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3584109"/>
            <a:ext cx="18288000" cy="3124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descubraLatam é um site com o objetivo de dar um holofote a paises da america latina, é um blog pessoal e um local onde o usuário pode checar sobre alguns paises e seus pontos turisticos de forma rapida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2970256" y="-5080961"/>
            <a:ext cx="9466764" cy="9164385"/>
          </a:xfrm>
          <a:custGeom>
            <a:avLst/>
            <a:gdLst/>
            <a:ahLst/>
            <a:cxnLst/>
            <a:rect r="r" b="b" t="t" l="l"/>
            <a:pathLst>
              <a:path h="9164385" w="9466764">
                <a:moveTo>
                  <a:pt x="0" y="0"/>
                </a:moveTo>
                <a:lnTo>
                  <a:pt x="9466763" y="0"/>
                </a:lnTo>
                <a:lnTo>
                  <a:pt x="9466763" y="9164385"/>
                </a:lnTo>
                <a:lnTo>
                  <a:pt x="0" y="9164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9339824">
            <a:off x="-4435439" y="5484491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39824">
            <a:off x="10688757" y="7856135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134251" y="9736640"/>
            <a:ext cx="3153749" cy="550360"/>
          </a:xfrm>
          <a:custGeom>
            <a:avLst/>
            <a:gdLst/>
            <a:ahLst/>
            <a:cxnLst/>
            <a:rect r="r" b="b" t="t" l="l"/>
            <a:pathLst>
              <a:path h="550360" w="3153749">
                <a:moveTo>
                  <a:pt x="0" y="0"/>
                </a:moveTo>
                <a:lnTo>
                  <a:pt x="3153749" y="0"/>
                </a:lnTo>
                <a:lnTo>
                  <a:pt x="3153749" y="550360"/>
                </a:lnTo>
                <a:lnTo>
                  <a:pt x="0" y="5503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44740" y="1563794"/>
            <a:ext cx="4397142" cy="6903513"/>
          </a:xfrm>
          <a:custGeom>
            <a:avLst/>
            <a:gdLst/>
            <a:ahLst/>
            <a:cxnLst/>
            <a:rect r="r" b="b" t="t" l="l"/>
            <a:pathLst>
              <a:path h="6903513" w="4397142">
                <a:moveTo>
                  <a:pt x="0" y="0"/>
                </a:moveTo>
                <a:lnTo>
                  <a:pt x="4397142" y="0"/>
                </a:lnTo>
                <a:lnTo>
                  <a:pt x="4397142" y="6903513"/>
                </a:lnTo>
                <a:lnTo>
                  <a:pt x="0" y="69035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406" t="-7578" r="0" b="-838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90858" y="1563794"/>
            <a:ext cx="4397142" cy="6903513"/>
          </a:xfrm>
          <a:custGeom>
            <a:avLst/>
            <a:gdLst/>
            <a:ahLst/>
            <a:cxnLst/>
            <a:rect r="r" b="b" t="t" l="l"/>
            <a:pathLst>
              <a:path h="6903513" w="4397142">
                <a:moveTo>
                  <a:pt x="0" y="0"/>
                </a:moveTo>
                <a:lnTo>
                  <a:pt x="4397142" y="0"/>
                </a:lnTo>
                <a:lnTo>
                  <a:pt x="4397142" y="6903513"/>
                </a:lnTo>
                <a:lnTo>
                  <a:pt x="0" y="690351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3311" r="0" b="-992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1563794"/>
            <a:ext cx="4397142" cy="6903513"/>
          </a:xfrm>
          <a:custGeom>
            <a:avLst/>
            <a:gdLst/>
            <a:ahLst/>
            <a:cxnLst/>
            <a:rect r="r" b="b" t="t" l="l"/>
            <a:pathLst>
              <a:path h="6903513" w="4397142">
                <a:moveTo>
                  <a:pt x="0" y="0"/>
                </a:moveTo>
                <a:lnTo>
                  <a:pt x="4397142" y="0"/>
                </a:lnTo>
                <a:lnTo>
                  <a:pt x="4397142" y="6903513"/>
                </a:lnTo>
                <a:lnTo>
                  <a:pt x="0" y="690351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11" t="0" r="-12803" b="-370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8997" y="1563794"/>
            <a:ext cx="4343817" cy="6903513"/>
          </a:xfrm>
          <a:custGeom>
            <a:avLst/>
            <a:gdLst/>
            <a:ahLst/>
            <a:cxnLst/>
            <a:rect r="r" b="b" t="t" l="l"/>
            <a:pathLst>
              <a:path h="6903513" w="4343817">
                <a:moveTo>
                  <a:pt x="0" y="0"/>
                </a:moveTo>
                <a:lnTo>
                  <a:pt x="4343818" y="0"/>
                </a:lnTo>
                <a:lnTo>
                  <a:pt x="4343818" y="6903513"/>
                </a:lnTo>
                <a:lnTo>
                  <a:pt x="0" y="690351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0804" r="-7351" b="-8517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130058" y="253839"/>
            <a:ext cx="10027885" cy="10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b="true" sz="6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Gratidão: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DAGYEs6engo</dc:identifier>
  <dcterms:modified xsi:type="dcterms:W3CDTF">2011-08-01T06:04:30Z</dcterms:modified>
  <cp:revision>1</cp:revision>
  <dc:title>apresentação descubraLatam</dc:title>
</cp:coreProperties>
</file>