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AFC28A-D5EB-0D17-9DB2-A7C0A6BE845B}" v="16" dt="2022-04-14T20:49:47.697"/>
    <p1510:client id="{C2ACA141-5529-5C9E-43F4-813EB7698BC9}" v="174" dt="2022-04-15T06:58:41.491"/>
    <p1510:client id="{D3B646E4-3F10-492C-B265-1DB34C0F47EA}" v="367" dt="2022-04-15T07:08:54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ECCD78-DD7F-4E87-AAC7-2F5F1537108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4FDEE60-4119-4E9F-8784-8D3FE23FC499}">
      <dgm:prSet/>
      <dgm:spPr/>
      <dgm:t>
        <a:bodyPr/>
        <a:lstStyle/>
        <a:p>
          <a:r>
            <a:rPr lang="en-US" dirty="0"/>
            <a:t>Si et </a:t>
          </a:r>
          <a:r>
            <a:rPr lang="en-US" dirty="0" err="1"/>
            <a:t>seulement</a:t>
          </a:r>
          <a:r>
            <a:rPr lang="en-US" dirty="0"/>
            <a:t> </a:t>
          </a:r>
          <a:r>
            <a:rPr lang="en-US" dirty="0" err="1"/>
            <a:t>si</a:t>
          </a:r>
          <a:r>
            <a:rPr lang="en-US" dirty="0"/>
            <a:t> </a:t>
          </a:r>
          <a:r>
            <a:rPr lang="en-US" dirty="0" err="1"/>
            <a:t>tous</a:t>
          </a:r>
          <a:r>
            <a:rPr lang="en-US" dirty="0"/>
            <a:t> </a:t>
          </a:r>
          <a:r>
            <a:rPr lang="en-US" dirty="0" err="1"/>
            <a:t>ses</a:t>
          </a:r>
          <a:r>
            <a:rPr lang="en-US" dirty="0"/>
            <a:t> </a:t>
          </a:r>
          <a:r>
            <a:rPr lang="en-US" dirty="0" err="1"/>
            <a:t>attributs</a:t>
          </a:r>
          <a:r>
            <a:rPr lang="en-US" dirty="0"/>
            <a:t> </a:t>
          </a:r>
          <a:r>
            <a:rPr lang="en-US" dirty="0" err="1"/>
            <a:t>sont</a:t>
          </a:r>
          <a:r>
            <a:rPr lang="en-US" dirty="0"/>
            <a:t> </a:t>
          </a:r>
          <a:r>
            <a:rPr lang="en-US" dirty="0" err="1"/>
            <a:t>atomiques</a:t>
          </a:r>
          <a:endParaRPr lang="en-US" dirty="0"/>
        </a:p>
      </dgm:t>
    </dgm:pt>
    <dgm:pt modelId="{12731217-CDCF-4F83-A894-50F46FA2F445}" type="parTrans" cxnId="{184C0EDB-384C-4502-9F32-D941AF949802}">
      <dgm:prSet/>
      <dgm:spPr/>
      <dgm:t>
        <a:bodyPr/>
        <a:lstStyle/>
        <a:p>
          <a:endParaRPr lang="en-US"/>
        </a:p>
      </dgm:t>
    </dgm:pt>
    <dgm:pt modelId="{172986BF-6C3C-4FCB-9EBB-265604A8D9E8}" type="sibTrans" cxnId="{184C0EDB-384C-4502-9F32-D941AF949802}">
      <dgm:prSet/>
      <dgm:spPr/>
      <dgm:t>
        <a:bodyPr/>
        <a:lstStyle/>
        <a:p>
          <a:endParaRPr lang="en-US"/>
        </a:p>
      </dgm:t>
    </dgm:pt>
    <dgm:pt modelId="{B06D4A59-02F5-4584-B756-09517088F1D6}">
      <dgm:prSet/>
      <dgm:spPr/>
      <dgm:t>
        <a:bodyPr/>
        <a:lstStyle/>
        <a:p>
          <a:r>
            <a:rPr lang="fr-FR"/>
            <a:t>Tout attribut n’appartenant pas à la clé dépend uniquement de la totalité de la clé</a:t>
          </a:r>
          <a:endParaRPr lang="en-US"/>
        </a:p>
      </dgm:t>
    </dgm:pt>
    <dgm:pt modelId="{4F25DA4F-6324-4999-AAF6-C53EAEAF61AF}" type="parTrans" cxnId="{6902EBF4-E9A8-4C4D-8CCF-EE17714B377F}">
      <dgm:prSet/>
      <dgm:spPr/>
      <dgm:t>
        <a:bodyPr/>
        <a:lstStyle/>
        <a:p>
          <a:endParaRPr lang="en-US"/>
        </a:p>
      </dgm:t>
    </dgm:pt>
    <dgm:pt modelId="{90C74C1A-E449-4DFC-A373-CDC5D4F4ACC7}" type="sibTrans" cxnId="{6902EBF4-E9A8-4C4D-8CCF-EE17714B377F}">
      <dgm:prSet/>
      <dgm:spPr/>
      <dgm:t>
        <a:bodyPr/>
        <a:lstStyle/>
        <a:p>
          <a:endParaRPr lang="en-US"/>
        </a:p>
      </dgm:t>
    </dgm:pt>
    <dgm:pt modelId="{9A36E05C-65FC-4B2B-8D7B-E2B78AA1BC42}">
      <dgm:prSet/>
      <dgm:spPr/>
      <dgm:t>
        <a:bodyPr/>
        <a:lstStyle/>
        <a:p>
          <a:r>
            <a:rPr lang="fr-FR"/>
            <a:t>Tout attribut n’appartenant pas à une clé ne dépend pas d’un attribut non clé</a:t>
          </a:r>
          <a:endParaRPr lang="en-US"/>
        </a:p>
      </dgm:t>
    </dgm:pt>
    <dgm:pt modelId="{DAED4CBF-0D45-4859-B3EB-568635D693CB}" type="parTrans" cxnId="{1C8A5069-AAE1-42B9-A1F4-AD2AF99FDDCC}">
      <dgm:prSet/>
      <dgm:spPr/>
      <dgm:t>
        <a:bodyPr/>
        <a:lstStyle/>
        <a:p>
          <a:endParaRPr lang="en-US"/>
        </a:p>
      </dgm:t>
    </dgm:pt>
    <dgm:pt modelId="{04C311AC-EA03-4CB8-BDAA-40325292E919}" type="sibTrans" cxnId="{1C8A5069-AAE1-42B9-A1F4-AD2AF99FDDCC}">
      <dgm:prSet/>
      <dgm:spPr/>
      <dgm:t>
        <a:bodyPr/>
        <a:lstStyle/>
        <a:p>
          <a:endParaRPr lang="en-US"/>
        </a:p>
      </dgm:t>
    </dgm:pt>
    <dgm:pt modelId="{4078CA0D-D06B-4365-A793-EAFB5799D6B0}" type="pres">
      <dgm:prSet presAssocID="{2DECCD78-DD7F-4E87-AAC7-2F5F15371082}" presName="vert0" presStyleCnt="0">
        <dgm:presLayoutVars>
          <dgm:dir/>
          <dgm:animOne val="branch"/>
          <dgm:animLvl val="lvl"/>
        </dgm:presLayoutVars>
      </dgm:prSet>
      <dgm:spPr/>
    </dgm:pt>
    <dgm:pt modelId="{2158440D-FE86-4764-BC04-D5415D568F44}" type="pres">
      <dgm:prSet presAssocID="{84FDEE60-4119-4E9F-8784-8D3FE23FC499}" presName="thickLine" presStyleLbl="alignNode1" presStyleIdx="0" presStyleCnt="3"/>
      <dgm:spPr/>
    </dgm:pt>
    <dgm:pt modelId="{28E4AC2B-A245-4F7A-9500-67EC81752E72}" type="pres">
      <dgm:prSet presAssocID="{84FDEE60-4119-4E9F-8784-8D3FE23FC499}" presName="horz1" presStyleCnt="0"/>
      <dgm:spPr/>
    </dgm:pt>
    <dgm:pt modelId="{AC34F84D-DE45-402F-A8C2-837F272030BA}" type="pres">
      <dgm:prSet presAssocID="{84FDEE60-4119-4E9F-8784-8D3FE23FC499}" presName="tx1" presStyleLbl="revTx" presStyleIdx="0" presStyleCnt="3"/>
      <dgm:spPr/>
    </dgm:pt>
    <dgm:pt modelId="{02979C12-4E83-479D-8C74-E6EBF597C555}" type="pres">
      <dgm:prSet presAssocID="{84FDEE60-4119-4E9F-8784-8D3FE23FC499}" presName="vert1" presStyleCnt="0"/>
      <dgm:spPr/>
    </dgm:pt>
    <dgm:pt modelId="{B6543DFB-850B-482B-8317-58137E67A3B2}" type="pres">
      <dgm:prSet presAssocID="{B06D4A59-02F5-4584-B756-09517088F1D6}" presName="thickLine" presStyleLbl="alignNode1" presStyleIdx="1" presStyleCnt="3"/>
      <dgm:spPr/>
    </dgm:pt>
    <dgm:pt modelId="{138FBE5F-9268-4271-BF9F-A93B4B8B1F2D}" type="pres">
      <dgm:prSet presAssocID="{B06D4A59-02F5-4584-B756-09517088F1D6}" presName="horz1" presStyleCnt="0"/>
      <dgm:spPr/>
    </dgm:pt>
    <dgm:pt modelId="{146AAFF9-0E6A-49B8-ACE3-24AE762745E1}" type="pres">
      <dgm:prSet presAssocID="{B06D4A59-02F5-4584-B756-09517088F1D6}" presName="tx1" presStyleLbl="revTx" presStyleIdx="1" presStyleCnt="3"/>
      <dgm:spPr/>
    </dgm:pt>
    <dgm:pt modelId="{84B2ED31-7157-46B5-B9D1-93AF7DD76145}" type="pres">
      <dgm:prSet presAssocID="{B06D4A59-02F5-4584-B756-09517088F1D6}" presName="vert1" presStyleCnt="0"/>
      <dgm:spPr/>
    </dgm:pt>
    <dgm:pt modelId="{5B357F3C-8745-44F8-8470-9283692CB16D}" type="pres">
      <dgm:prSet presAssocID="{9A36E05C-65FC-4B2B-8D7B-E2B78AA1BC42}" presName="thickLine" presStyleLbl="alignNode1" presStyleIdx="2" presStyleCnt="3"/>
      <dgm:spPr/>
    </dgm:pt>
    <dgm:pt modelId="{84030842-AD3C-47E2-B233-B97DFC2932C0}" type="pres">
      <dgm:prSet presAssocID="{9A36E05C-65FC-4B2B-8D7B-E2B78AA1BC42}" presName="horz1" presStyleCnt="0"/>
      <dgm:spPr/>
    </dgm:pt>
    <dgm:pt modelId="{C2677066-6C2C-4D40-BC93-3AFC76FBFD37}" type="pres">
      <dgm:prSet presAssocID="{9A36E05C-65FC-4B2B-8D7B-E2B78AA1BC42}" presName="tx1" presStyleLbl="revTx" presStyleIdx="2" presStyleCnt="3"/>
      <dgm:spPr/>
    </dgm:pt>
    <dgm:pt modelId="{758656AD-DA7B-4860-8831-75A3D8499447}" type="pres">
      <dgm:prSet presAssocID="{9A36E05C-65FC-4B2B-8D7B-E2B78AA1BC42}" presName="vert1" presStyleCnt="0"/>
      <dgm:spPr/>
    </dgm:pt>
  </dgm:ptLst>
  <dgm:cxnLst>
    <dgm:cxn modelId="{ACAE5A42-186A-416F-A07A-8B7C4A1E5DFB}" type="presOf" srcId="{9A36E05C-65FC-4B2B-8D7B-E2B78AA1BC42}" destId="{C2677066-6C2C-4D40-BC93-3AFC76FBFD37}" srcOrd="0" destOrd="0" presId="urn:microsoft.com/office/officeart/2008/layout/LinedList"/>
    <dgm:cxn modelId="{1C8A5069-AAE1-42B9-A1F4-AD2AF99FDDCC}" srcId="{2DECCD78-DD7F-4E87-AAC7-2F5F15371082}" destId="{9A36E05C-65FC-4B2B-8D7B-E2B78AA1BC42}" srcOrd="2" destOrd="0" parTransId="{DAED4CBF-0D45-4859-B3EB-568635D693CB}" sibTransId="{04C311AC-EA03-4CB8-BDAA-40325292E919}"/>
    <dgm:cxn modelId="{7DFA4154-7275-4EC1-AFAE-D211C3529FED}" type="presOf" srcId="{B06D4A59-02F5-4584-B756-09517088F1D6}" destId="{146AAFF9-0E6A-49B8-ACE3-24AE762745E1}" srcOrd="0" destOrd="0" presId="urn:microsoft.com/office/officeart/2008/layout/LinedList"/>
    <dgm:cxn modelId="{1E44C456-7726-4B12-B9E4-FC6303214D72}" type="presOf" srcId="{2DECCD78-DD7F-4E87-AAC7-2F5F15371082}" destId="{4078CA0D-D06B-4365-A793-EAFB5799D6B0}" srcOrd="0" destOrd="0" presId="urn:microsoft.com/office/officeart/2008/layout/LinedList"/>
    <dgm:cxn modelId="{06E815C6-6A52-465A-9A52-2CC404423BA5}" type="presOf" srcId="{84FDEE60-4119-4E9F-8784-8D3FE23FC499}" destId="{AC34F84D-DE45-402F-A8C2-837F272030BA}" srcOrd="0" destOrd="0" presId="urn:microsoft.com/office/officeart/2008/layout/LinedList"/>
    <dgm:cxn modelId="{184C0EDB-384C-4502-9F32-D941AF949802}" srcId="{2DECCD78-DD7F-4E87-AAC7-2F5F15371082}" destId="{84FDEE60-4119-4E9F-8784-8D3FE23FC499}" srcOrd="0" destOrd="0" parTransId="{12731217-CDCF-4F83-A894-50F46FA2F445}" sibTransId="{172986BF-6C3C-4FCB-9EBB-265604A8D9E8}"/>
    <dgm:cxn modelId="{6902EBF4-E9A8-4C4D-8CCF-EE17714B377F}" srcId="{2DECCD78-DD7F-4E87-AAC7-2F5F15371082}" destId="{B06D4A59-02F5-4584-B756-09517088F1D6}" srcOrd="1" destOrd="0" parTransId="{4F25DA4F-6324-4999-AAF6-C53EAEAF61AF}" sibTransId="{90C74C1A-E449-4DFC-A373-CDC5D4F4ACC7}"/>
    <dgm:cxn modelId="{91B06E12-7227-4855-9864-2184507E95A3}" type="presParOf" srcId="{4078CA0D-D06B-4365-A793-EAFB5799D6B0}" destId="{2158440D-FE86-4764-BC04-D5415D568F44}" srcOrd="0" destOrd="0" presId="urn:microsoft.com/office/officeart/2008/layout/LinedList"/>
    <dgm:cxn modelId="{D384EBCF-E734-4CF1-9531-3046A341EFF6}" type="presParOf" srcId="{4078CA0D-D06B-4365-A793-EAFB5799D6B0}" destId="{28E4AC2B-A245-4F7A-9500-67EC81752E72}" srcOrd="1" destOrd="0" presId="urn:microsoft.com/office/officeart/2008/layout/LinedList"/>
    <dgm:cxn modelId="{23F3D42A-FD34-45AA-B5E0-CDFF4F49EE30}" type="presParOf" srcId="{28E4AC2B-A245-4F7A-9500-67EC81752E72}" destId="{AC34F84D-DE45-402F-A8C2-837F272030BA}" srcOrd="0" destOrd="0" presId="urn:microsoft.com/office/officeart/2008/layout/LinedList"/>
    <dgm:cxn modelId="{F9D808A7-69BD-4E3A-B1DA-D9E5583E99A4}" type="presParOf" srcId="{28E4AC2B-A245-4F7A-9500-67EC81752E72}" destId="{02979C12-4E83-479D-8C74-E6EBF597C555}" srcOrd="1" destOrd="0" presId="urn:microsoft.com/office/officeart/2008/layout/LinedList"/>
    <dgm:cxn modelId="{A14AF59F-1511-4251-9378-D2EEDE29D518}" type="presParOf" srcId="{4078CA0D-D06B-4365-A793-EAFB5799D6B0}" destId="{B6543DFB-850B-482B-8317-58137E67A3B2}" srcOrd="2" destOrd="0" presId="urn:microsoft.com/office/officeart/2008/layout/LinedList"/>
    <dgm:cxn modelId="{C89D1AB1-878F-41A7-8092-3B335E0133F6}" type="presParOf" srcId="{4078CA0D-D06B-4365-A793-EAFB5799D6B0}" destId="{138FBE5F-9268-4271-BF9F-A93B4B8B1F2D}" srcOrd="3" destOrd="0" presId="urn:microsoft.com/office/officeart/2008/layout/LinedList"/>
    <dgm:cxn modelId="{91594A51-A0F6-492E-9736-881ABA7CB6E3}" type="presParOf" srcId="{138FBE5F-9268-4271-BF9F-A93B4B8B1F2D}" destId="{146AAFF9-0E6A-49B8-ACE3-24AE762745E1}" srcOrd="0" destOrd="0" presId="urn:microsoft.com/office/officeart/2008/layout/LinedList"/>
    <dgm:cxn modelId="{3859013F-4107-4DB2-A006-C95861B1004F}" type="presParOf" srcId="{138FBE5F-9268-4271-BF9F-A93B4B8B1F2D}" destId="{84B2ED31-7157-46B5-B9D1-93AF7DD76145}" srcOrd="1" destOrd="0" presId="urn:microsoft.com/office/officeart/2008/layout/LinedList"/>
    <dgm:cxn modelId="{EC46ECCA-E536-4316-B4D4-F0E3761A6A97}" type="presParOf" srcId="{4078CA0D-D06B-4365-A793-EAFB5799D6B0}" destId="{5B357F3C-8745-44F8-8470-9283692CB16D}" srcOrd="4" destOrd="0" presId="urn:microsoft.com/office/officeart/2008/layout/LinedList"/>
    <dgm:cxn modelId="{31DE37B7-1514-4EF8-A976-E401B9F0C84A}" type="presParOf" srcId="{4078CA0D-D06B-4365-A793-EAFB5799D6B0}" destId="{84030842-AD3C-47E2-B233-B97DFC2932C0}" srcOrd="5" destOrd="0" presId="urn:microsoft.com/office/officeart/2008/layout/LinedList"/>
    <dgm:cxn modelId="{699E3068-8513-4EB2-8B69-500659BB3809}" type="presParOf" srcId="{84030842-AD3C-47E2-B233-B97DFC2932C0}" destId="{C2677066-6C2C-4D40-BC93-3AFC76FBFD37}" srcOrd="0" destOrd="0" presId="urn:microsoft.com/office/officeart/2008/layout/LinedList"/>
    <dgm:cxn modelId="{1FCF70BC-BA18-4943-9476-ECB79073965D}" type="presParOf" srcId="{84030842-AD3C-47E2-B233-B97DFC2932C0}" destId="{758656AD-DA7B-4860-8831-75A3D84994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8440D-FE86-4764-BC04-D5415D568F44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4F84D-DE45-402F-A8C2-837F272030BA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Si et </a:t>
          </a:r>
          <a:r>
            <a:rPr lang="en-US" sz="3400" kern="1200" dirty="0" err="1"/>
            <a:t>seulement</a:t>
          </a:r>
          <a:r>
            <a:rPr lang="en-US" sz="3400" kern="1200" dirty="0"/>
            <a:t> </a:t>
          </a:r>
          <a:r>
            <a:rPr lang="en-US" sz="3400" kern="1200" dirty="0" err="1"/>
            <a:t>si</a:t>
          </a:r>
          <a:r>
            <a:rPr lang="en-US" sz="3400" kern="1200" dirty="0"/>
            <a:t> </a:t>
          </a:r>
          <a:r>
            <a:rPr lang="en-US" sz="3400" kern="1200" dirty="0" err="1"/>
            <a:t>tous</a:t>
          </a:r>
          <a:r>
            <a:rPr lang="en-US" sz="3400" kern="1200" dirty="0"/>
            <a:t> </a:t>
          </a:r>
          <a:r>
            <a:rPr lang="en-US" sz="3400" kern="1200" dirty="0" err="1"/>
            <a:t>ses</a:t>
          </a:r>
          <a:r>
            <a:rPr lang="en-US" sz="3400" kern="1200" dirty="0"/>
            <a:t> </a:t>
          </a:r>
          <a:r>
            <a:rPr lang="en-US" sz="3400" kern="1200" dirty="0" err="1"/>
            <a:t>attributs</a:t>
          </a:r>
          <a:r>
            <a:rPr lang="en-US" sz="3400" kern="1200" dirty="0"/>
            <a:t> </a:t>
          </a:r>
          <a:r>
            <a:rPr lang="en-US" sz="3400" kern="1200" dirty="0" err="1"/>
            <a:t>sont</a:t>
          </a:r>
          <a:r>
            <a:rPr lang="en-US" sz="3400" kern="1200" dirty="0"/>
            <a:t> </a:t>
          </a:r>
          <a:r>
            <a:rPr lang="en-US" sz="3400" kern="1200" dirty="0" err="1"/>
            <a:t>atomiques</a:t>
          </a:r>
          <a:endParaRPr lang="en-US" sz="3400" kern="1200" dirty="0"/>
        </a:p>
      </dsp:txBody>
      <dsp:txXfrm>
        <a:off x="0" y="2492"/>
        <a:ext cx="6492875" cy="1700138"/>
      </dsp:txXfrm>
    </dsp:sp>
    <dsp:sp modelId="{B6543DFB-850B-482B-8317-58137E67A3B2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AAFF9-0E6A-49B8-ACE3-24AE762745E1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Tout attribut n’appartenant pas à la clé dépend uniquement de la totalité de la clé</a:t>
          </a:r>
          <a:endParaRPr lang="en-US" sz="3400" kern="1200"/>
        </a:p>
      </dsp:txBody>
      <dsp:txXfrm>
        <a:off x="0" y="1702630"/>
        <a:ext cx="6492875" cy="1700138"/>
      </dsp:txXfrm>
    </dsp:sp>
    <dsp:sp modelId="{5B357F3C-8745-44F8-8470-9283692CB16D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77066-6C2C-4D40-BC93-3AFC76FBFD37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Tout attribut n’appartenant pas à une clé ne dépend pas d’un attribut non clé</a:t>
          </a:r>
          <a:endParaRPr lang="en-US" sz="3400" kern="1200"/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8" name="Straight Connector 8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Rectangle 8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Analyse et conception MCD 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FC54B8-4BB1-4FEB-A337-AEA4FC1FD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0702" y="2427541"/>
            <a:ext cx="795549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ECF8440-AA91-8706-D0D2-BF9060526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Validation MCD avec les 3 formules Normales :</a:t>
            </a:r>
          </a:p>
        </p:txBody>
      </p:sp>
      <p:graphicFrame>
        <p:nvGraphicFramePr>
          <p:cNvPr id="42" name="ZoneTexte 2">
            <a:extLst>
              <a:ext uri="{FF2B5EF4-FFF2-40B4-BE49-F238E27FC236}">
                <a16:creationId xmlns:a16="http://schemas.microsoft.com/office/drawing/2014/main" id="{1D99A3C6-8C2C-E97A-3CDF-071DB8CD09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647093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564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30C6CB-8D8F-D0B8-F9BA-7B5602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Géneration MLD 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AABA2888-DD37-47B0-A4AE-E81C804E5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0433" y="2427541"/>
            <a:ext cx="8076035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95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C99BAD-E7AD-D2E9-E89E-42494C8DF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534" y="1344304"/>
            <a:ext cx="7451678" cy="2843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Créer Base de Données en utilisant Mysql Workbench 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3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8BB7EC-0A77-2D2B-D690-1ADAB2BC8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Insertion des données : </a:t>
            </a: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803B68-8003-4F88-9DB2-545443D0C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96" y="1617298"/>
            <a:ext cx="6274296" cy="36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8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4A10DE-4582-BFE0-17E1-456E6D16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534" y="1344304"/>
            <a:ext cx="7451678" cy="2843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Réalisation d'une WEB-API avec NodJS et expresJs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8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Grand écran</PresentationFormat>
  <Paragraphs>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Analyse et conception MCD </vt:lpstr>
      <vt:lpstr>Validation MCD avec les 3 formules Normales :</vt:lpstr>
      <vt:lpstr>Géneration MLD </vt:lpstr>
      <vt:lpstr>Créer Base de Données en utilisant Mysql Workbench </vt:lpstr>
      <vt:lpstr>Insertion des données : </vt:lpstr>
      <vt:lpstr>Réalisation d'une WEB-API avec NodJS et expresJs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Roger</dc:creator>
  <cp:lastModifiedBy>Mathieu ROGER</cp:lastModifiedBy>
  <cp:revision>2</cp:revision>
  <dcterms:created xsi:type="dcterms:W3CDTF">2022-04-14T19:18:05Z</dcterms:created>
  <dcterms:modified xsi:type="dcterms:W3CDTF">2022-04-15T07:08:54Z</dcterms:modified>
</cp:coreProperties>
</file>