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8"/>
  </p:notesMasterIdLst>
  <p:sldIdLst>
    <p:sldId id="257" r:id="rId4"/>
    <p:sldId id="29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301" r:id="rId13"/>
    <p:sldId id="302" r:id="rId14"/>
    <p:sldId id="303" r:id="rId15"/>
    <p:sldId id="261" r:id="rId16"/>
    <p:sldId id="286" r:id="rId17"/>
    <p:sldId id="300" r:id="rId18"/>
    <p:sldId id="262" r:id="rId19"/>
    <p:sldId id="259" r:id="rId20"/>
    <p:sldId id="260" r:id="rId21"/>
    <p:sldId id="264" r:id="rId22"/>
    <p:sldId id="277" r:id="rId23"/>
    <p:sldId id="278" r:id="rId24"/>
    <p:sldId id="287" r:id="rId25"/>
    <p:sldId id="288" r:id="rId26"/>
    <p:sldId id="299" r:id="rId27"/>
    <p:sldId id="289" r:id="rId28"/>
    <p:sldId id="290" r:id="rId29"/>
    <p:sldId id="291" r:id="rId30"/>
    <p:sldId id="292" r:id="rId31"/>
    <p:sldId id="297" r:id="rId32"/>
    <p:sldId id="293" r:id="rId33"/>
    <p:sldId id="294" r:id="rId34"/>
    <p:sldId id="295" r:id="rId35"/>
    <p:sldId id="296" r:id="rId36"/>
    <p:sldId id="304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35" autoAdjust="0"/>
  </p:normalViewPr>
  <p:slideViewPr>
    <p:cSldViewPr snapToGrid="0">
      <p:cViewPr varScale="1">
        <p:scale>
          <a:sx n="99" d="100"/>
          <a:sy n="99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106BC5-93FC-4D78-BAD7-E9C849DB8ABD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CFBD161-D4A2-4A92-A8FF-4B6C9E1B194E}">
      <dgm:prSet phldrT="[文本]"/>
      <dgm:spPr/>
      <dgm:t>
        <a:bodyPr/>
        <a:lstStyle/>
        <a:p>
          <a:r>
            <a:rPr lang="en-US" altLang="zh-CN" dirty="0" smtClean="0"/>
            <a:t>FIS</a:t>
          </a:r>
          <a:endParaRPr lang="zh-CN" altLang="en-US" dirty="0"/>
        </a:p>
      </dgm:t>
    </dgm:pt>
    <dgm:pt modelId="{F2E2A283-488E-45A3-831A-25589F4D989F}" type="parTrans" cxnId="{9F353D46-10AF-4A72-8298-C0EFDDB128DC}">
      <dgm:prSet/>
      <dgm:spPr/>
      <dgm:t>
        <a:bodyPr/>
        <a:lstStyle/>
        <a:p>
          <a:endParaRPr lang="zh-CN" altLang="en-US"/>
        </a:p>
      </dgm:t>
    </dgm:pt>
    <dgm:pt modelId="{6560267F-3531-4BBC-B68B-FD058B88B708}" type="sibTrans" cxnId="{9F353D46-10AF-4A72-8298-C0EFDDB128DC}">
      <dgm:prSet/>
      <dgm:spPr/>
      <dgm:t>
        <a:bodyPr/>
        <a:lstStyle/>
        <a:p>
          <a:endParaRPr lang="zh-CN" altLang="en-US"/>
        </a:p>
      </dgm:t>
    </dgm:pt>
    <dgm:pt modelId="{4F7A71B9-C283-42CD-845B-1F6D3475372C}">
      <dgm:prSet phldrT="[文本]"/>
      <dgm:spPr/>
      <dgm:t>
        <a:bodyPr/>
        <a:lstStyle/>
        <a:p>
          <a:r>
            <a:rPr lang="zh-CN" altLang="en-US" dirty="0" smtClean="0"/>
            <a:t>自动化工具</a:t>
          </a:r>
          <a:endParaRPr lang="zh-CN" altLang="en-US" dirty="0"/>
        </a:p>
      </dgm:t>
    </dgm:pt>
    <dgm:pt modelId="{436B7768-E3C7-49D4-9278-E18FF21AD971}" type="parTrans" cxnId="{9C8A4D57-C4EF-4AC5-AA4F-C87817D85171}">
      <dgm:prSet/>
      <dgm:spPr/>
      <dgm:t>
        <a:bodyPr/>
        <a:lstStyle/>
        <a:p>
          <a:endParaRPr lang="zh-CN" altLang="en-US"/>
        </a:p>
      </dgm:t>
    </dgm:pt>
    <dgm:pt modelId="{7E432974-3E5E-45B6-84D7-58B88037A167}" type="sibTrans" cxnId="{9C8A4D57-C4EF-4AC5-AA4F-C87817D85171}">
      <dgm:prSet/>
      <dgm:spPr/>
      <dgm:t>
        <a:bodyPr/>
        <a:lstStyle/>
        <a:p>
          <a:endParaRPr lang="zh-CN" altLang="en-US"/>
        </a:p>
      </dgm:t>
    </dgm:pt>
    <dgm:pt modelId="{F82AFD90-E36E-4DFA-AB72-8EFF8EFF5B5F}">
      <dgm:prSet phldrT="[文本]"/>
      <dgm:spPr/>
      <dgm:t>
        <a:bodyPr/>
        <a:lstStyle/>
        <a:p>
          <a:r>
            <a:rPr lang="zh-CN" altLang="en-US" dirty="0" smtClean="0"/>
            <a:t>代码部署</a:t>
          </a:r>
          <a:endParaRPr lang="zh-CN" altLang="en-US" dirty="0"/>
        </a:p>
      </dgm:t>
    </dgm:pt>
    <dgm:pt modelId="{39A76BB9-86D7-4F70-BACF-D5B805F96684}" type="parTrans" cxnId="{C1174F0E-B012-4EC4-82F2-22DA2E7E1FCF}">
      <dgm:prSet/>
      <dgm:spPr/>
      <dgm:t>
        <a:bodyPr/>
        <a:lstStyle/>
        <a:p>
          <a:endParaRPr lang="zh-CN" altLang="en-US"/>
        </a:p>
      </dgm:t>
    </dgm:pt>
    <dgm:pt modelId="{4FFC46A1-0E00-4ADB-A33B-D88EA7DBB014}" type="sibTrans" cxnId="{C1174F0E-B012-4EC4-82F2-22DA2E7E1FCF}">
      <dgm:prSet/>
      <dgm:spPr/>
      <dgm:t>
        <a:bodyPr/>
        <a:lstStyle/>
        <a:p>
          <a:endParaRPr lang="zh-CN" altLang="en-US"/>
        </a:p>
      </dgm:t>
    </dgm:pt>
    <dgm:pt modelId="{40E369FF-15E0-4319-B0AA-CC8B70C3C84A}">
      <dgm:prSet phldrT="[文本]"/>
      <dgm:spPr/>
      <dgm:t>
        <a:bodyPr/>
        <a:lstStyle/>
        <a:p>
          <a:r>
            <a:rPr lang="zh-CN" altLang="en-US" dirty="0" smtClean="0"/>
            <a:t>性能优化</a:t>
          </a:r>
          <a:endParaRPr lang="zh-CN" altLang="en-US" dirty="0"/>
        </a:p>
      </dgm:t>
    </dgm:pt>
    <dgm:pt modelId="{85E859BA-1D33-4FE5-A155-3C53F8C4E69F}" type="parTrans" cxnId="{63D442B0-E7B1-4244-97A0-CEB4737F9B12}">
      <dgm:prSet/>
      <dgm:spPr/>
      <dgm:t>
        <a:bodyPr/>
        <a:lstStyle/>
        <a:p>
          <a:endParaRPr lang="zh-CN" altLang="en-US"/>
        </a:p>
      </dgm:t>
    </dgm:pt>
    <dgm:pt modelId="{CA9559C4-1DBC-4BCC-9C4C-4E84FC9DEB84}" type="sibTrans" cxnId="{63D442B0-E7B1-4244-97A0-CEB4737F9B12}">
      <dgm:prSet/>
      <dgm:spPr/>
      <dgm:t>
        <a:bodyPr/>
        <a:lstStyle/>
        <a:p>
          <a:endParaRPr lang="zh-CN" altLang="en-US"/>
        </a:p>
      </dgm:t>
    </dgm:pt>
    <dgm:pt modelId="{25023579-201D-4A4E-BFC3-B038AFA98F51}">
      <dgm:prSet phldrT="[文本]"/>
      <dgm:spPr/>
      <dgm:t>
        <a:bodyPr/>
        <a:lstStyle/>
        <a:p>
          <a:r>
            <a:rPr lang="zh-CN" altLang="en-US" dirty="0" smtClean="0"/>
            <a:t>模块化框架</a:t>
          </a:r>
          <a:endParaRPr lang="zh-CN" altLang="en-US" dirty="0"/>
        </a:p>
      </dgm:t>
    </dgm:pt>
    <dgm:pt modelId="{1D711C62-389A-493F-BBFF-2DA7317F56B9}" type="parTrans" cxnId="{F6038FE1-5BE2-418C-BF0B-4181CF75A413}">
      <dgm:prSet/>
      <dgm:spPr/>
      <dgm:t>
        <a:bodyPr/>
        <a:lstStyle/>
        <a:p>
          <a:endParaRPr lang="zh-CN" altLang="en-US"/>
        </a:p>
      </dgm:t>
    </dgm:pt>
    <dgm:pt modelId="{652DD71F-D725-4271-B0EA-B5066A991793}" type="sibTrans" cxnId="{F6038FE1-5BE2-418C-BF0B-4181CF75A413}">
      <dgm:prSet/>
      <dgm:spPr/>
      <dgm:t>
        <a:bodyPr/>
        <a:lstStyle/>
        <a:p>
          <a:endParaRPr lang="zh-CN" altLang="en-US"/>
        </a:p>
      </dgm:t>
    </dgm:pt>
    <dgm:pt modelId="{DAF6CEFA-D3E8-42E9-9064-AFF731414870}">
      <dgm:prSet phldrT="[文本]"/>
      <dgm:spPr/>
      <dgm:t>
        <a:bodyPr/>
        <a:lstStyle/>
        <a:p>
          <a:r>
            <a:rPr lang="zh-CN" altLang="en-US" dirty="0" smtClean="0"/>
            <a:t>开发规范</a:t>
          </a:r>
          <a:endParaRPr lang="zh-CN" altLang="en-US" dirty="0"/>
        </a:p>
      </dgm:t>
    </dgm:pt>
    <dgm:pt modelId="{F7E2A157-BFB2-495C-A1ED-0BD935F76D10}" type="parTrans" cxnId="{81BD4226-0C69-452B-8D36-315E2368A557}">
      <dgm:prSet/>
      <dgm:spPr/>
      <dgm:t>
        <a:bodyPr/>
        <a:lstStyle/>
        <a:p>
          <a:endParaRPr lang="zh-CN" altLang="en-US"/>
        </a:p>
      </dgm:t>
    </dgm:pt>
    <dgm:pt modelId="{D3D5E9CA-8DBD-43FE-873C-860D26ECBF6D}" type="sibTrans" cxnId="{81BD4226-0C69-452B-8D36-315E2368A557}">
      <dgm:prSet/>
      <dgm:spPr/>
      <dgm:t>
        <a:bodyPr/>
        <a:lstStyle/>
        <a:p>
          <a:endParaRPr lang="zh-CN" altLang="en-US"/>
        </a:p>
      </dgm:t>
    </dgm:pt>
    <dgm:pt modelId="{F7AD4BE0-8C90-4FAD-AF88-80C957F96564}" type="pres">
      <dgm:prSet presAssocID="{6B106BC5-93FC-4D78-BAD7-E9C849DB8AB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909C29-819E-42F2-8C4A-6511E5F690DA}" type="pres">
      <dgm:prSet presAssocID="{1CFBD161-D4A2-4A92-A8FF-4B6C9E1B194E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60FAFD32-F3CA-4249-8EFF-421C2B856D8A}" type="pres">
      <dgm:prSet presAssocID="{4F7A71B9-C283-42CD-845B-1F6D3475372C}" presName="node" presStyleLbl="node1" presStyleIdx="0" presStyleCnt="5" custRadScaleRad="99359" custRadScaleInc="15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A29AA9-14B9-4CA1-B9D2-EB30A4B8F2EE}" type="pres">
      <dgm:prSet presAssocID="{4F7A71B9-C283-42CD-845B-1F6D3475372C}" presName="dummy" presStyleCnt="0"/>
      <dgm:spPr/>
    </dgm:pt>
    <dgm:pt modelId="{25AE5DE5-AAF1-4970-95B7-DCC9B8902382}" type="pres">
      <dgm:prSet presAssocID="{7E432974-3E5E-45B6-84D7-58B88037A167}" presName="sibTrans" presStyleLbl="sibTrans2D1" presStyleIdx="0" presStyleCnt="5" custLinFactNeighborX="3558" custLinFactNeighborY="445"/>
      <dgm:spPr/>
      <dgm:t>
        <a:bodyPr/>
        <a:lstStyle/>
        <a:p>
          <a:endParaRPr lang="zh-CN" altLang="en-US"/>
        </a:p>
      </dgm:t>
    </dgm:pt>
    <dgm:pt modelId="{461E9327-9E65-4451-88F8-D9AB86C8AA12}" type="pres">
      <dgm:prSet presAssocID="{F82AFD90-E36E-4DFA-AB72-8EFF8EFF5B5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2E9992-4670-4A2F-A475-18E37F41C666}" type="pres">
      <dgm:prSet presAssocID="{F82AFD90-E36E-4DFA-AB72-8EFF8EFF5B5F}" presName="dummy" presStyleCnt="0"/>
      <dgm:spPr/>
    </dgm:pt>
    <dgm:pt modelId="{9B14EC94-9117-4A91-86C6-26F50AC6A4FF}" type="pres">
      <dgm:prSet presAssocID="{4FFC46A1-0E00-4ADB-A33B-D88EA7DBB014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C8593BBB-1297-4FC7-8AF3-F81528FD1BDE}" type="pres">
      <dgm:prSet presAssocID="{DAF6CEFA-D3E8-42E9-9064-AFF73141487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BCEEB7-9066-4239-9FD8-D8217CB26EB8}" type="pres">
      <dgm:prSet presAssocID="{DAF6CEFA-D3E8-42E9-9064-AFF731414870}" presName="dummy" presStyleCnt="0"/>
      <dgm:spPr/>
    </dgm:pt>
    <dgm:pt modelId="{43E6E069-1268-4730-A2FB-1F764185E5D9}" type="pres">
      <dgm:prSet presAssocID="{D3D5E9CA-8DBD-43FE-873C-860D26ECBF6D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2DC459DD-DE35-4DD9-A0AE-C26485164409}" type="pres">
      <dgm:prSet presAssocID="{40E369FF-15E0-4319-B0AA-CC8B70C3C84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1E852D-5607-4E7A-8CAD-970BEA29A65B}" type="pres">
      <dgm:prSet presAssocID="{40E369FF-15E0-4319-B0AA-CC8B70C3C84A}" presName="dummy" presStyleCnt="0"/>
      <dgm:spPr/>
    </dgm:pt>
    <dgm:pt modelId="{D8485112-D503-4A2D-8E3E-D252ACA36D2A}" type="pres">
      <dgm:prSet presAssocID="{CA9559C4-1DBC-4BCC-9C4C-4E84FC9DEB84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FCF141ED-ABF7-44B0-90AF-8F189C8284D3}" type="pres">
      <dgm:prSet presAssocID="{25023579-201D-4A4E-BFC3-B038AFA98F5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C72A10-4D03-4A84-BA59-C7A4208331C0}" type="pres">
      <dgm:prSet presAssocID="{25023579-201D-4A4E-BFC3-B038AFA98F51}" presName="dummy" presStyleCnt="0"/>
      <dgm:spPr/>
    </dgm:pt>
    <dgm:pt modelId="{9BCCCB90-27D1-4754-835A-81D66E0614C4}" type="pres">
      <dgm:prSet presAssocID="{652DD71F-D725-4271-B0EA-B5066A991793}" presName="sibTrans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30D4ACB5-7649-4666-A828-156492E6B62E}" type="presOf" srcId="{652DD71F-D725-4271-B0EA-B5066A991793}" destId="{9BCCCB90-27D1-4754-835A-81D66E0614C4}" srcOrd="0" destOrd="0" presId="urn:microsoft.com/office/officeart/2005/8/layout/radial6"/>
    <dgm:cxn modelId="{F6038FE1-5BE2-418C-BF0B-4181CF75A413}" srcId="{1CFBD161-D4A2-4A92-A8FF-4B6C9E1B194E}" destId="{25023579-201D-4A4E-BFC3-B038AFA98F51}" srcOrd="4" destOrd="0" parTransId="{1D711C62-389A-493F-BBFF-2DA7317F56B9}" sibTransId="{652DD71F-D725-4271-B0EA-B5066A991793}"/>
    <dgm:cxn modelId="{2DDB2957-C49B-4BB4-9B05-FB1B04C490B9}" type="presOf" srcId="{6B106BC5-93FC-4D78-BAD7-E9C849DB8ABD}" destId="{F7AD4BE0-8C90-4FAD-AF88-80C957F96564}" srcOrd="0" destOrd="0" presId="urn:microsoft.com/office/officeart/2005/8/layout/radial6"/>
    <dgm:cxn modelId="{9F353D46-10AF-4A72-8298-C0EFDDB128DC}" srcId="{6B106BC5-93FC-4D78-BAD7-E9C849DB8ABD}" destId="{1CFBD161-D4A2-4A92-A8FF-4B6C9E1B194E}" srcOrd="0" destOrd="0" parTransId="{F2E2A283-488E-45A3-831A-25589F4D989F}" sibTransId="{6560267F-3531-4BBC-B68B-FD058B88B708}"/>
    <dgm:cxn modelId="{819F08CD-E56A-43CD-9F3C-39AD4956153E}" type="presOf" srcId="{DAF6CEFA-D3E8-42E9-9064-AFF731414870}" destId="{C8593BBB-1297-4FC7-8AF3-F81528FD1BDE}" srcOrd="0" destOrd="0" presId="urn:microsoft.com/office/officeart/2005/8/layout/radial6"/>
    <dgm:cxn modelId="{B3F304DB-3198-4416-AB93-9E5CA0732EFB}" type="presOf" srcId="{25023579-201D-4A4E-BFC3-B038AFA98F51}" destId="{FCF141ED-ABF7-44B0-90AF-8F189C8284D3}" srcOrd="0" destOrd="0" presId="urn:microsoft.com/office/officeart/2005/8/layout/radial6"/>
    <dgm:cxn modelId="{9C8A4D57-C4EF-4AC5-AA4F-C87817D85171}" srcId="{1CFBD161-D4A2-4A92-A8FF-4B6C9E1B194E}" destId="{4F7A71B9-C283-42CD-845B-1F6D3475372C}" srcOrd="0" destOrd="0" parTransId="{436B7768-E3C7-49D4-9278-E18FF21AD971}" sibTransId="{7E432974-3E5E-45B6-84D7-58B88037A167}"/>
    <dgm:cxn modelId="{63D442B0-E7B1-4244-97A0-CEB4737F9B12}" srcId="{1CFBD161-D4A2-4A92-A8FF-4B6C9E1B194E}" destId="{40E369FF-15E0-4319-B0AA-CC8B70C3C84A}" srcOrd="3" destOrd="0" parTransId="{85E859BA-1D33-4FE5-A155-3C53F8C4E69F}" sibTransId="{CA9559C4-1DBC-4BCC-9C4C-4E84FC9DEB84}"/>
    <dgm:cxn modelId="{81BD4226-0C69-452B-8D36-315E2368A557}" srcId="{1CFBD161-D4A2-4A92-A8FF-4B6C9E1B194E}" destId="{DAF6CEFA-D3E8-42E9-9064-AFF731414870}" srcOrd="2" destOrd="0" parTransId="{F7E2A157-BFB2-495C-A1ED-0BD935F76D10}" sibTransId="{D3D5E9CA-8DBD-43FE-873C-860D26ECBF6D}"/>
    <dgm:cxn modelId="{B293407A-79F0-4CEB-89FF-CFD0C5D6C24C}" type="presOf" srcId="{F82AFD90-E36E-4DFA-AB72-8EFF8EFF5B5F}" destId="{461E9327-9E65-4451-88F8-D9AB86C8AA12}" srcOrd="0" destOrd="0" presId="urn:microsoft.com/office/officeart/2005/8/layout/radial6"/>
    <dgm:cxn modelId="{4AB2B1D2-E06B-4337-B104-B2F09B23B4A8}" type="presOf" srcId="{1CFBD161-D4A2-4A92-A8FF-4B6C9E1B194E}" destId="{CD909C29-819E-42F2-8C4A-6511E5F690DA}" srcOrd="0" destOrd="0" presId="urn:microsoft.com/office/officeart/2005/8/layout/radial6"/>
    <dgm:cxn modelId="{75F062C0-96ED-4BB6-893A-93896D81780A}" type="presOf" srcId="{7E432974-3E5E-45B6-84D7-58B88037A167}" destId="{25AE5DE5-AAF1-4970-95B7-DCC9B8902382}" srcOrd="0" destOrd="0" presId="urn:microsoft.com/office/officeart/2005/8/layout/radial6"/>
    <dgm:cxn modelId="{A9A1995A-12B0-43CD-81BB-AC125B66180C}" type="presOf" srcId="{D3D5E9CA-8DBD-43FE-873C-860D26ECBF6D}" destId="{43E6E069-1268-4730-A2FB-1F764185E5D9}" srcOrd="0" destOrd="0" presId="urn:microsoft.com/office/officeart/2005/8/layout/radial6"/>
    <dgm:cxn modelId="{D4C31E0E-5721-4A3C-91A1-BE7F1B844D9E}" type="presOf" srcId="{4FFC46A1-0E00-4ADB-A33B-D88EA7DBB014}" destId="{9B14EC94-9117-4A91-86C6-26F50AC6A4FF}" srcOrd="0" destOrd="0" presId="urn:microsoft.com/office/officeart/2005/8/layout/radial6"/>
    <dgm:cxn modelId="{C1174F0E-B012-4EC4-82F2-22DA2E7E1FCF}" srcId="{1CFBD161-D4A2-4A92-A8FF-4B6C9E1B194E}" destId="{F82AFD90-E36E-4DFA-AB72-8EFF8EFF5B5F}" srcOrd="1" destOrd="0" parTransId="{39A76BB9-86D7-4F70-BACF-D5B805F96684}" sibTransId="{4FFC46A1-0E00-4ADB-A33B-D88EA7DBB014}"/>
    <dgm:cxn modelId="{8BFD62CE-B7B4-45FA-BBCE-3E9C972478FD}" type="presOf" srcId="{4F7A71B9-C283-42CD-845B-1F6D3475372C}" destId="{60FAFD32-F3CA-4249-8EFF-421C2B856D8A}" srcOrd="0" destOrd="0" presId="urn:microsoft.com/office/officeart/2005/8/layout/radial6"/>
    <dgm:cxn modelId="{87C110FC-07AD-4601-A9B5-E8DCF9610B6A}" type="presOf" srcId="{40E369FF-15E0-4319-B0AA-CC8B70C3C84A}" destId="{2DC459DD-DE35-4DD9-A0AE-C26485164409}" srcOrd="0" destOrd="0" presId="urn:microsoft.com/office/officeart/2005/8/layout/radial6"/>
    <dgm:cxn modelId="{2F33870B-B269-48C3-9CAB-3DC51B0FE867}" type="presOf" srcId="{CA9559C4-1DBC-4BCC-9C4C-4E84FC9DEB84}" destId="{D8485112-D503-4A2D-8E3E-D252ACA36D2A}" srcOrd="0" destOrd="0" presId="urn:microsoft.com/office/officeart/2005/8/layout/radial6"/>
    <dgm:cxn modelId="{D0973583-8C12-4056-A4B3-8AE015BCB7CF}" type="presParOf" srcId="{F7AD4BE0-8C90-4FAD-AF88-80C957F96564}" destId="{CD909C29-819E-42F2-8C4A-6511E5F690DA}" srcOrd="0" destOrd="0" presId="urn:microsoft.com/office/officeart/2005/8/layout/radial6"/>
    <dgm:cxn modelId="{E8ED73FD-DBDE-4038-8A95-68647E637519}" type="presParOf" srcId="{F7AD4BE0-8C90-4FAD-AF88-80C957F96564}" destId="{60FAFD32-F3CA-4249-8EFF-421C2B856D8A}" srcOrd="1" destOrd="0" presId="urn:microsoft.com/office/officeart/2005/8/layout/radial6"/>
    <dgm:cxn modelId="{08BF975E-A11E-4AD2-9612-5B39BE8005BF}" type="presParOf" srcId="{F7AD4BE0-8C90-4FAD-AF88-80C957F96564}" destId="{87A29AA9-14B9-4CA1-B9D2-EB30A4B8F2EE}" srcOrd="2" destOrd="0" presId="urn:microsoft.com/office/officeart/2005/8/layout/radial6"/>
    <dgm:cxn modelId="{11359CF8-2641-4BFD-9B91-7FD7DA306398}" type="presParOf" srcId="{F7AD4BE0-8C90-4FAD-AF88-80C957F96564}" destId="{25AE5DE5-AAF1-4970-95B7-DCC9B8902382}" srcOrd="3" destOrd="0" presId="urn:microsoft.com/office/officeart/2005/8/layout/radial6"/>
    <dgm:cxn modelId="{7B85B6C4-6155-4537-B918-EAA47592D388}" type="presParOf" srcId="{F7AD4BE0-8C90-4FAD-AF88-80C957F96564}" destId="{461E9327-9E65-4451-88F8-D9AB86C8AA12}" srcOrd="4" destOrd="0" presId="urn:microsoft.com/office/officeart/2005/8/layout/radial6"/>
    <dgm:cxn modelId="{0DD6B276-1384-4B2C-9799-7F19CFFE84AC}" type="presParOf" srcId="{F7AD4BE0-8C90-4FAD-AF88-80C957F96564}" destId="{292E9992-4670-4A2F-A475-18E37F41C666}" srcOrd="5" destOrd="0" presId="urn:microsoft.com/office/officeart/2005/8/layout/radial6"/>
    <dgm:cxn modelId="{27F477F8-A7AF-409D-977B-520319145ECD}" type="presParOf" srcId="{F7AD4BE0-8C90-4FAD-AF88-80C957F96564}" destId="{9B14EC94-9117-4A91-86C6-26F50AC6A4FF}" srcOrd="6" destOrd="0" presId="urn:microsoft.com/office/officeart/2005/8/layout/radial6"/>
    <dgm:cxn modelId="{9E721285-5428-42E0-A5C3-12DEB79393CC}" type="presParOf" srcId="{F7AD4BE0-8C90-4FAD-AF88-80C957F96564}" destId="{C8593BBB-1297-4FC7-8AF3-F81528FD1BDE}" srcOrd="7" destOrd="0" presId="urn:microsoft.com/office/officeart/2005/8/layout/radial6"/>
    <dgm:cxn modelId="{09ADFD20-AB1F-4228-89CE-E30CC6A62E6C}" type="presParOf" srcId="{F7AD4BE0-8C90-4FAD-AF88-80C957F96564}" destId="{D8BCEEB7-9066-4239-9FD8-D8217CB26EB8}" srcOrd="8" destOrd="0" presId="urn:microsoft.com/office/officeart/2005/8/layout/radial6"/>
    <dgm:cxn modelId="{5AB441A9-8CB8-4BB0-B3AD-B759911B1485}" type="presParOf" srcId="{F7AD4BE0-8C90-4FAD-AF88-80C957F96564}" destId="{43E6E069-1268-4730-A2FB-1F764185E5D9}" srcOrd="9" destOrd="0" presId="urn:microsoft.com/office/officeart/2005/8/layout/radial6"/>
    <dgm:cxn modelId="{23AE278C-2423-4B25-8024-375045B7597D}" type="presParOf" srcId="{F7AD4BE0-8C90-4FAD-AF88-80C957F96564}" destId="{2DC459DD-DE35-4DD9-A0AE-C26485164409}" srcOrd="10" destOrd="0" presId="urn:microsoft.com/office/officeart/2005/8/layout/radial6"/>
    <dgm:cxn modelId="{F663826B-699F-468A-9091-38AC3A78E796}" type="presParOf" srcId="{F7AD4BE0-8C90-4FAD-AF88-80C957F96564}" destId="{4C1E852D-5607-4E7A-8CAD-970BEA29A65B}" srcOrd="11" destOrd="0" presId="urn:microsoft.com/office/officeart/2005/8/layout/radial6"/>
    <dgm:cxn modelId="{E9D27798-FE56-4491-B939-1CDD083A76ED}" type="presParOf" srcId="{F7AD4BE0-8C90-4FAD-AF88-80C957F96564}" destId="{D8485112-D503-4A2D-8E3E-D252ACA36D2A}" srcOrd="12" destOrd="0" presId="urn:microsoft.com/office/officeart/2005/8/layout/radial6"/>
    <dgm:cxn modelId="{31D97A9D-8CE0-41B3-AB44-6A52EF808357}" type="presParOf" srcId="{F7AD4BE0-8C90-4FAD-AF88-80C957F96564}" destId="{FCF141ED-ABF7-44B0-90AF-8F189C8284D3}" srcOrd="13" destOrd="0" presId="urn:microsoft.com/office/officeart/2005/8/layout/radial6"/>
    <dgm:cxn modelId="{B07C6B7D-23C3-4A62-92A0-A046DD8A095C}" type="presParOf" srcId="{F7AD4BE0-8C90-4FAD-AF88-80C957F96564}" destId="{74C72A10-4D03-4A84-BA59-C7A4208331C0}" srcOrd="14" destOrd="0" presId="urn:microsoft.com/office/officeart/2005/8/layout/radial6"/>
    <dgm:cxn modelId="{A40AC95E-DCB6-41CF-A48C-097BB4168365}" type="presParOf" srcId="{F7AD4BE0-8C90-4FAD-AF88-80C957F96564}" destId="{9BCCCB90-27D1-4754-835A-81D66E0614C4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CCB90-27D1-4754-835A-81D66E0614C4}">
      <dsp:nvSpPr>
        <dsp:cNvPr id="0" name=""/>
        <dsp:cNvSpPr/>
      </dsp:nvSpPr>
      <dsp:spPr>
        <a:xfrm>
          <a:off x="3057339" y="754018"/>
          <a:ext cx="4930550" cy="4930550"/>
        </a:xfrm>
        <a:prstGeom prst="blockArc">
          <a:avLst>
            <a:gd name="adj1" fmla="val 11903139"/>
            <a:gd name="adj2" fmla="val 16229344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85112-D503-4A2D-8E3E-D252ACA36D2A}">
      <dsp:nvSpPr>
        <dsp:cNvPr id="0" name=""/>
        <dsp:cNvSpPr/>
      </dsp:nvSpPr>
      <dsp:spPr>
        <a:xfrm>
          <a:off x="3062399" y="738620"/>
          <a:ext cx="4930550" cy="4930550"/>
        </a:xfrm>
        <a:prstGeom prst="blockArc">
          <a:avLst>
            <a:gd name="adj1" fmla="val 7560000"/>
            <a:gd name="adj2" fmla="val 1188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6E069-1268-4730-A2FB-1F764185E5D9}">
      <dsp:nvSpPr>
        <dsp:cNvPr id="0" name=""/>
        <dsp:cNvSpPr/>
      </dsp:nvSpPr>
      <dsp:spPr>
        <a:xfrm>
          <a:off x="3062399" y="738620"/>
          <a:ext cx="4930550" cy="4930550"/>
        </a:xfrm>
        <a:prstGeom prst="blockArc">
          <a:avLst>
            <a:gd name="adj1" fmla="val 3240000"/>
            <a:gd name="adj2" fmla="val 756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4EC94-9117-4A91-86C6-26F50AC6A4FF}">
      <dsp:nvSpPr>
        <dsp:cNvPr id="0" name=""/>
        <dsp:cNvSpPr/>
      </dsp:nvSpPr>
      <dsp:spPr>
        <a:xfrm>
          <a:off x="3062399" y="738620"/>
          <a:ext cx="4930550" cy="4930550"/>
        </a:xfrm>
        <a:prstGeom prst="blockArc">
          <a:avLst>
            <a:gd name="adj1" fmla="val 20520000"/>
            <a:gd name="adj2" fmla="val 324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E5DE5-AAF1-4970-95B7-DCC9B8902382}">
      <dsp:nvSpPr>
        <dsp:cNvPr id="0" name=""/>
        <dsp:cNvSpPr/>
      </dsp:nvSpPr>
      <dsp:spPr>
        <a:xfrm>
          <a:off x="3242911" y="776025"/>
          <a:ext cx="4930550" cy="4930550"/>
        </a:xfrm>
        <a:prstGeom prst="blockArc">
          <a:avLst>
            <a:gd name="adj1" fmla="val 16214864"/>
            <a:gd name="adj2" fmla="val 20496763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09C29-819E-42F2-8C4A-6511E5F690DA}">
      <dsp:nvSpPr>
        <dsp:cNvPr id="0" name=""/>
        <dsp:cNvSpPr/>
      </dsp:nvSpPr>
      <dsp:spPr>
        <a:xfrm>
          <a:off x="4394069" y="2070290"/>
          <a:ext cx="2267210" cy="22672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FIS</a:t>
          </a:r>
          <a:endParaRPr lang="zh-CN" altLang="en-US" sz="6500" kern="1200" dirty="0"/>
        </a:p>
      </dsp:txBody>
      <dsp:txXfrm>
        <a:off x="4726094" y="2402315"/>
        <a:ext cx="1603160" cy="1603160"/>
      </dsp:txXfrm>
    </dsp:sp>
    <dsp:sp modelId="{60FAFD32-F3CA-4249-8EFF-421C2B856D8A}">
      <dsp:nvSpPr>
        <dsp:cNvPr id="0" name=""/>
        <dsp:cNvSpPr/>
      </dsp:nvSpPr>
      <dsp:spPr>
        <a:xfrm>
          <a:off x="4749646" y="17716"/>
          <a:ext cx="1587047" cy="15870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自动化工具</a:t>
          </a:r>
          <a:endParaRPr lang="zh-CN" altLang="en-US" sz="2700" kern="1200" dirty="0"/>
        </a:p>
      </dsp:txBody>
      <dsp:txXfrm>
        <a:off x="4982064" y="250134"/>
        <a:ext cx="1122211" cy="1122211"/>
      </dsp:txXfrm>
    </dsp:sp>
    <dsp:sp modelId="{461E9327-9E65-4451-88F8-D9AB86C8AA12}">
      <dsp:nvSpPr>
        <dsp:cNvPr id="0" name=""/>
        <dsp:cNvSpPr/>
      </dsp:nvSpPr>
      <dsp:spPr>
        <a:xfrm>
          <a:off x="7024429" y="1666215"/>
          <a:ext cx="1587047" cy="15870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代码部署</a:t>
          </a:r>
          <a:endParaRPr lang="zh-CN" altLang="en-US" sz="2700" kern="1200" dirty="0"/>
        </a:p>
      </dsp:txBody>
      <dsp:txXfrm>
        <a:off x="7256847" y="1898633"/>
        <a:ext cx="1122211" cy="1122211"/>
      </dsp:txXfrm>
    </dsp:sp>
    <dsp:sp modelId="{C8593BBB-1297-4FC7-8AF3-F81528FD1BDE}">
      <dsp:nvSpPr>
        <dsp:cNvPr id="0" name=""/>
        <dsp:cNvSpPr/>
      </dsp:nvSpPr>
      <dsp:spPr>
        <a:xfrm>
          <a:off x="6149621" y="4358599"/>
          <a:ext cx="1587047" cy="15870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开发规范</a:t>
          </a:r>
          <a:endParaRPr lang="zh-CN" altLang="en-US" sz="2700" kern="1200" dirty="0"/>
        </a:p>
      </dsp:txBody>
      <dsp:txXfrm>
        <a:off x="6382039" y="4591017"/>
        <a:ext cx="1122211" cy="1122211"/>
      </dsp:txXfrm>
    </dsp:sp>
    <dsp:sp modelId="{2DC459DD-DE35-4DD9-A0AE-C26485164409}">
      <dsp:nvSpPr>
        <dsp:cNvPr id="0" name=""/>
        <dsp:cNvSpPr/>
      </dsp:nvSpPr>
      <dsp:spPr>
        <a:xfrm>
          <a:off x="3318681" y="4358599"/>
          <a:ext cx="1587047" cy="15870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性能优化</a:t>
          </a:r>
          <a:endParaRPr lang="zh-CN" altLang="en-US" sz="2700" kern="1200" dirty="0"/>
        </a:p>
      </dsp:txBody>
      <dsp:txXfrm>
        <a:off x="3551099" y="4591017"/>
        <a:ext cx="1122211" cy="1122211"/>
      </dsp:txXfrm>
    </dsp:sp>
    <dsp:sp modelId="{FCF141ED-ABF7-44B0-90AF-8F189C8284D3}">
      <dsp:nvSpPr>
        <dsp:cNvPr id="0" name=""/>
        <dsp:cNvSpPr/>
      </dsp:nvSpPr>
      <dsp:spPr>
        <a:xfrm>
          <a:off x="2443872" y="1666215"/>
          <a:ext cx="1587047" cy="15870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模块化框架</a:t>
          </a:r>
          <a:endParaRPr lang="zh-CN" altLang="en-US" sz="2700" kern="1200" dirty="0"/>
        </a:p>
      </dsp:txBody>
      <dsp:txXfrm>
        <a:off x="2676290" y="1898633"/>
        <a:ext cx="1122211" cy="1122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77162-D3C8-4A8F-8AD8-B5283251BB39}" type="datetimeFigureOut">
              <a:rPr lang="zh-CN" altLang="en-US" smtClean="0"/>
              <a:t>2015/3/4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7BD30-AD96-43BF-826B-B24CA89A9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416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560526-A7D5-4C19-8712-D7633A8A2D5A}" type="slidenum">
              <a:rPr lang="en-US" altLang="zh-CN">
                <a:solidFill>
                  <a:srgbClr val="000000"/>
                </a:solidFill>
              </a:rPr>
              <a:pPr eaLnBrk="1" hangingPunct="1"/>
              <a:t>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200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7BD30-AD96-43BF-826B-B24CA89A9AD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841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建立在</a:t>
            </a:r>
            <a:r>
              <a:rPr lang="en-US" altLang="zh-CN" dirty="0" smtClean="0"/>
              <a:t>ODP</a:t>
            </a:r>
            <a:r>
              <a:rPr lang="zh-CN" altLang="en-US" dirty="0" smtClean="0"/>
              <a:t>环境之上的</a:t>
            </a:r>
            <a:endParaRPr lang="en-US" altLang="zh-CN" dirty="0" smtClean="0"/>
          </a:p>
          <a:p>
            <a:r>
              <a:rPr lang="zh-CN" altLang="en-US" dirty="0" smtClean="0"/>
              <a:t>利用</a:t>
            </a:r>
            <a:r>
              <a:rPr lang="en-US" altLang="zh-CN" dirty="0" smtClean="0"/>
              <a:t>App-cg</a:t>
            </a:r>
            <a:r>
              <a:rPr lang="zh-CN" altLang="en-US" dirty="0" smtClean="0"/>
              <a:t>工具快速创建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7BD30-AD96-43BF-826B-B24CA89A9AD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491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7BD30-AD96-43BF-826B-B24CA89A9AD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756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7BD30-AD96-43BF-826B-B24CA89A9AD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707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解决前端开发中的这五个问题的工具框架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7BD30-AD96-43BF-826B-B24CA89A9AD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184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7BD30-AD96-43BF-826B-B24CA89A9AD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539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7BD30-AD96-43BF-826B-B24CA89A9AD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027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针对浏览器缓存的问题</a:t>
            </a:r>
            <a:endParaRPr lang="en-US" altLang="zh-CN" dirty="0" smtClean="0"/>
          </a:p>
          <a:p>
            <a:r>
              <a:rPr lang="zh-CN" altLang="en-US" dirty="0" smtClean="0"/>
              <a:t>修改了一个静态文件，浏览器缓存的还是之前旧的文件，会导致错误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7BD30-AD96-43BF-826B-B24CA89A9AD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276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打包：减少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请求次数 提高性能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7BD30-AD96-43BF-826B-B24CA89A9AD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748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7BD30-AD96-43BF-826B-B24CA89A9AD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631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7BD30-AD96-43BF-826B-B24CA89A9AD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061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8863-ED53-43DA-B136-8E54D8654B47}" type="datetimeFigureOut">
              <a:rPr lang="zh-CN" altLang="en-US" smtClean="0"/>
              <a:t>2015/3/4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26F1-9CE1-49F1-B7B6-4A9FD0735E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40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8863-ED53-43DA-B136-8E54D8654B47}" type="datetimeFigureOut">
              <a:rPr lang="zh-CN" altLang="en-US" smtClean="0"/>
              <a:t>2015/3/4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26F1-9CE1-49F1-B7B6-4A9FD0735E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7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8863-ED53-43DA-B136-8E54D8654B47}" type="datetimeFigureOut">
              <a:rPr lang="zh-CN" altLang="en-US" smtClean="0"/>
              <a:t>2015/3/4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26F1-9CE1-49F1-B7B6-4A9FD0735E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348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 userDrawn="1"/>
        </p:nvSpPr>
        <p:spPr bwMode="auto">
          <a:xfrm>
            <a:off x="914400" y="2667000"/>
            <a:ext cx="10464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0" rIns="164592" bIns="0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4800">
              <a:solidFill>
                <a:srgbClr val="808080"/>
              </a:solidFill>
            </a:endParaRPr>
          </a:p>
        </p:txBody>
      </p:sp>
      <p:sp>
        <p:nvSpPr>
          <p:cNvPr id="3" name="Rectangle 12"/>
          <p:cNvSpPr>
            <a:spLocks/>
          </p:cNvSpPr>
          <p:nvPr userDrawn="1"/>
        </p:nvSpPr>
        <p:spPr bwMode="auto">
          <a:xfrm>
            <a:off x="4993218" y="4114800"/>
            <a:ext cx="1102783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Rectangle 15"/>
          <p:cNvSpPr>
            <a:spLocks/>
          </p:cNvSpPr>
          <p:nvPr userDrawn="1"/>
        </p:nvSpPr>
        <p:spPr bwMode="auto">
          <a:xfrm>
            <a:off x="6096000" y="4114800"/>
            <a:ext cx="1102784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000000"/>
              </a:solidFill>
            </a:endParaRPr>
          </a:p>
        </p:txBody>
      </p:sp>
      <p:pic>
        <p:nvPicPr>
          <p:cNvPr id="5" name="Picture 16" descr="logonew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0" y="990601"/>
            <a:ext cx="25400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2283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286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1309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5700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5700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813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712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7823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72079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1949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8863-ED53-43DA-B136-8E54D8654B47}" type="datetimeFigureOut">
              <a:rPr lang="zh-CN" altLang="en-US" smtClean="0"/>
              <a:t>2015/3/4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26F1-9CE1-49F1-B7B6-4A9FD0735E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6370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333361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759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213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21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6457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 userDrawn="1"/>
        </p:nvSpPr>
        <p:spPr bwMode="auto">
          <a:xfrm>
            <a:off x="914400" y="2667000"/>
            <a:ext cx="10464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0" rIns="164592" bIns="0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4800">
              <a:solidFill>
                <a:srgbClr val="808080"/>
              </a:solidFill>
            </a:endParaRPr>
          </a:p>
        </p:txBody>
      </p:sp>
      <p:sp>
        <p:nvSpPr>
          <p:cNvPr id="3" name="Rectangle 12"/>
          <p:cNvSpPr>
            <a:spLocks/>
          </p:cNvSpPr>
          <p:nvPr userDrawn="1"/>
        </p:nvSpPr>
        <p:spPr bwMode="auto">
          <a:xfrm>
            <a:off x="4993218" y="4114800"/>
            <a:ext cx="1102783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Rectangle 15"/>
          <p:cNvSpPr>
            <a:spLocks/>
          </p:cNvSpPr>
          <p:nvPr userDrawn="1"/>
        </p:nvSpPr>
        <p:spPr bwMode="auto">
          <a:xfrm>
            <a:off x="6096000" y="4114800"/>
            <a:ext cx="1102784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000000"/>
              </a:solidFill>
            </a:endParaRPr>
          </a:p>
        </p:txBody>
      </p:sp>
      <p:pic>
        <p:nvPicPr>
          <p:cNvPr id="5" name="Picture 16" descr="logonew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0" y="990601"/>
            <a:ext cx="25400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9958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1595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148097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5700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5700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8030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1189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865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870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8863-ED53-43DA-B136-8E54D8654B47}" type="datetimeFigureOut">
              <a:rPr lang="zh-CN" altLang="en-US" smtClean="0"/>
              <a:t>2015/3/4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26F1-9CE1-49F1-B7B6-4A9FD0735E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1802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20506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160238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1376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213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21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86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8863-ED53-43DA-B136-8E54D8654B47}" type="datetimeFigureOut">
              <a:rPr lang="zh-CN" altLang="en-US" smtClean="0"/>
              <a:t>2015/3/4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26F1-9CE1-49F1-B7B6-4A9FD0735E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10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8863-ED53-43DA-B136-8E54D8654B47}" type="datetimeFigureOut">
              <a:rPr lang="zh-CN" altLang="en-US" smtClean="0"/>
              <a:t>2015/3/4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26F1-9CE1-49F1-B7B6-4A9FD0735E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37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8863-ED53-43DA-B136-8E54D8654B47}" type="datetimeFigureOut">
              <a:rPr lang="zh-CN" altLang="en-US" smtClean="0"/>
              <a:t>2015/3/4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26F1-9CE1-49F1-B7B6-4A9FD0735E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7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8863-ED53-43DA-B136-8E54D8654B47}" type="datetimeFigureOut">
              <a:rPr lang="zh-CN" altLang="en-US" smtClean="0"/>
              <a:t>2015/3/4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26F1-9CE1-49F1-B7B6-4A9FD0735E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94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8863-ED53-43DA-B136-8E54D8654B47}" type="datetimeFigureOut">
              <a:rPr lang="zh-CN" altLang="en-US" smtClean="0"/>
              <a:t>2015/3/4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26F1-9CE1-49F1-B7B6-4A9FD0735E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893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8863-ED53-43DA-B136-8E54D8654B47}" type="datetimeFigureOut">
              <a:rPr lang="zh-CN" altLang="en-US" smtClean="0"/>
              <a:t>2015/3/4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26F1-9CE1-49F1-B7B6-4A9FD0735E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42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E8863-ED53-43DA-B136-8E54D8654B47}" type="datetimeFigureOut">
              <a:rPr lang="zh-CN" altLang="en-US" smtClean="0"/>
              <a:t>2015/3/4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B26F1-9CE1-49F1-B7B6-4A9FD0735E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77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1" y="1570038"/>
            <a:ext cx="11055349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406400" y="304800"/>
            <a:ext cx="11379200" cy="838200"/>
          </a:xfrm>
          <a:prstGeom prst="rect">
            <a:avLst/>
          </a:prstGeom>
          <a:noFill/>
          <a:ln w="9525" cmpd="sng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137160" tIns="0" rIns="164592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3200" b="1">
              <a:solidFill>
                <a:srgbClr val="FFFFFF"/>
              </a:solidFill>
            </a:endParaRPr>
          </a:p>
        </p:txBody>
      </p:sp>
      <p:sp>
        <p:nvSpPr>
          <p:cNvPr id="1042" name="Rectangle 18"/>
          <p:cNvSpPr>
            <a:spLocks/>
          </p:cNvSpPr>
          <p:nvPr userDrawn="1"/>
        </p:nvSpPr>
        <p:spPr bwMode="auto">
          <a:xfrm>
            <a:off x="406400" y="1143000"/>
            <a:ext cx="1439333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044" name="Rectangle 20"/>
          <p:cNvSpPr>
            <a:spLocks/>
          </p:cNvSpPr>
          <p:nvPr userDrawn="1"/>
        </p:nvSpPr>
        <p:spPr bwMode="auto">
          <a:xfrm>
            <a:off x="1617133" y="1143000"/>
            <a:ext cx="719667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000000"/>
              </a:solidFill>
            </a:endParaRPr>
          </a:p>
        </p:txBody>
      </p:sp>
      <p:pic>
        <p:nvPicPr>
          <p:cNvPr id="5126" name="Picture 21" descr="logonew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0" y="5943600"/>
            <a:ext cx="20320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19667" y="333376"/>
            <a:ext cx="1086273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055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华文黑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华文黑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华文黑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华文黑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1" y="1570038"/>
            <a:ext cx="11055349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406400" y="304800"/>
            <a:ext cx="11379200" cy="838200"/>
          </a:xfrm>
          <a:prstGeom prst="rect">
            <a:avLst/>
          </a:prstGeom>
          <a:noFill/>
          <a:ln w="9525" cmpd="sng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137160" tIns="0" rIns="164592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3200" b="1">
              <a:solidFill>
                <a:srgbClr val="FFFFFF"/>
              </a:solidFill>
            </a:endParaRPr>
          </a:p>
        </p:txBody>
      </p:sp>
      <p:sp>
        <p:nvSpPr>
          <p:cNvPr id="1042" name="Rectangle 18"/>
          <p:cNvSpPr>
            <a:spLocks/>
          </p:cNvSpPr>
          <p:nvPr userDrawn="1"/>
        </p:nvSpPr>
        <p:spPr bwMode="auto">
          <a:xfrm>
            <a:off x="406400" y="1143000"/>
            <a:ext cx="1439333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044" name="Rectangle 20"/>
          <p:cNvSpPr>
            <a:spLocks/>
          </p:cNvSpPr>
          <p:nvPr userDrawn="1"/>
        </p:nvSpPr>
        <p:spPr bwMode="auto">
          <a:xfrm>
            <a:off x="1617133" y="1143000"/>
            <a:ext cx="719667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000000"/>
              </a:solidFill>
            </a:endParaRPr>
          </a:p>
        </p:txBody>
      </p:sp>
      <p:pic>
        <p:nvPicPr>
          <p:cNvPr id="5126" name="Picture 21" descr="logonew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0" y="5943600"/>
            <a:ext cx="20320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19667" y="333376"/>
            <a:ext cx="1086273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1003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华文黑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华文黑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华文黑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华文黑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cp01-rdqa-dev403.cp01.baidu.com:8087/xuanzhi" TargetMode="Externa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171701" y="2260036"/>
            <a:ext cx="7772400" cy="1382712"/>
          </a:xfrm>
          <a:noFill/>
        </p:spPr>
        <p:txBody>
          <a:bodyPr vert="horz" wrap="square" lIns="137160" tIns="0" rIns="164592" bIns="0" numCol="1" anchor="ctr" anchorCtr="0" compatLnSpc="1">
            <a:prstTxWarp prst="textNoShape">
              <a:avLst/>
            </a:prstTxWarp>
          </a:bodyPr>
          <a:lstStyle/>
          <a:p>
            <a:pPr algn="ctr" eaLnBrk="1" fontAlgn="ctr" hangingPunct="1"/>
            <a:r>
              <a:rPr lang="zh-CN" altLang="en-US" sz="4400" dirty="0" smtClean="0">
                <a:ea typeface="黑体" panose="02010609060101010101" pitchFamily="49" charset="-122"/>
              </a:rPr>
              <a:t>选址项目串讲</a:t>
            </a:r>
            <a:endParaRPr lang="zh-CN" altLang="en-US" sz="4400" dirty="0">
              <a:ea typeface="黑体" panose="02010609060101010101" pitchFamily="49" charset="-122"/>
            </a:endParaRP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6600826" y="4797426"/>
            <a:ext cx="3343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皇秋曼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huangqiuman@baidu.com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76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遇到的问题？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完善城市扫描</a:t>
            </a:r>
            <a:r>
              <a:rPr lang="en-US" altLang="zh-CN" sz="2400" dirty="0" smtClean="0">
                <a:sym typeface="Wingdings" panose="05000000000000000000" pitchFamily="2" charset="2"/>
              </a:rPr>
              <a:t></a:t>
            </a:r>
            <a:r>
              <a:rPr lang="zh-CN" altLang="en-US" sz="2400" dirty="0" smtClean="0">
                <a:sym typeface="Wingdings" panose="05000000000000000000" pitchFamily="2" charset="2"/>
              </a:rPr>
              <a:t>居住人口部分</a:t>
            </a:r>
            <a:endParaRPr lang="en-US" altLang="zh-CN" sz="2400" dirty="0" smtClean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sz="2400" dirty="0" smtClean="0">
                <a:sym typeface="Wingdings" panose="05000000000000000000" pitchFamily="2" charset="2"/>
              </a:rPr>
              <a:t>    人数范围部分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386" y="2889912"/>
            <a:ext cx="2715004" cy="9431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551" y="2232595"/>
            <a:ext cx="2667372" cy="2257740"/>
          </a:xfrm>
          <a:prstGeom prst="rect">
            <a:avLst/>
          </a:prstGeom>
        </p:spPr>
      </p:pic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 bwMode="auto">
          <a:xfrm flipV="1">
            <a:off x="3904390" y="3361465"/>
            <a:ext cx="3260161" cy="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95377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64" y="2984285"/>
            <a:ext cx="6201640" cy="15242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905" y="3131943"/>
            <a:ext cx="2553056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89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显示数值精度为“千”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570" y="2633933"/>
            <a:ext cx="2876951" cy="25911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77" y="3328124"/>
            <a:ext cx="2553056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46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2608785"/>
              </p:ext>
            </p:extLst>
          </p:nvPr>
        </p:nvGraphicFramePr>
        <p:xfrm>
          <a:off x="325573" y="866533"/>
          <a:ext cx="11055350" cy="5991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11444" y="325465"/>
            <a:ext cx="3440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/>
              <a:t>什么是</a:t>
            </a:r>
            <a:r>
              <a:rPr lang="en-US" altLang="zh-CN" sz="4400" b="1" dirty="0" smtClean="0"/>
              <a:t>FIS</a:t>
            </a:r>
            <a:r>
              <a:rPr lang="zh-CN" altLang="en-US" sz="7200" b="1" dirty="0" smtClean="0"/>
              <a:t>？</a:t>
            </a:r>
            <a:endParaRPr lang="zh-CN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36253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1143000"/>
          </a:xfrm>
        </p:spPr>
        <p:txBody>
          <a:bodyPr/>
          <a:lstStyle/>
          <a:p>
            <a:r>
              <a:rPr lang="zh-CN" altLang="en-US" dirty="0" smtClean="0"/>
              <a:t>项目前端文件结构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1586" y="1358506"/>
            <a:ext cx="11990414" cy="452596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通用</a:t>
            </a:r>
            <a:r>
              <a:rPr lang="zh-CN" altLang="en-US" dirty="0" smtClean="0"/>
              <a:t>模块                                                                          业务</a:t>
            </a:r>
            <a:r>
              <a:rPr lang="zh-CN" altLang="en-US" dirty="0"/>
              <a:t>模块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                                                                         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2800" dirty="0" smtClean="0"/>
              <a:t>通用</a:t>
            </a:r>
            <a:r>
              <a:rPr lang="zh-CN" altLang="en-US" sz="2800" dirty="0"/>
              <a:t>模块为其他业务模块提供资源</a:t>
            </a:r>
            <a:r>
              <a:rPr lang="zh-CN" altLang="en-US" sz="2800" dirty="0" smtClean="0"/>
              <a:t>复用</a:t>
            </a:r>
            <a:r>
              <a:rPr lang="zh-CN" altLang="en-US" sz="2800" dirty="0"/>
              <a:t>；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业务</a:t>
            </a:r>
            <a:r>
              <a:rPr lang="zh-CN" altLang="en-US" sz="2800" dirty="0"/>
              <a:t>模块是根据具体业务划分</a:t>
            </a:r>
            <a:endParaRPr lang="en-US" altLang="zh-CN" sz="28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972" y="2118623"/>
            <a:ext cx="2158520" cy="237637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 bwMode="auto">
          <a:xfrm>
            <a:off x="2030277" y="2961644"/>
            <a:ext cx="1038387" cy="44433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右箭头 7"/>
          <p:cNvSpPr/>
          <p:nvPr/>
        </p:nvSpPr>
        <p:spPr bwMode="auto">
          <a:xfrm>
            <a:off x="9206261" y="2968305"/>
            <a:ext cx="1146875" cy="43767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0" y="2409491"/>
            <a:ext cx="2073941" cy="199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0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Widget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包含同名的</a:t>
            </a:r>
            <a:r>
              <a:rPr lang="en-US" altLang="zh-CN" dirty="0" err="1" smtClean="0"/>
              <a:t>tpl,js,css</a:t>
            </a:r>
            <a:endParaRPr lang="en-US" altLang="zh-CN" dirty="0" smtClean="0"/>
          </a:p>
          <a:p>
            <a:r>
              <a:rPr lang="zh-CN" altLang="en-US" dirty="0"/>
              <a:t>可以</a:t>
            </a:r>
            <a:r>
              <a:rPr lang="zh-CN" altLang="en-US" dirty="0" smtClean="0"/>
              <a:t>独立开发，能复用</a:t>
            </a:r>
            <a:endParaRPr lang="en-US" altLang="zh-CN" dirty="0" smtClean="0"/>
          </a:p>
          <a:p>
            <a:r>
              <a:rPr lang="zh-CN" altLang="en-US" dirty="0" smtClean="0"/>
              <a:t>引入方便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{%widget name</a:t>
            </a:r>
            <a:r>
              <a:rPr lang="en-US" altLang="zh-CN" dirty="0"/>
              <a:t>="</a:t>
            </a:r>
            <a:r>
              <a:rPr lang="en-US" altLang="zh-CN" dirty="0" err="1"/>
              <a:t>xuanzhi:widget</a:t>
            </a:r>
            <a:r>
              <a:rPr lang="en-US" altLang="zh-CN" dirty="0"/>
              <a:t>/village/</a:t>
            </a:r>
            <a:r>
              <a:rPr lang="en-US" altLang="zh-CN" dirty="0" err="1"/>
              <a:t>village.tpl</a:t>
            </a:r>
            <a:r>
              <a:rPr lang="en-US" altLang="zh-CN" dirty="0"/>
              <a:t>"%}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2798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142" y="992269"/>
            <a:ext cx="10972800" cy="577769"/>
          </a:xfrm>
        </p:spPr>
        <p:txBody>
          <a:bodyPr/>
          <a:lstStyle/>
          <a:p>
            <a:pPr lvl="0"/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1.release</a:t>
            </a:r>
            <a:r>
              <a:rPr lang="zh-CN" altLang="en-US" dirty="0" smtClean="0"/>
              <a:t>编译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zh-CN" altLang="en-US" sz="2800" b="0" dirty="0" smtClean="0"/>
              <a:t>先编译项目再发布到本地服务器上</a:t>
            </a:r>
            <a:r>
              <a:rPr lang="en-US" altLang="zh-CN" sz="2800" b="0" dirty="0" smtClean="0"/>
              <a:t>       </a:t>
            </a:r>
          </a:p>
          <a:p>
            <a:pPr marL="0" indent="0">
              <a:buNone/>
            </a:pPr>
            <a:r>
              <a:rPr lang="en-US" altLang="zh-CN" sz="2800" b="0" dirty="0" smtClean="0"/>
              <a:t> </a:t>
            </a:r>
            <a:r>
              <a:rPr lang="zh-CN" altLang="en-US" sz="2800" b="0" dirty="0" smtClean="0"/>
              <a:t>参数：</a:t>
            </a:r>
            <a:r>
              <a:rPr lang="en-US" altLang="zh-CN" sz="2800" b="0" dirty="0" smtClean="0"/>
              <a:t>-o</a:t>
            </a:r>
            <a:r>
              <a:rPr lang="zh-CN" altLang="en-US" sz="2800" b="0" dirty="0" smtClean="0"/>
              <a:t>、</a:t>
            </a:r>
            <a:r>
              <a:rPr lang="en-US" altLang="zh-CN" sz="2800" b="0" dirty="0" smtClean="0"/>
              <a:t>-m</a:t>
            </a:r>
            <a:r>
              <a:rPr lang="zh-CN" altLang="en-US" sz="2800" b="0" dirty="0" smtClean="0"/>
              <a:t>、</a:t>
            </a:r>
            <a:r>
              <a:rPr lang="en-US" altLang="zh-CN" sz="2800" b="0" dirty="0" smtClean="0"/>
              <a:t>-p</a:t>
            </a:r>
            <a:r>
              <a:rPr lang="zh-CN" altLang="en-US" sz="2800" b="0" dirty="0" smtClean="0"/>
              <a:t>、</a:t>
            </a:r>
            <a:r>
              <a:rPr lang="en-US" altLang="zh-CN" sz="2800" b="0" dirty="0" smtClean="0"/>
              <a:t>-w</a:t>
            </a:r>
          </a:p>
          <a:p>
            <a:pPr marL="0" indent="0">
              <a:buNone/>
            </a:pPr>
            <a:r>
              <a:rPr lang="en-US" altLang="zh-CN" sz="2800" dirty="0" smtClean="0"/>
              <a:t>2.</a:t>
            </a:r>
            <a:r>
              <a:rPr lang="zh-CN" altLang="en-US" sz="2800" dirty="0" smtClean="0"/>
              <a:t>启动服务器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b="0" dirty="0"/>
          </a:p>
          <a:p>
            <a:pPr marL="0" indent="0">
              <a:buNone/>
            </a:pPr>
            <a:endParaRPr lang="en-US" altLang="zh-CN" sz="2000" b="0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0" y="25914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华文黑体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华文黑体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华文黑体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华文黑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r>
              <a:rPr lang="zh-CN" altLang="en-US" kern="0" dirty="0" smtClean="0"/>
              <a:t>本地调试流程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67934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-o</a:t>
            </a:r>
            <a:r>
              <a:rPr lang="zh-CN" altLang="en-US" dirty="0"/>
              <a:t> </a:t>
            </a:r>
            <a:r>
              <a:rPr lang="zh-CN" altLang="en-US" dirty="0" smtClean="0"/>
              <a:t> 对静态资源压缩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-m </a:t>
            </a:r>
            <a:r>
              <a:rPr lang="zh-CN" altLang="en-US" dirty="0" smtClean="0"/>
              <a:t>为静态资源添加版本号，时间不同，后缀就不同，浏览                器就可以自动更新资源引用路径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700" y="3381157"/>
            <a:ext cx="4351683" cy="30016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椭圆 4"/>
          <p:cNvSpPr/>
          <p:nvPr/>
        </p:nvSpPr>
        <p:spPr bwMode="auto">
          <a:xfrm>
            <a:off x="4231038" y="4590025"/>
            <a:ext cx="991891" cy="402956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4352650" y="5704639"/>
            <a:ext cx="991891" cy="402956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893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-p  </a:t>
            </a:r>
            <a:r>
              <a:rPr lang="zh-CN" altLang="en-US" dirty="0" smtClean="0"/>
              <a:t>对资源打包合并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-w</a:t>
            </a:r>
            <a:r>
              <a:rPr lang="zh-CN" altLang="en-US" dirty="0"/>
              <a:t>  监听 修改文件保存之后就会自动编译手动刷新页面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12203"/>
            <a:ext cx="4675322" cy="17494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81" y="2958286"/>
            <a:ext cx="5189468" cy="125730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右箭头 6"/>
          <p:cNvSpPr/>
          <p:nvPr/>
        </p:nvSpPr>
        <p:spPr bwMode="auto">
          <a:xfrm>
            <a:off x="5284922" y="3378631"/>
            <a:ext cx="1224366" cy="454388"/>
          </a:xfrm>
          <a:prstGeom prst="rightArrow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858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19192"/>
            <a:ext cx="10972800" cy="1143000"/>
          </a:xfrm>
        </p:spPr>
        <p:txBody>
          <a:bodyPr/>
          <a:lstStyle/>
          <a:p>
            <a:r>
              <a:rPr lang="zh-CN" altLang="en-US" dirty="0" smtClean="0"/>
              <a:t>开发机代码部署流程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527051" y="1570038"/>
            <a:ext cx="11055349" cy="452596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 smtClean="0"/>
              <a:t>release</a:t>
            </a:r>
            <a:r>
              <a:rPr lang="zh-CN" altLang="en-US" sz="2400" b="0" dirty="0" smtClean="0"/>
              <a:t>编译</a:t>
            </a:r>
            <a:r>
              <a:rPr lang="zh-CN" altLang="en-US" sz="2400" b="0" dirty="0"/>
              <a:t>项目也就是在本地产生一个产出</a:t>
            </a:r>
            <a:r>
              <a:rPr lang="zh-CN" altLang="en-US" sz="2400" b="0" dirty="0" smtClean="0"/>
              <a:t>目录</a:t>
            </a:r>
            <a:r>
              <a:rPr lang="zh-CN" altLang="en-US" sz="2400" b="0" dirty="0" smtClean="0"/>
              <a:t>，</a:t>
            </a:r>
            <a:endParaRPr lang="en-US" altLang="zh-CN" sz="2400" b="0" dirty="0" smtClean="0"/>
          </a:p>
          <a:p>
            <a:pPr marL="0" indent="0">
              <a:buNone/>
            </a:pPr>
            <a:r>
              <a:rPr lang="zh-CN" altLang="en-US" sz="2400" b="0" dirty="0" smtClean="0"/>
              <a:t>该</a:t>
            </a:r>
            <a:r>
              <a:rPr lang="zh-CN" altLang="en-US" sz="2400" b="0" dirty="0" smtClean="0"/>
              <a:t>目录默认是在</a:t>
            </a:r>
            <a:r>
              <a:rPr lang="en-US" altLang="zh-CN" sz="2400" b="0" dirty="0" smtClean="0"/>
              <a:t>C</a:t>
            </a:r>
            <a:r>
              <a:rPr lang="en-US" altLang="zh-CN" sz="2400" b="0" dirty="0"/>
              <a:t>:\Users\huangqiuman\AppData\Local\.fis-plus-tmp\www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4000" b="0" dirty="0" smtClean="0"/>
          </a:p>
          <a:p>
            <a:pPr marL="0" indent="0">
              <a:buNone/>
            </a:pPr>
            <a:r>
              <a:rPr lang="zh-CN" altLang="en-US" sz="4000" dirty="0" smtClean="0"/>
              <a:t>产出目录</a:t>
            </a:r>
            <a:endParaRPr lang="en-US" altLang="zh-CN" sz="4000" dirty="0" smtClean="0"/>
          </a:p>
          <a:p>
            <a:pPr marL="0" indent="0">
              <a:buNone/>
            </a:pPr>
            <a:endParaRPr lang="en-US" altLang="zh-CN" sz="4000" b="0" dirty="0" smtClean="0"/>
          </a:p>
          <a:p>
            <a:pPr marL="0" indent="0">
              <a:buNone/>
            </a:pPr>
            <a:endParaRPr lang="en-US" altLang="zh-CN" sz="4000" b="0" dirty="0" smtClean="0"/>
          </a:p>
          <a:p>
            <a:pPr marL="0" indent="0">
              <a:buNone/>
            </a:pPr>
            <a:endParaRPr lang="en-US" altLang="zh-CN" sz="4000" b="0" dirty="0" smtClean="0"/>
          </a:p>
          <a:p>
            <a:pPr marL="0" indent="0">
              <a:buNone/>
            </a:pPr>
            <a:endParaRPr lang="zh-CN" altLang="en-US" sz="4000" b="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179" y="2928730"/>
            <a:ext cx="2753828" cy="3167270"/>
          </a:xfrm>
          <a:prstGeom prst="rect">
            <a:avLst/>
          </a:prstGeom>
        </p:spPr>
      </p:pic>
      <p:sp>
        <p:nvSpPr>
          <p:cNvPr id="3" name="右箭头 2"/>
          <p:cNvSpPr/>
          <p:nvPr/>
        </p:nvSpPr>
        <p:spPr bwMode="auto">
          <a:xfrm>
            <a:off x="2810359" y="3998562"/>
            <a:ext cx="1642820" cy="37195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435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串讲内容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项目前端部分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页面模块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遇到并解决的问题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FIS</a:t>
            </a:r>
            <a:r>
              <a:rPr lang="zh-CN" altLang="en-US" dirty="0" smtClean="0"/>
              <a:t>集成框架</a:t>
            </a:r>
            <a:endParaRPr lang="en-US" altLang="zh-CN" dirty="0" smtClean="0"/>
          </a:p>
          <a:p>
            <a:r>
              <a:rPr lang="zh-CN" altLang="en-US" dirty="0" smtClean="0"/>
              <a:t>项目</a:t>
            </a:r>
            <a:r>
              <a:rPr lang="en-US" altLang="zh-CN" dirty="0" smtClean="0"/>
              <a:t>API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代码部署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ODP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6549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ct val="20000"/>
              </a:spcBef>
            </a:pPr>
            <a:r>
              <a:rPr lang="zh-CN" altLang="en-US" sz="3200" dirty="0" smtClean="0">
                <a:solidFill>
                  <a:srgbClr val="000000"/>
                </a:solidFill>
                <a:ea typeface="宋体"/>
              </a:rPr>
              <a:t>                           </a:t>
            </a:r>
            <a:r>
              <a:rPr lang="en-US" altLang="zh-CN" sz="3200" dirty="0" smtClean="0">
                <a:solidFill>
                  <a:srgbClr val="000000"/>
                </a:solidFill>
                <a:ea typeface="宋体"/>
              </a:rPr>
              <a:t>1</a:t>
            </a:r>
            <a:r>
              <a:rPr lang="zh-CN" altLang="en-US" sz="3200" dirty="0" smtClean="0">
                <a:solidFill>
                  <a:srgbClr val="000000"/>
                </a:solidFill>
                <a:ea typeface="宋体"/>
              </a:rPr>
              <a:t>、自动</a:t>
            </a:r>
            <a:r>
              <a:rPr lang="zh-CN" altLang="en-US" sz="3200" dirty="0">
                <a:solidFill>
                  <a:srgbClr val="000000"/>
                </a:solidFill>
                <a:ea typeface="宋体"/>
              </a:rPr>
              <a:t>上传到开发机</a:t>
            </a:r>
            <a:r>
              <a:rPr lang="en-US" altLang="zh-CN" sz="3200" dirty="0">
                <a:solidFill>
                  <a:srgbClr val="000000"/>
                </a:solidFill>
                <a:ea typeface="宋体"/>
              </a:rPr>
              <a:t/>
            </a:r>
            <a:br>
              <a:rPr lang="en-US" altLang="zh-CN" sz="3200" dirty="0">
                <a:solidFill>
                  <a:srgbClr val="000000"/>
                </a:solidFill>
                <a:ea typeface="宋体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1" y="1379121"/>
            <a:ext cx="11055349" cy="452596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/>
              <a:t>配置发布时</a:t>
            </a:r>
            <a:r>
              <a:rPr lang="zh-CN" altLang="en-US" sz="2000" dirty="0"/>
              <a:t>的部署接收端和</a:t>
            </a:r>
            <a:r>
              <a:rPr lang="zh-CN" altLang="en-US" sz="2000" dirty="0" smtClean="0"/>
              <a:t>目录                              将</a:t>
            </a:r>
            <a:r>
              <a:rPr lang="zh-CN" altLang="en-US" sz="2000" dirty="0"/>
              <a:t>产出</a:t>
            </a:r>
            <a:r>
              <a:rPr lang="zh-CN" altLang="en-US" sz="2000" dirty="0" smtClean="0"/>
              <a:t>目录逐个部署到相应的目录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要先将工作测试机</a:t>
            </a:r>
            <a:r>
              <a:rPr lang="en-US" altLang="zh-CN" sz="2000" dirty="0" err="1" smtClean="0"/>
              <a:t>odp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webroot</a:t>
            </a:r>
            <a:r>
              <a:rPr lang="en-US" altLang="zh-CN" sz="2000" dirty="0" smtClean="0"/>
              <a:t>/receive</a:t>
            </a:r>
            <a:r>
              <a:rPr lang="zh-CN" altLang="en-US" sz="2000" dirty="0" smtClean="0"/>
              <a:t>文件夹拷贝到自己开发机的相同目录下</a:t>
            </a: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9854"/>
            <a:ext cx="6276814" cy="1990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891" y="2730585"/>
            <a:ext cx="5616560" cy="2386013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 bwMode="auto">
          <a:xfrm>
            <a:off x="2045777" y="1766807"/>
            <a:ext cx="557939" cy="119701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下箭头 7"/>
          <p:cNvSpPr/>
          <p:nvPr/>
        </p:nvSpPr>
        <p:spPr bwMode="auto">
          <a:xfrm>
            <a:off x="8524067" y="1855103"/>
            <a:ext cx="480448" cy="1108719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851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、修改</a:t>
            </a:r>
            <a:r>
              <a:rPr lang="en-US" altLang="zh-CN" dirty="0" err="1" smtClean="0"/>
              <a:t>lighttpd.conf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 smtClean="0"/>
              <a:t>    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先暂时上传到</a:t>
            </a:r>
            <a:r>
              <a:rPr lang="en-US" altLang="zh-CN" sz="2400" dirty="0" err="1" smtClean="0"/>
              <a:t>upload_tmp</a:t>
            </a:r>
            <a:r>
              <a:rPr lang="zh-CN" altLang="en-US" sz="2400" dirty="0" smtClean="0"/>
              <a:t>，故要在该目录上创建文件夹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重写</a:t>
            </a:r>
            <a:r>
              <a:rPr lang="en-US" altLang="zh-CN" sz="2400" dirty="0" err="1" smtClean="0"/>
              <a:t>url</a:t>
            </a:r>
            <a:r>
              <a:rPr lang="zh-CN" altLang="en-US" sz="2400" dirty="0" smtClean="0"/>
              <a:t>规则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00" y="2723356"/>
            <a:ext cx="5934075" cy="238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00" y="4352925"/>
            <a:ext cx="82581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29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  API</a:t>
            </a:r>
            <a:r>
              <a:rPr lang="zh-CN" altLang="en-US" dirty="0" smtClean="0"/>
              <a:t>部分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zh-CN" altLang="en-US" dirty="0" smtClean="0"/>
              <a:t>部署开发机流程    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			ODP</a:t>
            </a:r>
            <a:r>
              <a:rPr lang="zh-CN" altLang="en-US" dirty="0" smtClean="0"/>
              <a:t>开发环境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</a:t>
            </a:r>
            <a:r>
              <a:rPr lang="zh-CN" altLang="en-US" dirty="0" smtClean="0"/>
              <a:t>          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597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部署开发机流程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z="2400" dirty="0" smtClean="0"/>
              <a:t>修改</a:t>
            </a:r>
            <a:r>
              <a:rPr lang="en-US" altLang="zh-CN" sz="2400" dirty="0" err="1" smtClean="0"/>
              <a:t>Makefile</a:t>
            </a:r>
            <a:r>
              <a:rPr lang="zh-CN" altLang="en-US" sz="2400" dirty="0" smtClean="0"/>
              <a:t>部署路径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、执行</a:t>
            </a:r>
            <a:r>
              <a:rPr lang="en-US" altLang="zh-CN" sz="2400" dirty="0" smtClean="0"/>
              <a:t>make </a:t>
            </a:r>
            <a:r>
              <a:rPr lang="en-US" altLang="zh-CN" sz="2400" dirty="0" err="1" smtClean="0"/>
              <a:t>dev_pc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自动部署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、重启</a:t>
            </a:r>
            <a:r>
              <a:rPr lang="en-US" altLang="zh-CN" sz="2400" dirty="0" smtClean="0"/>
              <a:t>webserver</a:t>
            </a:r>
            <a:r>
              <a:rPr lang="zh-CN" altLang="en-US" sz="2400" dirty="0"/>
              <a:t>服务器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1" y="4027362"/>
            <a:ext cx="5458587" cy="14480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786" y="0"/>
            <a:ext cx="3629532" cy="569674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 bwMode="auto">
          <a:xfrm flipH="1" flipV="1">
            <a:off x="6054725" y="4803006"/>
            <a:ext cx="2617637" cy="6448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5532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提供开发环境运行环境</a:t>
            </a:r>
            <a:endParaRPr lang="en-US" altLang="zh-CN" dirty="0" smtClean="0"/>
          </a:p>
          <a:p>
            <a:r>
              <a:rPr lang="zh-CN" altLang="en-US" dirty="0" smtClean="0"/>
              <a:t>快速创建代码框架</a:t>
            </a:r>
            <a:endParaRPr lang="en-US" altLang="zh-CN" dirty="0" smtClean="0"/>
          </a:p>
          <a:p>
            <a:r>
              <a:rPr lang="zh-CN" altLang="en-US" dirty="0" smtClean="0"/>
              <a:t>大量基础库和组件可以直接调用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776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规范代码框架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sz="2400" b="0" dirty="0" smtClean="0"/>
              <a:t>生成：使用</a:t>
            </a:r>
            <a:r>
              <a:rPr lang="en-US" altLang="zh-CN" sz="2400" b="0" dirty="0" smtClean="0"/>
              <a:t>app-cg</a:t>
            </a:r>
            <a:r>
              <a:rPr lang="zh-CN" altLang="en-US" sz="2400" b="0" dirty="0" smtClean="0"/>
              <a:t>代码生成工具，</a:t>
            </a:r>
            <a:endParaRPr lang="en-US" altLang="zh-CN" sz="2400" b="0" dirty="0" smtClean="0"/>
          </a:p>
          <a:p>
            <a:pPr marL="0" indent="0">
              <a:buNone/>
            </a:pPr>
            <a:r>
              <a:rPr lang="en-US" altLang="zh-CN" sz="2400" b="0" dirty="0"/>
              <a:t> </a:t>
            </a:r>
            <a:r>
              <a:rPr lang="en-US" altLang="zh-CN" sz="2400" b="0" dirty="0" smtClean="0"/>
              <a:t>               </a:t>
            </a:r>
            <a:r>
              <a:rPr lang="zh-CN" altLang="en-US" sz="2400" b="0" dirty="0" smtClean="0"/>
              <a:t>修改</a:t>
            </a:r>
            <a:r>
              <a:rPr lang="en-US" altLang="zh-CN" sz="2400" b="0" dirty="0" err="1" smtClean="0"/>
              <a:t>conf.php</a:t>
            </a:r>
            <a:r>
              <a:rPr lang="zh-CN" altLang="en-US" sz="2400" b="0" dirty="0" smtClean="0"/>
              <a:t>，十分方便</a:t>
            </a:r>
            <a:r>
              <a:rPr lang="en-US" altLang="zh-CN" sz="2400" b="0" dirty="0" smtClean="0"/>
              <a:t> </a:t>
            </a:r>
          </a:p>
          <a:p>
            <a:pPr marL="0" indent="0">
              <a:buNone/>
            </a:pPr>
            <a:endParaRPr lang="en-US" altLang="zh-CN" sz="2400" b="0" dirty="0"/>
          </a:p>
          <a:p>
            <a:pPr marL="0" indent="0">
              <a:buNone/>
            </a:pPr>
            <a:endParaRPr lang="en-US" altLang="zh-CN" sz="2400" b="0" dirty="0" smtClean="0"/>
          </a:p>
          <a:p>
            <a:pPr marL="0" indent="0">
              <a:buNone/>
            </a:pPr>
            <a:endParaRPr lang="en-US" altLang="zh-CN" sz="2400" b="0" dirty="0"/>
          </a:p>
          <a:p>
            <a:pPr marL="0" indent="0">
              <a:buNone/>
            </a:pPr>
            <a:endParaRPr lang="en-US" altLang="zh-CN" sz="2400" b="0" dirty="0" smtClean="0"/>
          </a:p>
          <a:p>
            <a:pPr marL="0" indent="0">
              <a:buNone/>
            </a:pPr>
            <a:endParaRPr lang="en-US" altLang="zh-CN" sz="2400" b="0" dirty="0"/>
          </a:p>
          <a:p>
            <a:pPr marL="0" indent="0">
              <a:buNone/>
            </a:pPr>
            <a:r>
              <a:rPr lang="en-US" altLang="zh-CN" sz="2400" b="0" dirty="0" smtClean="0"/>
              <a:t>     </a:t>
            </a:r>
            <a:r>
              <a:rPr lang="zh-CN" altLang="en-US" sz="2400" b="0" dirty="0" smtClean="0"/>
              <a:t>快速搭建开发环境，开发者可以进行业务逻辑开发</a:t>
            </a:r>
            <a:endParaRPr lang="zh-CN" altLang="en-US" sz="2400" b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84" y="3614537"/>
            <a:ext cx="7744906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71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业务层分层开发规范</a:t>
            </a:r>
            <a:endParaRPr lang="zh-CN" altLang="en-US" dirty="0"/>
          </a:p>
        </p:txBody>
      </p:sp>
      <p:pic>
        <p:nvPicPr>
          <p:cNvPr id="4" name="图片 5" descr="C:\Users\ligaofeng\Desktop\odp_4_1.jp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826" y="2041016"/>
            <a:ext cx="333375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881535"/>
              </p:ext>
            </p:extLst>
          </p:nvPr>
        </p:nvGraphicFramePr>
        <p:xfrm>
          <a:off x="2045436" y="1998153"/>
          <a:ext cx="2447925" cy="337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5" imgW="1834788" imgH="2538185" progId="Visio.Drawing.11">
                  <p:embed/>
                </p:oleObj>
              </mc:Choice>
              <mc:Fallback>
                <p:oleObj name="Visio" r:id="rId5" imgW="1834788" imgH="253818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5436" y="1998153"/>
                        <a:ext cx="2447925" cy="337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1247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/>
              <a:t>Template</a:t>
            </a:r>
            <a:r>
              <a:rPr lang="zh-CN" altLang="en-US" sz="2400" b="0" dirty="0" smtClean="0"/>
              <a:t>和</a:t>
            </a:r>
            <a:r>
              <a:rPr lang="en-US" altLang="zh-CN" sz="2400" b="0" dirty="0" smtClean="0"/>
              <a:t>DAO</a:t>
            </a:r>
            <a:r>
              <a:rPr lang="zh-CN" altLang="en-US" sz="2400" b="0" dirty="0" smtClean="0"/>
              <a:t>层可选</a:t>
            </a:r>
            <a:endParaRPr lang="en-US" altLang="zh-CN" sz="2400" b="0" dirty="0" smtClean="0"/>
          </a:p>
          <a:p>
            <a:r>
              <a:rPr lang="en-US" altLang="zh-CN" sz="2400" b="0" dirty="0" smtClean="0"/>
              <a:t>Action</a:t>
            </a:r>
            <a:r>
              <a:rPr lang="zh-CN" altLang="en-US" sz="2400" b="0" dirty="0" smtClean="0"/>
              <a:t>层不包含具体业务</a:t>
            </a:r>
            <a:r>
              <a:rPr lang="zh-CN" altLang="en-US" sz="2400" b="0" dirty="0" smtClean="0"/>
              <a:t>逻辑</a:t>
            </a:r>
            <a:endParaRPr lang="en-US" altLang="zh-CN" sz="2400" b="0" dirty="0" smtClean="0"/>
          </a:p>
          <a:p>
            <a:pPr marL="0" indent="0">
              <a:buNone/>
            </a:pPr>
            <a:r>
              <a:rPr lang="en-US" altLang="zh-CN" sz="2400" b="0" dirty="0"/>
              <a:t> </a:t>
            </a:r>
            <a:r>
              <a:rPr lang="en-US" altLang="zh-CN" sz="2400" b="0" dirty="0" smtClean="0"/>
              <a:t>   </a:t>
            </a:r>
            <a:r>
              <a:rPr lang="zh-CN" altLang="en-US" sz="2400" b="0" dirty="0" smtClean="0"/>
              <a:t>仅仅包含页面相关的逻辑，如</a:t>
            </a:r>
            <a:endParaRPr lang="en-US" altLang="zh-CN" sz="2400" b="0" dirty="0" smtClean="0"/>
          </a:p>
          <a:p>
            <a:pPr marL="0" indent="0">
              <a:buNone/>
            </a:pPr>
            <a:r>
              <a:rPr lang="en-US" altLang="zh-CN" sz="2400" b="0" dirty="0"/>
              <a:t> </a:t>
            </a:r>
            <a:r>
              <a:rPr lang="en-US" altLang="zh-CN" sz="2400" b="0" dirty="0" smtClean="0"/>
              <a:t>   </a:t>
            </a:r>
            <a:r>
              <a:rPr lang="zh-CN" altLang="en-US" sz="2400" b="0" dirty="0" smtClean="0"/>
              <a:t>包含整理结果的格式</a:t>
            </a:r>
            <a:r>
              <a:rPr lang="zh-CN" altLang="en-US" sz="2400" b="0" dirty="0" smtClean="0"/>
              <a:t>、</a:t>
            </a:r>
            <a:r>
              <a:rPr lang="zh-CN" altLang="en-US" sz="2400" b="0" dirty="0"/>
              <a:t>输出</a:t>
            </a:r>
            <a:r>
              <a:rPr lang="zh-CN" altLang="en-US" sz="2400" b="0" dirty="0" smtClean="0"/>
              <a:t>等</a:t>
            </a:r>
            <a:endParaRPr lang="en-US" altLang="zh-CN" sz="2400" b="0" dirty="0" smtClean="0"/>
          </a:p>
          <a:p>
            <a:pPr marL="0" indent="0">
              <a:buNone/>
            </a:pPr>
            <a:r>
              <a:rPr lang="en-US" altLang="zh-CN" sz="2400" b="0" dirty="0"/>
              <a:t> </a:t>
            </a:r>
            <a:r>
              <a:rPr lang="en-US" altLang="zh-CN" sz="2400" b="0" dirty="0" smtClean="0"/>
              <a:t>   </a:t>
            </a:r>
            <a:r>
              <a:rPr lang="zh-CN" altLang="en-US" sz="2400" b="0" dirty="0" smtClean="0"/>
              <a:t>调用</a:t>
            </a:r>
            <a:r>
              <a:rPr lang="en-US" altLang="zh-CN" sz="2400" b="0" dirty="0" smtClean="0"/>
              <a:t>service</a:t>
            </a:r>
            <a:r>
              <a:rPr lang="zh-CN" altLang="en-US" sz="2400" b="0" dirty="0" smtClean="0"/>
              <a:t>层                        </a:t>
            </a:r>
            <a:endParaRPr lang="en-US" altLang="zh-CN" sz="2400" b="0" dirty="0" smtClean="0"/>
          </a:p>
          <a:p>
            <a:endParaRPr lang="en-US" altLang="zh-CN" sz="2400" b="0" dirty="0" smtClean="0"/>
          </a:p>
          <a:p>
            <a:pPr marL="0" indent="0">
              <a:buNone/>
            </a:pPr>
            <a:endParaRPr lang="zh-CN" altLang="en-US" b="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489" y="1838429"/>
            <a:ext cx="4182059" cy="13908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489" y="4047871"/>
            <a:ext cx="4648849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76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err="1" smtClean="0"/>
              <a:t>PageService</a:t>
            </a:r>
            <a:r>
              <a:rPr lang="zh-CN" altLang="en-US" sz="2400" b="0" dirty="0" smtClean="0"/>
              <a:t>层</a:t>
            </a:r>
            <a:endParaRPr lang="en-US" altLang="zh-CN" sz="2400" b="0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sz="2400" b="0" dirty="0" smtClean="0"/>
              <a:t>处理与具体的请求相关的业务逻辑</a:t>
            </a:r>
            <a:endParaRPr lang="en-US" altLang="zh-CN" sz="2400" b="0" dirty="0" smtClean="0"/>
          </a:p>
          <a:p>
            <a:pPr marL="0" indent="0">
              <a:buNone/>
            </a:pPr>
            <a:r>
              <a:rPr lang="en-US" altLang="zh-CN" sz="2400" b="0" dirty="0"/>
              <a:t> </a:t>
            </a:r>
            <a:r>
              <a:rPr lang="en-US" altLang="zh-CN" sz="2400" b="0" dirty="0" smtClean="0"/>
              <a:t>   </a:t>
            </a:r>
            <a:r>
              <a:rPr lang="zh-CN" altLang="en-US" sz="2400" b="0" dirty="0" smtClean="0"/>
              <a:t>调用</a:t>
            </a:r>
            <a:r>
              <a:rPr lang="en-US" altLang="zh-CN" sz="2400" b="0" dirty="0" err="1" smtClean="0"/>
              <a:t>DataService</a:t>
            </a:r>
            <a:r>
              <a:rPr lang="zh-CN" altLang="en-US" sz="2400" b="0" dirty="0" smtClean="0"/>
              <a:t>层</a:t>
            </a:r>
            <a:endParaRPr lang="en-US" altLang="zh-CN" sz="2400" b="0" dirty="0" smtClean="0"/>
          </a:p>
          <a:p>
            <a:r>
              <a:rPr lang="en-US" altLang="zh-CN" sz="2400" b="0" dirty="0" err="1" smtClean="0"/>
              <a:t>DataService</a:t>
            </a:r>
            <a:r>
              <a:rPr lang="zh-CN" altLang="en-US" sz="2400" b="0" dirty="0" smtClean="0"/>
              <a:t>层</a:t>
            </a:r>
            <a:endParaRPr lang="en-US" altLang="zh-CN" sz="2400" b="0" dirty="0" smtClean="0"/>
          </a:p>
          <a:p>
            <a:pPr marL="0" indent="0">
              <a:buNone/>
            </a:pPr>
            <a:r>
              <a:rPr lang="en-US" altLang="zh-CN" sz="2400" b="0" dirty="0"/>
              <a:t> </a:t>
            </a:r>
            <a:r>
              <a:rPr lang="en-US" altLang="zh-CN" sz="2400" b="0" dirty="0" smtClean="0"/>
              <a:t>    </a:t>
            </a:r>
            <a:r>
              <a:rPr lang="zh-CN" altLang="en-US" sz="2400" b="0" dirty="0" smtClean="0"/>
              <a:t>对</a:t>
            </a:r>
            <a:r>
              <a:rPr lang="en-US" altLang="zh-CN" sz="2400" b="0" dirty="0" smtClean="0"/>
              <a:t>DAO</a:t>
            </a:r>
            <a:r>
              <a:rPr lang="zh-CN" altLang="en-US" sz="2400" b="0" dirty="0" smtClean="0"/>
              <a:t>层返回的数据拼装</a:t>
            </a:r>
            <a:endParaRPr lang="en-US" altLang="zh-CN" sz="2400" b="0" dirty="0" smtClean="0"/>
          </a:p>
          <a:p>
            <a:pPr marL="0" indent="0">
              <a:buNone/>
            </a:pPr>
            <a:r>
              <a:rPr lang="en-US" altLang="zh-CN" sz="2400" b="0" dirty="0"/>
              <a:t> </a:t>
            </a:r>
            <a:r>
              <a:rPr lang="en-US" altLang="zh-CN" sz="2400" b="0" dirty="0" smtClean="0"/>
              <a:t>    </a:t>
            </a:r>
            <a:r>
              <a:rPr lang="zh-CN" altLang="en-US" sz="2400" b="0" dirty="0" smtClean="0"/>
              <a:t>多表级联查询</a:t>
            </a:r>
            <a:endParaRPr lang="en-US" altLang="zh-CN" sz="2400" b="0" dirty="0" smtClean="0"/>
          </a:p>
          <a:p>
            <a:r>
              <a:rPr lang="en-US" altLang="zh-CN" sz="2400" b="0" dirty="0" smtClean="0"/>
              <a:t>DAO</a:t>
            </a:r>
            <a:r>
              <a:rPr lang="zh-CN" altLang="en-US" sz="2400" b="0" dirty="0" smtClean="0"/>
              <a:t>层</a:t>
            </a:r>
            <a:endParaRPr lang="en-US" altLang="zh-CN" sz="2400" b="0" dirty="0" smtClean="0"/>
          </a:p>
          <a:p>
            <a:pPr marL="0" indent="0">
              <a:buNone/>
            </a:pPr>
            <a:r>
              <a:rPr lang="en-US" altLang="zh-CN" sz="2400" b="0" dirty="0"/>
              <a:t> </a:t>
            </a:r>
            <a:r>
              <a:rPr lang="en-US" altLang="zh-CN" sz="2400" b="0" dirty="0" smtClean="0"/>
              <a:t>   </a:t>
            </a:r>
            <a:r>
              <a:rPr lang="zh-CN" altLang="en-US" sz="2400" b="0" dirty="0" smtClean="0"/>
              <a:t>具体的，无逻辑的数据操作</a:t>
            </a:r>
            <a:endParaRPr lang="en-US" altLang="zh-CN" sz="2400" b="0" dirty="0" smtClean="0"/>
          </a:p>
          <a:p>
            <a:pPr marL="0" indent="0">
              <a:buNone/>
            </a:pPr>
            <a:r>
              <a:rPr lang="en-US" altLang="zh-CN" sz="2400" b="0" dirty="0"/>
              <a:t> </a:t>
            </a:r>
            <a:r>
              <a:rPr lang="en-US" altLang="zh-CN" sz="2400" b="0" dirty="0" smtClean="0"/>
              <a:t>   </a:t>
            </a:r>
            <a:r>
              <a:rPr lang="zh-CN" altLang="en-US" sz="2400" b="0" dirty="0" smtClean="0"/>
              <a:t>增删改查操作</a:t>
            </a:r>
            <a:endParaRPr lang="zh-CN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857463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ODP</a:t>
            </a:r>
            <a:r>
              <a:rPr lang="zh-CN" altLang="en-US" dirty="0" smtClean="0"/>
              <a:t>基础库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可以直接调用，十分方便</a:t>
            </a:r>
            <a:endParaRPr lang="en-US" altLang="zh-CN" dirty="0" smtClean="0"/>
          </a:p>
          <a:p>
            <a:r>
              <a:rPr lang="en-US" altLang="zh-CN" b="0" dirty="0" err="1" smtClean="0"/>
              <a:t>Bd_Init</a:t>
            </a:r>
            <a:r>
              <a:rPr lang="en-US" altLang="zh-CN" b="0" dirty="0" smtClean="0"/>
              <a:t>  </a:t>
            </a:r>
            <a:r>
              <a:rPr lang="zh-CN" altLang="en-US" b="0" dirty="0" smtClean="0"/>
              <a:t>初始化环境</a:t>
            </a:r>
            <a:endParaRPr lang="en-US" altLang="zh-CN" b="0" dirty="0" smtClean="0"/>
          </a:p>
          <a:p>
            <a:r>
              <a:rPr lang="en-US" altLang="zh-CN" b="0" dirty="0" err="1" smtClean="0"/>
              <a:t>Bd_TplFactory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获取</a:t>
            </a:r>
            <a:r>
              <a:rPr lang="en-US" altLang="zh-CN" b="0" dirty="0" smtClean="0"/>
              <a:t>smarty</a:t>
            </a:r>
            <a:r>
              <a:rPr lang="zh-CN" altLang="en-US" b="0" dirty="0" smtClean="0"/>
              <a:t>实例</a:t>
            </a:r>
            <a:endParaRPr lang="en-US" altLang="zh-CN" b="0" dirty="0"/>
          </a:p>
          <a:p>
            <a:pPr marL="0" indent="0">
              <a:buNone/>
            </a:pPr>
            <a:endParaRPr lang="en-US" altLang="zh-CN" b="0" dirty="0"/>
          </a:p>
          <a:p>
            <a:pPr marL="0" indent="0">
              <a:buNone/>
            </a:pPr>
            <a:r>
              <a:rPr lang="zh-CN" altLang="en-US" b="0" dirty="0" smtClean="0"/>
              <a:t>不熟悉的库：</a:t>
            </a:r>
            <a:endParaRPr lang="en-US" altLang="zh-CN" b="0" dirty="0" smtClean="0"/>
          </a:p>
          <a:p>
            <a:pPr marL="0" indent="0">
              <a:buNone/>
            </a:pPr>
            <a:r>
              <a:rPr lang="en-US" altLang="zh-CN" b="0" dirty="0" err="1"/>
              <a:t>Bd_AppEnv</a:t>
            </a:r>
            <a:endParaRPr lang="en-US" altLang="zh-CN" b="0" dirty="0"/>
          </a:p>
          <a:p>
            <a:pPr marL="0" indent="0">
              <a:buNone/>
            </a:pPr>
            <a:r>
              <a:rPr lang="en-US" altLang="zh-CN" b="0" dirty="0" err="1" smtClean="0"/>
              <a:t>Bd_Conf</a:t>
            </a:r>
            <a:endParaRPr lang="en-US" altLang="zh-CN" b="0" dirty="0" smtClean="0"/>
          </a:p>
          <a:p>
            <a:pPr marL="0" indent="0">
              <a:buNone/>
            </a:pPr>
            <a:r>
              <a:rPr lang="en-US" altLang="zh-CN" b="0" dirty="0" err="1" smtClean="0"/>
              <a:t>Bd_Log</a:t>
            </a:r>
            <a:endParaRPr lang="en-US" altLang="zh-CN" b="0" dirty="0" smtClean="0"/>
          </a:p>
          <a:p>
            <a:pPr marL="0" indent="0">
              <a:buNone/>
            </a:pPr>
            <a:r>
              <a:rPr lang="en-US" altLang="zh-CN" b="0" dirty="0" err="1"/>
              <a:t>Bd_String</a:t>
            </a:r>
            <a:endParaRPr lang="en-US" altLang="zh-CN" b="0" dirty="0"/>
          </a:p>
          <a:p>
            <a:pPr marL="0" indent="0">
              <a:buNone/>
            </a:pPr>
            <a:endParaRPr lang="en-US" altLang="zh-CN" b="0" dirty="0"/>
          </a:p>
          <a:p>
            <a:pPr marL="0" indent="0">
              <a:buNone/>
            </a:pPr>
            <a:endParaRPr lang="en-US" altLang="zh-CN" b="0" dirty="0"/>
          </a:p>
          <a:p>
            <a:pPr marL="0" indent="0">
              <a:buNone/>
            </a:pPr>
            <a:endParaRPr lang="en-US" altLang="zh-CN" b="0" dirty="0" smtClean="0"/>
          </a:p>
          <a:p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170537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选址项目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提供城市信息</a:t>
            </a:r>
            <a:endParaRPr lang="en-US" altLang="zh-CN" dirty="0" smtClean="0"/>
          </a:p>
          <a:p>
            <a:r>
              <a:rPr lang="zh-CN" altLang="en-US" dirty="0" smtClean="0"/>
              <a:t>提供区域信息</a:t>
            </a:r>
            <a:endParaRPr lang="en-US" altLang="zh-CN" dirty="0" smtClean="0"/>
          </a:p>
          <a:p>
            <a:r>
              <a:rPr lang="zh-CN" altLang="en-US" dirty="0" smtClean="0"/>
              <a:t>供用户开店参考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2929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 smtClean="0">
                <a:hlinkClick r:id="rId2"/>
              </a:rPr>
              <a:t>url:cp01-rdqa-dev403.cp01.baidu.com:8087/</a:t>
            </a:r>
            <a:r>
              <a:rPr lang="en-US" altLang="zh-CN" sz="2400" dirty="0" err="1" smtClean="0">
                <a:hlinkClick r:id="rId2"/>
              </a:rPr>
              <a:t>xuanzhi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                </a:t>
            </a:r>
            <a:r>
              <a:rPr lang="zh-CN" altLang="en-US" sz="4400" dirty="0" smtClean="0"/>
              <a:t>？？</a:t>
            </a:r>
            <a:endParaRPr lang="en-US" altLang="zh-CN" sz="4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     </a:t>
            </a:r>
            <a:r>
              <a:rPr lang="zh-CN" altLang="en-US" sz="2400" dirty="0" smtClean="0"/>
              <a:t>显示选址宝页面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  <p:cxnSp>
        <p:nvCxnSpPr>
          <p:cNvPr id="5" name="直接箭头连接符 4"/>
          <p:cNvCxnSpPr/>
          <p:nvPr/>
        </p:nvCxnSpPr>
        <p:spPr bwMode="auto">
          <a:xfrm flipH="1">
            <a:off x="3595607" y="1982804"/>
            <a:ext cx="33117" cy="17367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11694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 smtClean="0"/>
              <a:t>Lighttpd.conf</a:t>
            </a:r>
            <a:r>
              <a:rPr lang="zh-CN" altLang="en-US" sz="2400" dirty="0" smtClean="0"/>
              <a:t>中的</a:t>
            </a:r>
            <a:r>
              <a:rPr lang="en-US" altLang="zh-CN" sz="2400" dirty="0" smtClean="0"/>
              <a:t>rewrite</a:t>
            </a:r>
            <a:r>
              <a:rPr lang="zh-CN" altLang="en-US" sz="2400" dirty="0" smtClean="0"/>
              <a:t>规则，将其改为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cp01-rdqa-dev403.cp01.baidu.com:8087/</a:t>
            </a:r>
            <a:r>
              <a:rPr lang="en-US" altLang="zh-CN" sz="2400" dirty="0" err="1" smtClean="0"/>
              <a:t>huiyan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index.php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xuanzhi</a:t>
            </a:r>
            <a:r>
              <a:rPr lang="en-US" altLang="zh-CN" sz="2400" dirty="0" smtClean="0"/>
              <a:t>/page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en-US" altLang="zh-CN" sz="2400" dirty="0" err="1" smtClean="0"/>
              <a:t>Webroot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huiyan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index.php</a:t>
            </a:r>
            <a:r>
              <a:rPr lang="zh-CN" altLang="en-US" sz="2400" dirty="0"/>
              <a:t>：</a:t>
            </a:r>
            <a:r>
              <a:rPr lang="en-US" altLang="zh-CN" sz="2400" dirty="0" smtClean="0"/>
              <a:t>AP</a:t>
            </a:r>
            <a:r>
              <a:rPr lang="zh-CN" altLang="en-US" sz="2400" dirty="0" smtClean="0"/>
              <a:t>框架被初始化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819" y="3413861"/>
            <a:ext cx="6645728" cy="10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70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 smtClean="0"/>
              <a:t>Xuanzhi</a:t>
            </a:r>
            <a:r>
              <a:rPr lang="en-US" altLang="zh-CN" sz="2400" dirty="0" smtClean="0"/>
              <a:t>/page</a:t>
            </a:r>
            <a:r>
              <a:rPr lang="zh-CN" altLang="en-US" sz="2400" dirty="0" smtClean="0"/>
              <a:t>部分参与路由，找到</a:t>
            </a:r>
            <a:r>
              <a:rPr lang="en-US" altLang="zh-CN" sz="2400" dirty="0"/>
              <a:t>controller/</a:t>
            </a:r>
            <a:r>
              <a:rPr lang="en-US" altLang="zh-CN" sz="2400" dirty="0" err="1"/>
              <a:t>Xuanzhi.php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endParaRPr lang="en-US" altLang="zh-CN" dirty="0" smtClean="0"/>
          </a:p>
          <a:p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10" y="2412300"/>
            <a:ext cx="3988041" cy="7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27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actions/</a:t>
            </a:r>
            <a:r>
              <a:rPr lang="en-US" altLang="zh-CN" sz="2400" dirty="0" err="1"/>
              <a:t>xuanzhi</a:t>
            </a:r>
            <a:r>
              <a:rPr lang="en-US" altLang="zh-CN" sz="2400" dirty="0"/>
              <a:t>/</a:t>
            </a:r>
            <a:r>
              <a:rPr lang="zh-CN" altLang="en-US" sz="2400" dirty="0"/>
              <a:t>下找到</a:t>
            </a:r>
            <a:r>
              <a:rPr lang="en-US" altLang="zh-CN" sz="2400" dirty="0" err="1" smtClean="0"/>
              <a:t>Page.php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zh-CN" altLang="en-US" sz="2400" dirty="0" smtClean="0"/>
              <a:t>对应的模板分别为：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浏览器兼容：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xuanzhi</a:t>
            </a:r>
            <a:r>
              <a:rPr lang="en-US" altLang="zh-CN" sz="2400" dirty="0" smtClean="0"/>
              <a:t>/page/</a:t>
            </a:r>
            <a:r>
              <a:rPr lang="en-US" altLang="zh-CN" sz="2400" dirty="0" err="1" smtClean="0"/>
              <a:t>index.tpl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浏览器不兼容：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common/page/</a:t>
            </a:r>
            <a:r>
              <a:rPr lang="en-US" altLang="zh-CN" sz="2400" dirty="0" err="1" smtClean="0"/>
              <a:t>uncompatible.tpl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328" y="274638"/>
            <a:ext cx="6054671" cy="516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59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sz="4800" smtClean="0"/>
              <a:t>Thank </a:t>
            </a:r>
            <a:r>
              <a:rPr lang="en-US" altLang="zh-CN" sz="4800" dirty="0" smtClean="0"/>
              <a:t>U!!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05016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dirty="0" smtClean="0"/>
              <a:t>页面模块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4400" dirty="0" smtClean="0"/>
              <a:t>前端部分               </a:t>
            </a:r>
            <a:endParaRPr lang="en-US" altLang="zh-CN" sz="4400" dirty="0" smtClean="0"/>
          </a:p>
          <a:p>
            <a:pPr marL="0" indent="0">
              <a:buNone/>
            </a:pPr>
            <a:r>
              <a:rPr lang="en-US" altLang="zh-CN" sz="4400" dirty="0"/>
              <a:t> </a:t>
            </a:r>
            <a:r>
              <a:rPr lang="en-US" altLang="zh-CN" sz="4400" dirty="0" smtClean="0"/>
              <a:t>                             </a:t>
            </a:r>
            <a:r>
              <a:rPr lang="zh-CN" altLang="en-US" dirty="0" smtClean="0"/>
              <a:t>前端框架</a:t>
            </a:r>
            <a:r>
              <a:rPr lang="en-US" altLang="zh-CN" dirty="0" smtClean="0"/>
              <a:t>FIS</a:t>
            </a:r>
          </a:p>
          <a:p>
            <a:pPr marL="0" indent="0">
              <a:buNone/>
            </a:pPr>
            <a:r>
              <a:rPr lang="en-US" altLang="zh-CN" sz="4400" dirty="0"/>
              <a:t> </a:t>
            </a:r>
            <a:r>
              <a:rPr lang="en-US" altLang="zh-CN" sz="4400" dirty="0" smtClean="0"/>
              <a:t>                              </a:t>
            </a:r>
            <a:endParaRPr lang="zh-CN" altLang="en-US" sz="4400" dirty="0"/>
          </a:p>
        </p:txBody>
      </p:sp>
      <p:sp>
        <p:nvSpPr>
          <p:cNvPr id="6" name="右箭头 5"/>
          <p:cNvSpPr/>
          <p:nvPr/>
        </p:nvSpPr>
        <p:spPr bwMode="auto">
          <a:xfrm>
            <a:off x="3394129" y="3099661"/>
            <a:ext cx="1441342" cy="43395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765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页面一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b="0" dirty="0" smtClean="0"/>
              <a:t>提供三个主要模块：</a:t>
            </a:r>
            <a:endParaRPr lang="en-US" altLang="zh-CN" sz="2400" b="0" dirty="0" smtClean="0"/>
          </a:p>
          <a:p>
            <a:pPr marL="0" indent="0">
              <a:buNone/>
            </a:pPr>
            <a:r>
              <a:rPr lang="zh-CN" altLang="en-US" sz="2400" b="0" dirty="0" smtClean="0"/>
              <a:t>城市扫描</a:t>
            </a:r>
            <a:endParaRPr lang="en-US" altLang="zh-CN" sz="2400" b="0" dirty="0" smtClean="0"/>
          </a:p>
          <a:p>
            <a:pPr marL="0" indent="0">
              <a:buNone/>
            </a:pPr>
            <a:r>
              <a:rPr lang="zh-CN" altLang="en-US" sz="2400" b="0" dirty="0"/>
              <a:t>区域</a:t>
            </a:r>
            <a:r>
              <a:rPr lang="zh-CN" altLang="en-US" sz="2400" b="0" dirty="0" smtClean="0"/>
              <a:t>信息</a:t>
            </a:r>
            <a:endParaRPr lang="en-US" altLang="zh-CN" sz="2400" b="0" dirty="0" smtClean="0"/>
          </a:p>
          <a:p>
            <a:pPr marL="0" indent="0">
              <a:buNone/>
            </a:pPr>
            <a:r>
              <a:rPr lang="zh-CN" altLang="en-US" sz="2400" b="0" dirty="0"/>
              <a:t>我的</a:t>
            </a:r>
            <a:r>
              <a:rPr lang="zh-CN" altLang="en-US" sz="2400" b="0" dirty="0" smtClean="0"/>
              <a:t>数据</a:t>
            </a:r>
            <a:endParaRPr lang="en-US" altLang="zh-CN" sz="2400" b="0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846138"/>
            <a:ext cx="810577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4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城市扫描</a:t>
            </a:r>
            <a:endParaRPr lang="en-US" altLang="zh-CN" dirty="0" smtClean="0"/>
          </a:p>
          <a:p>
            <a:r>
              <a:rPr lang="zh-CN" altLang="en-US" sz="2400" b="0" dirty="0" smtClean="0"/>
              <a:t>根据用户权限展示相应城市</a:t>
            </a:r>
            <a:r>
              <a:rPr lang="en-US" altLang="zh-CN" sz="2400" b="0" dirty="0" smtClean="0"/>
              <a:t>(</a:t>
            </a:r>
            <a:r>
              <a:rPr lang="zh-CN" altLang="en-US" sz="2400" b="0" dirty="0" smtClean="0"/>
              <a:t>开发中</a:t>
            </a:r>
            <a:r>
              <a:rPr lang="en-US" altLang="zh-CN" sz="2400" b="0" dirty="0" smtClean="0"/>
              <a:t>)</a:t>
            </a:r>
          </a:p>
          <a:p>
            <a:r>
              <a:rPr lang="zh-CN" altLang="en-US" sz="2400" b="0" dirty="0" smtClean="0"/>
              <a:t>查看实时人流</a:t>
            </a:r>
            <a:endParaRPr lang="en-US" altLang="zh-CN" sz="2400" b="0" dirty="0" smtClean="0"/>
          </a:p>
          <a:p>
            <a:pPr marL="0" indent="0">
              <a:buNone/>
            </a:pPr>
            <a:r>
              <a:rPr lang="en-US" altLang="zh-CN" sz="2400" b="0" dirty="0"/>
              <a:t> </a:t>
            </a:r>
            <a:r>
              <a:rPr lang="en-US" altLang="zh-CN" sz="2400" b="0" dirty="0" smtClean="0"/>
              <a:t>    </a:t>
            </a:r>
            <a:r>
              <a:rPr lang="zh-CN" altLang="en-US" sz="2400" b="0" dirty="0" smtClean="0"/>
              <a:t>数据来源：</a:t>
            </a:r>
            <a:endParaRPr lang="en-US" altLang="zh-CN" sz="2400" b="0" dirty="0" smtClean="0"/>
          </a:p>
          <a:p>
            <a:pPr marL="0" indent="0">
              <a:buNone/>
            </a:pPr>
            <a:endParaRPr lang="en-US" altLang="zh-CN" sz="2400" b="0" dirty="0" smtClean="0"/>
          </a:p>
          <a:p>
            <a:pPr marL="0" indent="0">
              <a:buNone/>
            </a:pPr>
            <a:r>
              <a:rPr lang="en-US" altLang="zh-CN" sz="2400" b="0" dirty="0"/>
              <a:t> </a:t>
            </a:r>
            <a:r>
              <a:rPr lang="en-US" altLang="zh-CN" sz="2400" b="0" dirty="0" smtClean="0"/>
              <a:t>    </a:t>
            </a:r>
            <a:r>
              <a:rPr lang="zh-CN" altLang="en-US" sz="2400" b="0" dirty="0" smtClean="0"/>
              <a:t>数据格式</a:t>
            </a:r>
            <a:r>
              <a:rPr lang="en-US" altLang="zh-CN" sz="2400" b="0" dirty="0" smtClean="0"/>
              <a:t>:   </a:t>
            </a:r>
            <a:r>
              <a:rPr lang="en-US" altLang="zh-CN" sz="2400" b="0" dirty="0" err="1" smtClean="0"/>
              <a:t>json</a:t>
            </a:r>
            <a:r>
              <a:rPr lang="zh-CN" altLang="en-US" sz="2400" b="0" dirty="0" smtClean="0"/>
              <a:t>格式</a:t>
            </a:r>
            <a:endParaRPr lang="en-US" altLang="zh-CN" sz="2400" b="0" dirty="0" smtClean="0"/>
          </a:p>
          <a:p>
            <a:pPr marL="0" indent="0">
              <a:buNone/>
            </a:pPr>
            <a:r>
              <a:rPr lang="en-US" altLang="zh-CN" sz="2400" b="0" dirty="0"/>
              <a:t> </a:t>
            </a:r>
            <a:r>
              <a:rPr lang="en-US" altLang="zh-CN" sz="2400" b="0" dirty="0" smtClean="0"/>
              <a:t>                       【</a:t>
            </a:r>
            <a:r>
              <a:rPr lang="zh-CN" altLang="en-US" sz="2400" b="0" dirty="0" smtClean="0"/>
              <a:t>经度，纬度，热度值</a:t>
            </a:r>
            <a:r>
              <a:rPr lang="en-US" altLang="zh-CN" sz="2400" b="0" dirty="0" smtClean="0"/>
              <a:t>】</a:t>
            </a:r>
            <a:endParaRPr lang="en-US" altLang="zh-CN" sz="2400" b="0" dirty="0" smtClean="0"/>
          </a:p>
          <a:p>
            <a:pPr marL="0" indent="0">
              <a:buNone/>
            </a:pPr>
            <a:endParaRPr lang="en-US" altLang="zh-CN" sz="2400" b="0" dirty="0" smtClean="0"/>
          </a:p>
          <a:p>
            <a:pPr marL="0" indent="0">
              <a:buNone/>
            </a:pPr>
            <a:endParaRPr lang="en-US" altLang="zh-CN" sz="2400" b="0" dirty="0"/>
          </a:p>
          <a:p>
            <a:pPr marL="0" indent="0">
              <a:buNone/>
            </a:pPr>
            <a:endParaRPr lang="zh-CN" altLang="en-US" sz="2400" b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243" y="1321385"/>
            <a:ext cx="3105150" cy="1724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343" y="3045410"/>
            <a:ext cx="5839640" cy="3429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318" y="3833019"/>
            <a:ext cx="3143689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16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0" dirty="0"/>
              <a:t>查看小区居住人口</a:t>
            </a:r>
            <a:endParaRPr lang="en-US" altLang="zh-CN" sz="2400" b="0" dirty="0"/>
          </a:p>
          <a:p>
            <a:pPr marL="0" indent="0">
              <a:buNone/>
            </a:pPr>
            <a:r>
              <a:rPr lang="en-US" altLang="zh-CN" sz="2400" b="0" dirty="0"/>
              <a:t>     </a:t>
            </a:r>
            <a:r>
              <a:rPr lang="zh-CN" altLang="en-US" sz="2400" b="0" dirty="0"/>
              <a:t>获取</a:t>
            </a:r>
            <a:r>
              <a:rPr lang="zh-CN" altLang="en-US" sz="2400" b="0" dirty="0" smtClean="0"/>
              <a:t>数据：</a:t>
            </a:r>
            <a:r>
              <a:rPr lang="en-US" altLang="zh-CN" sz="2400" b="0" dirty="0" err="1" smtClean="0"/>
              <a:t>jsonp</a:t>
            </a:r>
            <a:r>
              <a:rPr lang="zh-CN" altLang="en-US" sz="2400" b="0" dirty="0" smtClean="0"/>
              <a:t>方式获取数据</a:t>
            </a:r>
            <a:endParaRPr lang="en-US" altLang="zh-CN" sz="2400" b="0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</a:t>
            </a:r>
            <a:r>
              <a:rPr lang="zh-CN" altLang="en-US" sz="2400" b="0" dirty="0" smtClean="0"/>
              <a:t>即在</a:t>
            </a:r>
            <a:r>
              <a:rPr lang="en-US" altLang="zh-CN" sz="2400" b="0" dirty="0" err="1" smtClean="0"/>
              <a:t>ajax</a:t>
            </a:r>
            <a:r>
              <a:rPr lang="zh-CN" altLang="en-US" sz="2400" b="0" dirty="0" smtClean="0"/>
              <a:t>请求的</a:t>
            </a:r>
            <a:r>
              <a:rPr lang="en-US" altLang="zh-CN" sz="2400" b="0" dirty="0" err="1" smtClean="0"/>
              <a:t>url</a:t>
            </a:r>
            <a:r>
              <a:rPr lang="zh-CN" altLang="en-US" sz="2400" b="0" dirty="0" smtClean="0"/>
              <a:t>中加入</a:t>
            </a:r>
            <a:r>
              <a:rPr lang="en-US" altLang="zh-CN" sz="2400" b="0" dirty="0" smtClean="0"/>
              <a:t>callback=?</a:t>
            </a:r>
            <a:r>
              <a:rPr lang="zh-CN" altLang="en-US" sz="2400" b="0" dirty="0" smtClean="0"/>
              <a:t>参数</a:t>
            </a:r>
            <a:endParaRPr lang="en-US" altLang="zh-CN" sz="2400" b="0" dirty="0" smtClean="0"/>
          </a:p>
          <a:p>
            <a:pPr marL="0" indent="0">
              <a:buNone/>
            </a:pPr>
            <a:endParaRPr lang="en-US" altLang="zh-CN" sz="2400" b="0" dirty="0" smtClean="0"/>
          </a:p>
          <a:p>
            <a:pPr marL="0" indent="0">
              <a:buNone/>
            </a:pPr>
            <a:r>
              <a:rPr lang="en-US" altLang="zh-CN" sz="2400" b="0" dirty="0"/>
              <a:t> </a:t>
            </a:r>
            <a:r>
              <a:rPr lang="en-US" altLang="zh-CN" sz="2400" b="0" dirty="0" smtClean="0"/>
              <a:t>    </a:t>
            </a:r>
            <a:r>
              <a:rPr lang="zh-CN" altLang="en-US" sz="2400" b="0" dirty="0" smtClean="0"/>
              <a:t>数据格式：</a:t>
            </a:r>
            <a:endParaRPr lang="en-US" altLang="zh-CN" sz="2400" b="0" dirty="0" smtClean="0"/>
          </a:p>
          <a:p>
            <a:pPr marL="0" indent="0">
              <a:buNone/>
            </a:pPr>
            <a:r>
              <a:rPr lang="en-US" altLang="zh-CN" sz="2400" b="0" dirty="0"/>
              <a:t>	</a:t>
            </a:r>
            <a:r>
              <a:rPr lang="en-US" altLang="zh-CN" sz="2400" b="0" dirty="0" smtClean="0"/>
              <a:t>	 </a:t>
            </a:r>
            <a:r>
              <a:rPr lang="zh-CN" altLang="en-US" sz="2400" b="0" dirty="0" smtClean="0"/>
              <a:t>将</a:t>
            </a:r>
            <a:r>
              <a:rPr lang="en-US" altLang="zh-CN" sz="2400" b="0" dirty="0" err="1" smtClean="0"/>
              <a:t>json</a:t>
            </a:r>
            <a:r>
              <a:rPr lang="zh-CN" altLang="en-US" sz="2400" b="0" dirty="0" smtClean="0"/>
              <a:t>格式的数据包含在了</a:t>
            </a:r>
            <a:r>
              <a:rPr lang="en-US" altLang="zh-CN" sz="2400" b="0" dirty="0" smtClean="0"/>
              <a:t>callback</a:t>
            </a:r>
            <a:r>
              <a:rPr lang="zh-CN" altLang="en-US" sz="2400" b="0" dirty="0" smtClean="0"/>
              <a:t>方法中</a:t>
            </a:r>
            <a:endParaRPr lang="en-US" altLang="zh-CN" sz="2400" b="0" dirty="0" smtClean="0"/>
          </a:p>
          <a:p>
            <a:pPr marL="0" indent="0">
              <a:buNone/>
            </a:pPr>
            <a:endParaRPr lang="en-US" altLang="zh-CN" sz="2400" b="0" dirty="0"/>
          </a:p>
          <a:p>
            <a:r>
              <a:rPr lang="zh-CN" altLang="en-US" sz="2400" b="0" dirty="0" smtClean="0"/>
              <a:t>城市报告数据还在生成中</a:t>
            </a:r>
            <a:endParaRPr lang="zh-CN" altLang="en-US" sz="2400" b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451" y="-15875"/>
            <a:ext cx="3105150" cy="1724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944" y="2786086"/>
            <a:ext cx="5268060" cy="3810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944" y="4061438"/>
            <a:ext cx="7449590" cy="4286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786" y="2786086"/>
            <a:ext cx="2610214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52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位置评估</a:t>
            </a:r>
            <a:endParaRPr lang="en-US" altLang="zh-CN" sz="1800" dirty="0" smtClean="0"/>
          </a:p>
          <a:p>
            <a:r>
              <a:rPr lang="zh-CN" altLang="en-US" sz="1800" dirty="0" smtClean="0"/>
              <a:t>选择分析区域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    </a:t>
            </a:r>
            <a:r>
              <a:rPr lang="zh-CN" altLang="en-US" sz="1800" dirty="0" smtClean="0"/>
              <a:t>搜索地点数据来源：使用地图</a:t>
            </a:r>
            <a:r>
              <a:rPr lang="en-US" altLang="zh-CN" sz="1800" dirty="0" err="1"/>
              <a:t>api</a:t>
            </a:r>
            <a:r>
              <a:rPr lang="zh-CN" altLang="en-US" sz="1800" dirty="0"/>
              <a:t>的关键字搜索</a:t>
            </a:r>
            <a:r>
              <a:rPr lang="zh-CN" altLang="en-US" sz="1800" dirty="0" smtClean="0"/>
              <a:t>接口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    http</a:t>
            </a:r>
            <a:r>
              <a:rPr lang="en-US" altLang="zh-CN" sz="1800" dirty="0"/>
              <a:t>://developer.baidu.com/map/jsdemo.htm#i1_1</a:t>
            </a:r>
            <a:endParaRPr lang="en-US" altLang="zh-CN" sz="1800" dirty="0" smtClean="0"/>
          </a:p>
          <a:p>
            <a:r>
              <a:rPr lang="zh-CN" altLang="en-US" sz="1800" dirty="0" smtClean="0"/>
              <a:t>分析项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</a:t>
            </a:r>
            <a:r>
              <a:rPr lang="zh-CN" altLang="en-US" sz="1800" dirty="0" smtClean="0"/>
              <a:t>居住人口：该区域人口热力图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</a:t>
            </a:r>
            <a:r>
              <a:rPr lang="zh-CN" altLang="en-US" sz="1800" dirty="0" smtClean="0"/>
              <a:t>商业设施：数据来源采用地图</a:t>
            </a:r>
            <a:r>
              <a:rPr lang="en-US" altLang="zh-CN" sz="1800" dirty="0" err="1" smtClean="0"/>
              <a:t>api</a:t>
            </a:r>
            <a:r>
              <a:rPr lang="zh-CN" altLang="en-US" sz="1800" dirty="0" smtClean="0"/>
              <a:t>的区域关键字检索接口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</a:t>
            </a:r>
            <a:r>
              <a:rPr lang="zh-CN" altLang="en-US" sz="1800" dirty="0" smtClean="0"/>
              <a:t>交通       ：数据来源同商业设施检索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	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                                                 canvas</a:t>
            </a:r>
          </a:p>
          <a:p>
            <a:pPr marL="0" indent="0">
              <a:buNone/>
            </a:pPr>
            <a:r>
              <a:rPr lang="en-US" altLang="zh-CN" sz="1800" dirty="0" smtClean="0"/>
              <a:t>       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207" y="519765"/>
            <a:ext cx="3048000" cy="549592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 bwMode="auto">
          <a:xfrm flipV="1">
            <a:off x="5842535" y="1732547"/>
            <a:ext cx="2107932" cy="866274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629" y="4451682"/>
            <a:ext cx="971686" cy="885949"/>
          </a:xfrm>
          <a:prstGeom prst="rect">
            <a:avLst/>
          </a:prstGeom>
        </p:spPr>
      </p:pic>
      <p:pic>
        <p:nvPicPr>
          <p:cNvPr id="15" name="内容占位符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6116" y="4581292"/>
            <a:ext cx="2391109" cy="166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接箭头连接符 16"/>
          <p:cNvCxnSpPr>
            <a:endCxn id="14" idx="1"/>
          </p:cNvCxnSpPr>
          <p:nvPr/>
        </p:nvCxnSpPr>
        <p:spPr bwMode="auto">
          <a:xfrm flipV="1">
            <a:off x="3667225" y="4894657"/>
            <a:ext cx="1805404" cy="44297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629" y="5820298"/>
            <a:ext cx="1114581" cy="876422"/>
          </a:xfrm>
          <a:prstGeom prst="rect">
            <a:avLst/>
          </a:prstGeom>
        </p:spPr>
      </p:pic>
      <p:cxnSp>
        <p:nvCxnSpPr>
          <p:cNvPr id="20" name="直接箭头连接符 19"/>
          <p:cNvCxnSpPr>
            <a:endCxn id="19" idx="1"/>
          </p:cNvCxnSpPr>
          <p:nvPr/>
        </p:nvCxnSpPr>
        <p:spPr bwMode="auto">
          <a:xfrm>
            <a:off x="3667225" y="5650997"/>
            <a:ext cx="1805404" cy="60751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39718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页面二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区域报告页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sz="2000" b="0" dirty="0" smtClean="0"/>
              <a:t>采用</a:t>
            </a:r>
            <a:r>
              <a:rPr lang="en-US" altLang="zh-CN" sz="2000" b="0" dirty="0" err="1" smtClean="0"/>
              <a:t>echarts</a:t>
            </a:r>
            <a:r>
              <a:rPr lang="zh-CN" altLang="en-US" sz="2000" b="0" dirty="0" smtClean="0"/>
              <a:t>将该区域内的人口画像，消费等信息</a:t>
            </a:r>
            <a:endParaRPr lang="en-US" altLang="zh-CN" sz="2000" b="0" dirty="0" smtClean="0"/>
          </a:p>
          <a:p>
            <a:pPr marL="0" indent="0">
              <a:buNone/>
            </a:pPr>
            <a:r>
              <a:rPr lang="en-US" altLang="zh-CN" sz="2000" b="0" dirty="0"/>
              <a:t> </a:t>
            </a:r>
            <a:r>
              <a:rPr lang="en-US" altLang="zh-CN" sz="2000" b="0" dirty="0" smtClean="0"/>
              <a:t>    </a:t>
            </a:r>
            <a:r>
              <a:rPr lang="zh-CN" altLang="en-US" sz="2000" b="0" dirty="0" smtClean="0"/>
              <a:t>展现出来，供用户参考</a:t>
            </a:r>
            <a:endParaRPr lang="en-US" altLang="zh-CN" sz="2000" b="0" dirty="0" smtClean="0"/>
          </a:p>
          <a:p>
            <a:pPr marL="0" indent="0">
              <a:buNone/>
            </a:pPr>
            <a:endParaRPr lang="zh-CN" altLang="en-US" sz="2000" b="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380" y="1058779"/>
            <a:ext cx="5516620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5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华文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华文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2312</TotalTime>
  <Words>811</Words>
  <Application>Microsoft Office PowerPoint</Application>
  <PresentationFormat>宽屏</PresentationFormat>
  <Paragraphs>247</Paragraphs>
  <Slides>34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黑体</vt:lpstr>
      <vt:lpstr>华文黑体</vt:lpstr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默认设计模板</vt:lpstr>
      <vt:lpstr>1_默认设计模板</vt:lpstr>
      <vt:lpstr>Visio</vt:lpstr>
      <vt:lpstr>选址项目串讲</vt:lpstr>
      <vt:lpstr>串讲内容</vt:lpstr>
      <vt:lpstr>选址项目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遇到的问题？</vt:lpstr>
      <vt:lpstr>解决？</vt:lpstr>
      <vt:lpstr>解决？</vt:lpstr>
      <vt:lpstr>PowerPoint 演示文稿</vt:lpstr>
      <vt:lpstr>项目前端文件结构</vt:lpstr>
      <vt:lpstr>Widget组件</vt:lpstr>
      <vt:lpstr> </vt:lpstr>
      <vt:lpstr>PowerPoint 演示文稿</vt:lpstr>
      <vt:lpstr>PowerPoint 演示文稿</vt:lpstr>
      <vt:lpstr>开发机代码部署流程</vt:lpstr>
      <vt:lpstr>                           1、自动上传到开发机 </vt:lpstr>
      <vt:lpstr>2、修改lighttpd.conf</vt:lpstr>
      <vt:lpstr>PowerPoint 演示文稿</vt:lpstr>
      <vt:lpstr>部署开发机流程</vt:lpstr>
      <vt:lpstr>ODP</vt:lpstr>
      <vt:lpstr>PowerPoint 演示文稿</vt:lpstr>
      <vt:lpstr>业务层分层开发规范</vt:lpstr>
      <vt:lpstr>PowerPoint 演示文稿</vt:lpstr>
      <vt:lpstr>PowerPoint 演示文稿</vt:lpstr>
      <vt:lpstr>ODP基础库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Windows 用户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反抓取平台串讲</dc:title>
  <dc:creator>Huang,Qiuman</dc:creator>
  <cp:lastModifiedBy>Huang,Qiuman</cp:lastModifiedBy>
  <cp:revision>165</cp:revision>
  <dcterms:created xsi:type="dcterms:W3CDTF">2015-01-19T06:26:14Z</dcterms:created>
  <dcterms:modified xsi:type="dcterms:W3CDTF">2015-03-04T10:53:59Z</dcterms:modified>
</cp:coreProperties>
</file>