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1" r:id="rId19"/>
    <p:sldId id="274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3840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本系统默认采用</a:t>
            </a:r>
            <a:r>
              <a:rPr lang="en-US" altLang="zh-CN" dirty="0" err="1" smtClean="0"/>
              <a:t>pushState</a:t>
            </a:r>
            <a:r>
              <a:rPr lang="zh-CN" altLang="en-US" dirty="0" smtClean="0"/>
              <a:t>方式，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方式为浏览器不支持</a:t>
            </a:r>
            <a:r>
              <a:rPr lang="en-US" altLang="zh-CN" dirty="0" err="1" smtClean="0"/>
              <a:t>pushState</a:t>
            </a:r>
            <a:r>
              <a:rPr lang="zh-CN" altLang="en-US" dirty="0" smtClean="0"/>
              <a:t>情况下的降级处理方案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方式的弊端：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、后端服务器不会接受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中的值，需要前端对参数进行一定处理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、对搜索引擎不友好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pushState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提供的新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，能够不触发页面跳转的前提下操作网页地址的改变，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作为前端集成开发框架，为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提供基础支持，这里主要有模块化支持以及自动化构建，包括对文件进行编译、校验、压缩、合并、优化，自动处理静态资源内嵌、路径替换、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时间戳、依赖关系等。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基础库包括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zepto.js,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BigPipe.js, page.js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Zepto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是一个轻量级的针对现代高级浏览器的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库， 它与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有着类似的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Zepto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的优势在于只有不到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，下载以及执行更快。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BigPipe.js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主要实现了异步的组件渲染，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主要接管链接跳转事件，实现单页系统，同时还做了缓存的工作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模板引擎，基于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编写的组件（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）最终组合为一个页面（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页面继承自</a:t>
            </a:r>
            <a:r>
              <a:rPr lang="en-US" altLang="zh-CN" dirty="0" smtClean="0"/>
              <a:t>layout.tpl,</a:t>
            </a:r>
            <a:r>
              <a:rPr lang="zh-CN" altLang="en-US" dirty="0" smtClean="0"/>
              <a:t>这个基本模板中定义了应用的通用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footer</a:t>
            </a:r>
            <a:r>
              <a:rPr lang="zh-CN" altLang="en-US" dirty="0" smtClean="0"/>
              <a:t>，性能监控代码，数据统计相关以及一些通用的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页面（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）由不同的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组合而成，最后渲染成呈现给用户的页面。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layout.tpl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smtClean="0"/>
              <a:t>layout.tpl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完成独立的业务逻辑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不同的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组装成一个具体的页面，通过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模板引擎处理后成为最后呈现给用户的页面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一个功能模块下主要包括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page, static, widget, fis-conf.js</a:t>
            </a:r>
            <a:r>
              <a:rPr lang="zh-CN" altLang="en-US" baseline="0" dirty="0" smtClean="0"/>
              <a:t>这几个目录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Config</a:t>
            </a:r>
            <a:r>
              <a:rPr lang="zh-CN" altLang="en-US" baseline="0" dirty="0" smtClean="0"/>
              <a:t>目录下放置一些配置信息</a:t>
            </a:r>
            <a:endParaRPr lang="en-US" altLang="zh-CN" baseline="0" dirty="0" smtClean="0"/>
          </a:p>
          <a:p>
            <a:r>
              <a:rPr lang="en-US" altLang="zh-CN" baseline="0" dirty="0" smtClean="0"/>
              <a:t>Page</a:t>
            </a:r>
            <a:r>
              <a:rPr lang="zh-CN" altLang="en-US" baseline="0" dirty="0" smtClean="0"/>
              <a:t>目录下放置页面模板</a:t>
            </a:r>
            <a:endParaRPr lang="en-US" altLang="zh-CN" baseline="0" dirty="0" smtClean="0"/>
          </a:p>
          <a:p>
            <a:r>
              <a:rPr lang="en-US" altLang="zh-CN" baseline="0" dirty="0" smtClean="0"/>
              <a:t>Static</a:t>
            </a:r>
            <a:r>
              <a:rPr lang="zh-CN" altLang="en-US" baseline="0" dirty="0" smtClean="0"/>
              <a:t>目录下放置一些静态资源，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, images, 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Widget</a:t>
            </a:r>
            <a:r>
              <a:rPr lang="zh-CN" altLang="en-US" baseline="0" dirty="0" smtClean="0"/>
              <a:t>目录放置组件实现代码以及相关的</a:t>
            </a:r>
            <a:r>
              <a:rPr lang="en-US" altLang="zh-CN" baseline="0" dirty="0" err="1" smtClean="0"/>
              <a:t>css</a:t>
            </a:r>
            <a:endParaRPr lang="en-US" altLang="zh-CN" baseline="0" dirty="0" smtClean="0"/>
          </a:p>
          <a:p>
            <a:r>
              <a:rPr lang="en-US" altLang="zh-CN" baseline="0" dirty="0" smtClean="0"/>
              <a:t>Fis-conf.js FIS</a:t>
            </a:r>
            <a:r>
              <a:rPr lang="zh-CN" altLang="en-US" baseline="0" dirty="0" smtClean="0"/>
              <a:t>配置文件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BigPipe</a:t>
            </a:r>
            <a:r>
              <a:rPr lang="zh-CN" altLang="en-US" dirty="0" smtClean="0"/>
              <a:t>思想是将页面分为多个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，在服务器端每个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是并行的计算并且计算完成一个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给客户端，对于客户端来说每个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也是并行的渲染以及下载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所需的资源，这样就打破了服务器计算时客户端的挂起等待的传统模式，从而实现了更快的为用户呈现页面。（新浪微博的例子）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一般做法是服务器接收到客户端请求时首先返回包含网站的结构的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，然后将页面按模块分为不同的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，服务器端并行的计算每个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的数据，一旦一个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数据计算完成就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到客户端，客户端于此同时变可以开始对这个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的渲染，各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pagelet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是并行工作的。相比首先返回页面结构然后使用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请求数据渲染各模块的方式，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BigPipe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只需要进行一次网络请求就能完成整个页面的呈现。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本系统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目前页面输出依赖于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 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模板本身并不支持分块输出  只能一次性输出，所以本系统不是典型的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BigPipe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本系统实现方式是等页面主要内容渲染完成后，再异步获取一些相关次要组件并渲染。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接管页面的链接，编写自定义逻辑，通过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请求页面</a:t>
            </a:r>
            <a:r>
              <a:rPr lang="en-US" altLang="zh-CN" dirty="0" err="1" smtClean="0"/>
              <a:t>pagelets</a:t>
            </a:r>
            <a:r>
              <a:rPr lang="zh-CN" altLang="en-US" dirty="0" smtClean="0"/>
              <a:t>数据，然后销毁页面之前内容元素并渲染生成新的页面内容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Quickling</a:t>
            </a:r>
            <a:r>
              <a:rPr lang="zh-CN" altLang="en-US" dirty="0" smtClean="0"/>
              <a:t>一方面实现了单页系统，另一方面只更改页面局部内容，一些通用的例如头尾不去做更改，减小了服务器开支，加快了页面呈现速度。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首先接管了链接点击事件，并绑定了代理事件 自定义函数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，绑定事件是在捕获阶段完成，如果在冒泡阶段很可能由于编程人员取消冒泡事件而失去作用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Proxy</a:t>
            </a:r>
            <a:r>
              <a:rPr lang="zh-CN" altLang="en-US" dirty="0" smtClean="0"/>
              <a:t>中取消了冒泡并阻止了浏览器默认行为，并执行了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Redirect</a:t>
            </a:r>
            <a:r>
              <a:rPr lang="zh-CN" altLang="en-US" dirty="0" smtClean="0"/>
              <a:t>函数主要是触发了</a:t>
            </a:r>
            <a:r>
              <a:rPr lang="en-US" altLang="zh-CN" dirty="0" err="1" smtClean="0"/>
              <a:t>onpagerenderstart</a:t>
            </a:r>
            <a:r>
              <a:rPr lang="zh-CN" altLang="en-US" dirty="0" smtClean="0"/>
              <a:t>事件，进行数据请求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代码学习串讲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508518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方小林</a:t>
            </a:r>
            <a:endParaRPr lang="en-US" altLang="zh-CN" sz="2400" dirty="0" smtClean="0"/>
          </a:p>
          <a:p>
            <a:r>
              <a:rPr lang="en-US" altLang="zh-CN" smtClean="0"/>
              <a:t>fangxiaolin@baidu.com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solidFill>
                  <a:schemeClr val="accent3">
                    <a:lumMod val="75000"/>
                  </a:schemeClr>
                </a:solidFill>
              </a:rPr>
              <a:t>http://map.baidu.com/mobile/webapp/</a:t>
            </a:r>
            <a:r>
              <a:rPr lang="en-US" altLang="zh-CN" sz="2000" u="sng" dirty="0" smtClean="0"/>
              <a:t>place/movie/paras</a:t>
            </a:r>
            <a:endParaRPr lang="zh-CN" alt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996952"/>
            <a:ext cx="65527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phpui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/actions/batman/placeMovieAction.php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436510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如果开发一个新的页面需要到</a:t>
            </a:r>
            <a:r>
              <a:rPr lang="en-US" altLang="zh-CN" dirty="0" smtClean="0"/>
              <a:t>BatmanCommonConfig.php</a:t>
            </a:r>
            <a:r>
              <a:rPr lang="zh-CN" altLang="en-US" dirty="0" smtClean="0"/>
              <a:t>中对网址进行注册，否则认为是非法网址都会重定向到首页</a:t>
            </a:r>
            <a:endParaRPr lang="zh-CN" altLang="en-US" dirty="0"/>
          </a:p>
        </p:txBody>
      </p:sp>
      <p:pic>
        <p:nvPicPr>
          <p:cNvPr id="7" name="图片 6" descr="dialog_war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293096"/>
            <a:ext cx="1300593" cy="13005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页面加载</a:t>
            </a:r>
            <a:endParaRPr lang="zh-CN" altLang="en-US" dirty="0"/>
          </a:p>
        </p:txBody>
      </p:sp>
      <p:pic>
        <p:nvPicPr>
          <p:cNvPr id="7170" name="Picture 2" descr="C:\Users\fangxiaolin\Desktop\串讲资料\frone-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2276872"/>
            <a:ext cx="8316416" cy="265464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BigPipe</a:t>
            </a:r>
            <a:endParaRPr lang="zh-CN" altLang="en-US" dirty="0"/>
          </a:p>
        </p:txBody>
      </p:sp>
      <p:pic>
        <p:nvPicPr>
          <p:cNvPr id="8198" name="Picture 6" descr="C:\Users\fangxiaolin\Desktop\串讲资料\BigPi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61" y="1916832"/>
            <a:ext cx="8761413" cy="3187700"/>
          </a:xfrm>
          <a:prstGeom prst="rect">
            <a:avLst/>
          </a:prstGeom>
          <a:noFill/>
        </p:spPr>
      </p:pic>
      <p:pic>
        <p:nvPicPr>
          <p:cNvPr id="8200" name="Picture 8" descr="C:\Users\fangxiaolin\Desktop\串讲资料\system-bigpipe-2.png"/>
          <p:cNvPicPr>
            <a:picLocks noChangeAspect="1" noChangeArrowheads="1"/>
          </p:cNvPicPr>
          <p:nvPr/>
        </p:nvPicPr>
        <p:blipFill>
          <a:blip r:embed="rId4" cstate="print"/>
          <a:srcRect t="6250"/>
          <a:stretch>
            <a:fillRect/>
          </a:stretch>
        </p:blipFill>
        <p:spPr bwMode="auto">
          <a:xfrm>
            <a:off x="251520" y="5085184"/>
            <a:ext cx="6734604" cy="1080120"/>
          </a:xfrm>
          <a:prstGeom prst="rect">
            <a:avLst/>
          </a:prstGeom>
          <a:noFill/>
        </p:spPr>
      </p:pic>
      <p:pic>
        <p:nvPicPr>
          <p:cNvPr id="8201" name="Picture 9" descr="C:\Users\fangxiaolin\Desktop\串讲资料\system-bigpipe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1085" y="4581128"/>
            <a:ext cx="8242915" cy="1296144"/>
          </a:xfrm>
          <a:prstGeom prst="rect">
            <a:avLst/>
          </a:prstGeom>
          <a:noFill/>
        </p:spPr>
      </p:pic>
      <p:pic>
        <p:nvPicPr>
          <p:cNvPr id="8199" name="Picture 7" descr="C:\Users\fangxiaolin\Desktop\串讲资料\system-bigpip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717032"/>
            <a:ext cx="6770956" cy="136815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04864"/>
            <a:ext cx="158417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点击链接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356992"/>
            <a:ext cx="21602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完成页面渲染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2204864"/>
            <a:ext cx="17281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事件代理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8666" y="3356992"/>
            <a:ext cx="21602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执行销毁函数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2204864"/>
            <a:ext cx="288032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发送</a:t>
            </a:r>
            <a:r>
              <a:rPr lang="en-US" altLang="zh-CN" sz="2400" dirty="0" err="1" smtClean="0"/>
              <a:t>Quickling</a:t>
            </a:r>
            <a:r>
              <a:rPr lang="zh-CN" altLang="en-US" sz="2400" dirty="0" smtClean="0"/>
              <a:t>请求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 bwMode="auto">
          <a:xfrm>
            <a:off x="2483768" y="2435697"/>
            <a:ext cx="432048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8" idx="3"/>
            <a:endCxn id="10" idx="1"/>
          </p:cNvCxnSpPr>
          <p:nvPr/>
        </p:nvCxnSpPr>
        <p:spPr bwMode="auto">
          <a:xfrm>
            <a:off x="4644008" y="2435697"/>
            <a:ext cx="504056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10" idx="2"/>
            <a:endCxn id="9" idx="0"/>
          </p:cNvCxnSpPr>
          <p:nvPr/>
        </p:nvCxnSpPr>
        <p:spPr bwMode="auto">
          <a:xfrm>
            <a:off x="6588224" y="2666529"/>
            <a:ext cx="562" cy="690463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9" idx="1"/>
            <a:endCxn id="7" idx="3"/>
          </p:cNvCxnSpPr>
          <p:nvPr/>
        </p:nvCxnSpPr>
        <p:spPr bwMode="auto">
          <a:xfrm flipH="1">
            <a:off x="4644008" y="3587825"/>
            <a:ext cx="864658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两种模式区别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930970"/>
          </a:xfrm>
        </p:spPr>
        <p:txBody>
          <a:bodyPr/>
          <a:lstStyle/>
          <a:p>
            <a:r>
              <a:rPr lang="zh-CN" altLang="en-US" dirty="0" smtClean="0"/>
              <a:t>落地页： 直接进⼊到某页（</a:t>
            </a:r>
            <a:r>
              <a:rPr lang="en-US" altLang="zh-CN" dirty="0" err="1" smtClean="0"/>
              <a:t>BigPipe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切页： 站内点击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Quickling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77072"/>
            <a:ext cx="74888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Quickling</a:t>
            </a:r>
            <a:r>
              <a:rPr lang="zh-CN" altLang="en-US" dirty="0" smtClean="0"/>
              <a:t>的请求会发送</a:t>
            </a:r>
            <a:endParaRPr lang="en-US" altLang="zh-CN" dirty="0" smtClean="0"/>
          </a:p>
          <a:p>
            <a:r>
              <a:rPr lang="en-US" altLang="zh-CN" dirty="0" err="1" smtClean="0"/>
              <a:t>xhr.setRequestHeader</a:t>
            </a:r>
            <a:r>
              <a:rPr lang="en-US" altLang="zh-CN" dirty="0" smtClean="0"/>
              <a:t>('X-Requested-With', '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');</a:t>
            </a:r>
          </a:p>
          <a:p>
            <a:r>
              <a:rPr lang="zh-CN" altLang="en-US" dirty="0" smtClean="0"/>
              <a:t>后台通过判断这个头部来确定返回哪种形式的数据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⾃定义接管 链接元素</a:t>
            </a:r>
            <a:endParaRPr lang="en-US" altLang="zh-CN" dirty="0" smtClean="0"/>
          </a:p>
          <a:p>
            <a:r>
              <a:rPr lang="zh-CN" altLang="en-US" dirty="0" smtClean="0"/>
              <a:t>实现了单页系统</a:t>
            </a:r>
          </a:p>
          <a:p>
            <a:r>
              <a:rPr lang="zh-CN" altLang="en-US" dirty="0" smtClean="0"/>
              <a:t>基于数据的页⾯缓存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page.js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46863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page.js</a:t>
            </a:r>
            <a:endParaRPr lang="zh-CN" altLang="en-US" dirty="0"/>
          </a:p>
        </p:txBody>
      </p:sp>
      <p:pic>
        <p:nvPicPr>
          <p:cNvPr id="10242" name="Picture 2" descr="C:\Users\fangxiaolin\Desktop\串讲资料\捕获链接自定义事件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161830" cy="1008112"/>
          </a:xfrm>
          <a:prstGeom prst="rect">
            <a:avLst/>
          </a:prstGeom>
          <a:noFill/>
        </p:spPr>
      </p:pic>
      <p:pic>
        <p:nvPicPr>
          <p:cNvPr id="10243" name="Picture 3" descr="C:\Users\fangxiaolin\Desktop\串讲资料\捕获链接自定义事件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4974814" cy="1008112"/>
          </a:xfrm>
          <a:prstGeom prst="rect">
            <a:avLst/>
          </a:prstGeom>
          <a:noFill/>
        </p:spPr>
      </p:pic>
      <p:pic>
        <p:nvPicPr>
          <p:cNvPr id="10244" name="Picture 4" descr="C:\Users\fangxiaolin\Desktop\串讲资料\捕获链接自定义事件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149080"/>
            <a:ext cx="5051761" cy="792088"/>
          </a:xfrm>
          <a:prstGeom prst="rect">
            <a:avLst/>
          </a:prstGeom>
          <a:noFill/>
        </p:spPr>
      </p:pic>
      <p:pic>
        <p:nvPicPr>
          <p:cNvPr id="10245" name="Picture 5" descr="C:\Users\fangxiaolin\Desktop\串讲资料\捕获链接自定义事件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7" y="5157192"/>
            <a:ext cx="7243297" cy="9361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11266" name="Picture 2" descr="C:\Users\fangxiaolin\Desktop\串讲资料\单页系统的两种URL模式.png"/>
          <p:cNvPicPr>
            <a:picLocks noChangeAspect="1" noChangeArrowheads="1"/>
          </p:cNvPicPr>
          <p:nvPr/>
        </p:nvPicPr>
        <p:blipFill>
          <a:blip r:embed="rId3" cstate="print"/>
          <a:srcRect t="16667" b="16667"/>
          <a:stretch>
            <a:fillRect/>
          </a:stretch>
        </p:blipFill>
        <p:spPr bwMode="auto">
          <a:xfrm>
            <a:off x="611560" y="5301208"/>
            <a:ext cx="8080898" cy="28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060848"/>
            <a:ext cx="65627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一些意见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554745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C:\Users\fangxiaolin\Desktop\串讲资料\ques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229200"/>
            <a:ext cx="1219201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79304" y="55892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滚动到底部时自动刷新？？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en-US" altLang="zh-CN" dirty="0" smtClean="0"/>
          </a:p>
          <a:p>
            <a:r>
              <a:rPr lang="zh-CN" altLang="en-US" dirty="0" smtClean="0"/>
              <a:t>路由机制</a:t>
            </a:r>
            <a:endParaRPr lang="en-US" altLang="zh-CN" dirty="0" smtClean="0"/>
          </a:p>
          <a:p>
            <a:r>
              <a:rPr lang="zh-CN" altLang="en-US" dirty="0" smtClean="0"/>
              <a:t>页面加载相关</a:t>
            </a:r>
            <a:endParaRPr lang="en-US" altLang="zh-CN" dirty="0" smtClean="0"/>
          </a:p>
          <a:p>
            <a:r>
              <a:rPr lang="zh-CN" altLang="en-US" dirty="0" smtClean="0"/>
              <a:t>一些意见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一些意见</a:t>
            </a:r>
            <a:endParaRPr lang="zh-CN" altLang="en-US" dirty="0"/>
          </a:p>
        </p:txBody>
      </p:sp>
      <p:pic>
        <p:nvPicPr>
          <p:cNvPr id="5" name="Picture 2" descr="C:\Users\fangxiaolin\Desktop\串讲资料\ques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00808"/>
            <a:ext cx="1219201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00192" y="1700808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当来回的点击“热播电影”和“附近影院”后，再点击左上的后退按钮会来回的在之前点击的两个选项卡切换，用户可能更希望回到父级页面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4498975" cy="236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140968"/>
            <a:ext cx="4549775" cy="265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一些意见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3408"/>
          <a:stretch>
            <a:fillRect/>
          </a:stretch>
        </p:blipFill>
        <p:spPr bwMode="auto">
          <a:xfrm>
            <a:off x="323528" y="1340768"/>
            <a:ext cx="351472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fangxiaolin\Desktop\串讲资料\ques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3837" y="2956790"/>
            <a:ext cx="1219201" cy="1219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63997" y="295679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底部的组件基本是稳定不变的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如果改变做一次静态化即可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，是否可以直接硬编码到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中直接返回到客户端，而不是像现在再发起一次请求去异步加载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4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 谢！</a:t>
            </a:r>
            <a:endParaRPr lang="zh-CN" alt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84784"/>
            <a:ext cx="5603155" cy="438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8316416" cy="436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fangxiaolin\Desktop\串讲资料\page-layou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9243"/>
            <a:ext cx="3495675" cy="5572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3074" name="Picture 2" descr="C:\Users\fangxiaolin\Desktop\串讲资料\code-sample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51004"/>
            <a:ext cx="7904113" cy="435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</a:t>
            </a:r>
            <a:endParaRPr lang="zh-CN" altLang="en-US" dirty="0"/>
          </a:p>
        </p:txBody>
      </p:sp>
      <p:pic>
        <p:nvPicPr>
          <p:cNvPr id="4098" name="Picture 2" descr="C:\Users\fangxiaolin\Desktop\串讲资料\code-sample-widg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202613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</a:t>
            </a:r>
            <a:r>
              <a:rPr lang="zh-CN" altLang="en-US" dirty="0" smtClean="0"/>
              <a:t>组装成为页面</a:t>
            </a:r>
            <a:endParaRPr lang="zh-CN" altLang="en-US" dirty="0"/>
          </a:p>
        </p:txBody>
      </p:sp>
      <p:pic>
        <p:nvPicPr>
          <p:cNvPr id="5122" name="Picture 2" descr="C:\Users\fangxiaolin\Desktop\串讲资料\page-moive.png"/>
          <p:cNvPicPr>
            <a:picLocks noChangeAspect="1" noChangeArrowheads="1"/>
          </p:cNvPicPr>
          <p:nvPr/>
        </p:nvPicPr>
        <p:blipFill>
          <a:blip r:embed="rId2" cstate="print"/>
          <a:srcRect b="40415"/>
          <a:stretch>
            <a:fillRect/>
          </a:stretch>
        </p:blipFill>
        <p:spPr bwMode="auto">
          <a:xfrm>
            <a:off x="755576" y="1484784"/>
            <a:ext cx="492034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6146" name="Picture 2" descr="C:\Users\fangxiaolin\Desktop\串讲资料\folder-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84784"/>
            <a:ext cx="2808312" cy="467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路由机制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399941" cy="316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5519</TotalTime>
  <Words>938</Words>
  <Application>Microsoft Office PowerPoint</Application>
  <PresentationFormat>全屏显示(4:3)</PresentationFormat>
  <Paragraphs>100</Paragraphs>
  <Slides>22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新员工入职培训(综合)201006</vt:lpstr>
      <vt:lpstr>幻灯片 1</vt:lpstr>
      <vt:lpstr>串讲内容</vt:lpstr>
      <vt:lpstr>系统框架</vt:lpstr>
      <vt:lpstr>page结构</vt:lpstr>
      <vt:lpstr>page结构</vt:lpstr>
      <vt:lpstr>widget</vt:lpstr>
      <vt:lpstr>widget组装成为页面</vt:lpstr>
      <vt:lpstr>目录结构</vt:lpstr>
      <vt:lpstr>路由机制</vt:lpstr>
      <vt:lpstr>URL标准</vt:lpstr>
      <vt:lpstr>页面加载</vt:lpstr>
      <vt:lpstr>BigPipe</vt:lpstr>
      <vt:lpstr>Quickling</vt:lpstr>
      <vt:lpstr>两种模式区别</vt:lpstr>
      <vt:lpstr>page.js</vt:lpstr>
      <vt:lpstr>page.js</vt:lpstr>
      <vt:lpstr>page.js</vt:lpstr>
      <vt:lpstr>url模式</vt:lpstr>
      <vt:lpstr>一些意见</vt:lpstr>
      <vt:lpstr>一些意见</vt:lpstr>
      <vt:lpstr>一些意见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fangxiaolin</cp:lastModifiedBy>
  <cp:revision>647</cp:revision>
  <dcterms:modified xsi:type="dcterms:W3CDTF">2014-03-06T06:44:52Z</dcterms:modified>
</cp:coreProperties>
</file>