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865" r:id="rId2"/>
    <p:sldId id="832" r:id="rId3"/>
    <p:sldId id="862" r:id="rId4"/>
    <p:sldId id="833" r:id="rId5"/>
    <p:sldId id="834" r:id="rId6"/>
    <p:sldId id="836" r:id="rId7"/>
    <p:sldId id="837" r:id="rId8"/>
    <p:sldId id="838" r:id="rId9"/>
    <p:sldId id="839" r:id="rId10"/>
    <p:sldId id="840" r:id="rId11"/>
    <p:sldId id="841" r:id="rId12"/>
    <p:sldId id="842" r:id="rId13"/>
    <p:sldId id="843" r:id="rId14"/>
    <p:sldId id="844" r:id="rId15"/>
    <p:sldId id="845" r:id="rId16"/>
    <p:sldId id="846" r:id="rId17"/>
    <p:sldId id="847" r:id="rId18"/>
    <p:sldId id="848" r:id="rId19"/>
    <p:sldId id="849" r:id="rId20"/>
    <p:sldId id="850" r:id="rId21"/>
    <p:sldId id="851" r:id="rId22"/>
    <p:sldId id="852" r:id="rId23"/>
    <p:sldId id="853" r:id="rId24"/>
    <p:sldId id="855" r:id="rId25"/>
    <p:sldId id="863" r:id="rId26"/>
    <p:sldId id="856" r:id="rId27"/>
    <p:sldId id="857" r:id="rId28"/>
    <p:sldId id="861" r:id="rId29"/>
    <p:sldId id="858" r:id="rId30"/>
    <p:sldId id="859" r:id="rId31"/>
    <p:sldId id="866" r:id="rId32"/>
  </p:sldIdLst>
  <p:sldSz cx="6858000" cy="51435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3300"/>
    <a:srgbClr val="990000"/>
    <a:srgbClr val="660033"/>
    <a:srgbClr val="E6E6E6"/>
    <a:srgbClr val="F1F3F2"/>
    <a:srgbClr val="B2B2B2"/>
    <a:srgbClr val="ACC34B"/>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1462" autoAdjust="0"/>
  </p:normalViewPr>
  <p:slideViewPr>
    <p:cSldViewPr>
      <p:cViewPr varScale="1">
        <p:scale>
          <a:sx n="140" d="100"/>
          <a:sy n="140" d="100"/>
        </p:scale>
        <p:origin x="1380" y="102"/>
      </p:cViewPr>
      <p:guideLst>
        <p:guide orient="horz" pos="1620"/>
        <p:guide pos="2160"/>
      </p:guideLst>
    </p:cSldViewPr>
  </p:slideViewPr>
  <p:notesTextViewPr>
    <p:cViewPr>
      <p:scale>
        <a:sx n="25" d="100"/>
        <a:sy n="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___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___3.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9C3F-4017-8A67-8B5768340F52}"/>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47C-43A3-9C8D-96D65DEA273D}"/>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a:noFill/>
            </a:ln>
            <a:effectLst>
              <a:innerShdw blurRad="127000" dist="50800" dir="13500000">
                <a:prstClr val="black">
                  <a:alpha val="30000"/>
                </a:prstClr>
              </a:innerShdw>
            </a:effectLst>
          </c:spPr>
          <c:dPt>
            <c:idx val="0"/>
            <c:bubble3D val="0"/>
            <c:spPr>
              <a:solidFill>
                <a:schemeClr val="tx1"/>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BCDE-46DE-9ED0-246AA9C593D0}"/>
              </c:ext>
            </c:extLst>
          </c:dPt>
          <c:dPt>
            <c:idx val="1"/>
            <c:bubble3D val="0"/>
            <c:spPr>
              <a:solidFill>
                <a:schemeClr val="bg1">
                  <a:lumMod val="85000"/>
                </a:schemeClr>
              </a:solidFill>
              <a:ln w="19050">
                <a:noFill/>
              </a:ln>
              <a:effectLst>
                <a:innerShdw blurRad="127000" dist="50800" dir="13500000">
                  <a:prstClr val="black">
                    <a:alpha val="30000"/>
                  </a:prstClr>
                </a:innerShdw>
              </a:effectLst>
            </c:spPr>
            <c:extLst xmlns:c16r2="http://schemas.microsoft.com/office/drawing/2015/06/chart">
              <c:ext xmlns:c16="http://schemas.microsoft.com/office/drawing/2014/chart" uri="{C3380CC4-5D6E-409C-BE32-E72D297353CC}">
                <c16:uniqueId val="{00000001-EFD6-47F8-B702-73B365F017C6}"/>
              </c:ext>
            </c:extLst>
          </c:dPt>
          <c:cat>
            <c:strRef>
              <c:f>Sheet1!$A$2:$A$3</c:f>
              <c:strCache>
                <c:ptCount val="2"/>
                <c:pt idx="0">
                  <c:v>第一季度</c:v>
                </c:pt>
                <c:pt idx="1">
                  <c:v>第二季度</c:v>
                </c:pt>
              </c:strCache>
            </c:strRef>
          </c:cat>
          <c:val>
            <c:numRef>
              <c:f>Sheet1!$B$2:$B$3</c:f>
              <c:numCache>
                <c:formatCode>General</c:formatCode>
                <c:ptCount val="2"/>
                <c:pt idx="0">
                  <c:v>60</c:v>
                </c:pt>
                <c:pt idx="1">
                  <c:v>40</c:v>
                </c:pt>
              </c:numCache>
            </c:numRef>
          </c:val>
          <c:extLst xmlns:c16r2="http://schemas.microsoft.com/office/drawing/2015/06/chart">
            <c:ext xmlns:c16="http://schemas.microsoft.com/office/drawing/2014/chart" uri="{C3380CC4-5D6E-409C-BE32-E72D297353CC}">
              <c16:uniqueId val="{00000000-EFD6-47F8-B702-73B365F017C6}"/>
            </c:ext>
          </c:extLst>
        </c:ser>
        <c:dLbls>
          <c:showLegendKey val="0"/>
          <c:showVal val="0"/>
          <c:showCatName val="0"/>
          <c:showSerName val="0"/>
          <c:showPercent val="0"/>
          <c:showBubbleSize val="0"/>
          <c:showLeaderLines val="1"/>
        </c:dLbls>
        <c:firstSliceAng val="0"/>
        <c:holeSize val="86"/>
      </c:doughnutChart>
      <c:spPr>
        <a:noFill/>
        <a:ln>
          <a:noFill/>
        </a:ln>
        <a:effectLst/>
      </c:spPr>
    </c:plotArea>
    <c:plotVisOnly val="1"/>
    <c:dispBlanksAs val="gap"/>
    <c:showDLblsOverMax val="0"/>
  </c:chart>
  <c:spPr>
    <a:noFill/>
    <a:ln>
      <a:noFill/>
    </a:ln>
    <a:effectLst>
      <a:innerShdw blurRad="63500" dist="50800" dir="13500000">
        <a:prstClr val="black">
          <a:alpha val="50000"/>
        </a:prstClr>
      </a:innerShdw>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D96D07-341D-4D88-BBFE-B431BFA04196}" type="datetimeFigureOut">
              <a:rPr lang="zh-CN" altLang="en-US" smtClean="0"/>
              <a:t>2017/5/9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2A0F9D-3357-4A94-85C8-3B842B870DC6}" type="slidenum">
              <a:rPr lang="zh-CN" altLang="en-US" smtClean="0"/>
              <a:t>‹#›</a:t>
            </a:fld>
            <a:endParaRPr lang="zh-CN" altLang="en-US"/>
          </a:p>
        </p:txBody>
      </p:sp>
    </p:spTree>
    <p:extLst>
      <p:ext uri="{BB962C8B-B14F-4D97-AF65-F5344CB8AC3E}">
        <p14:creationId xmlns:p14="http://schemas.microsoft.com/office/powerpoint/2010/main" val="427551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59235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425400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379201"/>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469170"/>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32982"/>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219764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5" r:id="rId3"/>
  </p:sldLayoutIdLst>
  <mc:AlternateContent xmlns:mc="http://schemas.openxmlformats.org/markup-compatibility/2006" xmlns:p14="http://schemas.microsoft.com/office/powerpoint/2010/main">
    <mc:Choice Requires="p14">
      <p:transition spd="med" p14:dur="700" advClick="0" advTm="0">
        <p:fade/>
      </p:transition>
    </mc:Choice>
    <mc:Fallback xmlns="">
      <p:transition spd="med" advClick="0" advTm="0">
        <p:fade/>
      </p:transition>
    </mc:Fallback>
  </mc:AlternateContent>
  <p:timing>
    <p:tnLst>
      <p:par>
        <p:cTn id="1" dur="indefinite" restart="never" nodeType="tmRoot"/>
      </p:par>
    </p:tnLst>
  </p:timing>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11.png"/><Relationship Id="rId4" Type="http://schemas.microsoft.com/office/2007/relationships/hdphoto" Target="../media/hdphoto3.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jpe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microsoft.com/office/2007/relationships/hdphoto" Target="../media/hdphoto1.wdp"/><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hyperlink" Target="http://www.rapidesign.cn/"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2888940" y="2301720"/>
            <a:ext cx="3834426" cy="577081"/>
          </a:xfrm>
          <a:prstGeom prst="rect">
            <a:avLst/>
          </a:prstGeom>
          <a:noFill/>
        </p:spPr>
        <p:txBody>
          <a:bodyPr wrap="square" rtlCol="0">
            <a:spAutoFit/>
          </a:bodyPr>
          <a:lstStyle/>
          <a:p>
            <a:r>
              <a:rPr lang="zh-CN" altLang="en-US" sz="3150" spc="56" dirty="0">
                <a:solidFill>
                  <a:schemeClr val="accent1"/>
                </a:solidFill>
                <a:latin typeface="微软雅黑" panose="020B0503020204020204" pitchFamily="34" charset="-122"/>
                <a:ea typeface="微软雅黑" panose="020B0503020204020204" pitchFamily="34" charset="-122"/>
              </a:rPr>
              <a:t>计划总结通用版</a:t>
            </a:r>
            <a:r>
              <a:rPr lang="en-US" altLang="zh-CN" sz="3150" spc="56" dirty="0">
                <a:solidFill>
                  <a:schemeClr val="accent1"/>
                </a:solidFill>
                <a:latin typeface="微软雅黑" panose="020B0503020204020204" pitchFamily="34" charset="-122"/>
                <a:ea typeface="微软雅黑" panose="020B0503020204020204" pitchFamily="34" charset="-122"/>
              </a:rPr>
              <a:t>PPT</a:t>
            </a:r>
            <a:endParaRPr lang="zh-CN" altLang="en-US" sz="3150" spc="56" dirty="0">
              <a:solidFill>
                <a:schemeClr val="accent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591020" y="2949792"/>
            <a:ext cx="2340086"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3576769" y="2911901"/>
            <a:ext cx="2822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bg1">
                    <a:lumMod val="90000"/>
                  </a:schemeClr>
                </a:solidFill>
                <a:latin typeface="微软雅黑" panose="020B0503020204020204" pitchFamily="34" charset="-122"/>
                <a:ea typeface="微软雅黑" panose="020B0503020204020204" pitchFamily="34" charset="-122"/>
              </a:rPr>
              <a:t>周计划月计划季度总结通用版</a:t>
            </a:r>
            <a:r>
              <a:rPr lang="en-US" altLang="zh-CN" sz="1200" dirty="0">
                <a:solidFill>
                  <a:schemeClr val="bg1">
                    <a:lumMod val="90000"/>
                  </a:schemeClr>
                </a:solidFill>
                <a:latin typeface="微软雅黑" panose="020B0503020204020204" pitchFamily="34" charset="-122"/>
                <a:ea typeface="微软雅黑" panose="020B0503020204020204" pitchFamily="34" charset="-122"/>
              </a:rPr>
              <a:t>PPT</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5291883"/>
      </p:ext>
    </p:extLst>
  </p:cSld>
  <p:clrMapOvr>
    <a:masterClrMapping/>
  </p:clrMapOvr>
  <mc:AlternateContent xmlns:mc="http://schemas.openxmlformats.org/markup-compatibility/2006">
    <mc:Choice xmlns:p14="http://schemas.microsoft.com/office/powerpoint/2010/main" Requires="p14">
      <p:transition spd="slow" p14:dur="15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02</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345150" y="1756375"/>
            <a:ext cx="2139047" cy="2031595"/>
            <a:chOff x="613598" y="2019122"/>
            <a:chExt cx="3802751" cy="3611724"/>
          </a:xfrm>
        </p:grpSpPr>
        <p:grpSp>
          <p:nvGrpSpPr>
            <p:cNvPr id="6" name="组合 5"/>
            <p:cNvGrpSpPr/>
            <p:nvPr/>
          </p:nvGrpSpPr>
          <p:grpSpPr>
            <a:xfrm>
              <a:off x="613598" y="2019122"/>
              <a:ext cx="3802751" cy="3611724"/>
              <a:chOff x="613599" y="2019122"/>
              <a:chExt cx="2717800" cy="2581274"/>
            </a:xfrm>
          </p:grpSpPr>
          <p:sp>
            <p:nvSpPr>
              <p:cNvPr id="8" name="Rectangle 10"/>
              <p:cNvSpPr>
                <a:spLocks noChangeArrowheads="1"/>
              </p:cNvSpPr>
              <p:nvPr/>
            </p:nvSpPr>
            <p:spPr bwMode="auto">
              <a:xfrm rot="10800000" flipV="1">
                <a:off x="862842" y="2019122"/>
                <a:ext cx="2217737" cy="2197100"/>
              </a:xfrm>
              <a:prstGeom prst="rect">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1016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dirty="0"/>
              </a:p>
            </p:txBody>
          </p:sp>
          <p:sp>
            <p:nvSpPr>
              <p:cNvPr id="9" name="AutoShape 11"/>
              <p:cNvSpPr>
                <a:spLocks noChangeArrowheads="1"/>
              </p:cNvSpPr>
              <p:nvPr/>
            </p:nvSpPr>
            <p:spPr bwMode="auto">
              <a:xfrm rot="10800000">
                <a:off x="613599" y="4270196"/>
                <a:ext cx="2717800" cy="3302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665 w 21600"/>
                  <a:gd name="T13" fmla="*/ 2665 h 21600"/>
                  <a:gd name="T14" fmla="*/ 18935 w 21600"/>
                  <a:gd name="T15" fmla="*/ 18935 h 21600"/>
                </a:gdLst>
                <a:ahLst/>
                <a:cxnLst>
                  <a:cxn ang="T8">
                    <a:pos x="T0" y="T1"/>
                  </a:cxn>
                  <a:cxn ang="T9">
                    <a:pos x="T2" y="T3"/>
                  </a:cxn>
                  <a:cxn ang="T10">
                    <a:pos x="T4" y="T5"/>
                  </a:cxn>
                  <a:cxn ang="T11">
                    <a:pos x="T6" y="T7"/>
                  </a:cxn>
                </a:cxnLst>
                <a:rect l="T12" t="T13" r="T14" b="T15"/>
                <a:pathLst>
                  <a:path w="21600" h="21600">
                    <a:moveTo>
                      <a:pt x="0" y="0"/>
                    </a:moveTo>
                    <a:lnTo>
                      <a:pt x="1730" y="21600"/>
                    </a:lnTo>
                    <a:lnTo>
                      <a:pt x="19870" y="21600"/>
                    </a:lnTo>
                    <a:lnTo>
                      <a:pt x="21600" y="0"/>
                    </a:lnTo>
                    <a:lnTo>
                      <a:pt x="0" y="0"/>
                    </a:lnTo>
                    <a:close/>
                  </a:path>
                </a:pathLst>
              </a:custGeom>
              <a:gradFill flip="none" rotWithShape="1">
                <a:gsLst>
                  <a:gs pos="0">
                    <a:schemeClr val="bg1">
                      <a:lumMod val="75000"/>
                      <a:tint val="66000"/>
                      <a:satMod val="160000"/>
                    </a:schemeClr>
                  </a:gs>
                  <a:gs pos="50000">
                    <a:schemeClr val="bg1">
                      <a:lumMod val="75000"/>
                      <a:tint val="44500"/>
                      <a:satMod val="160000"/>
                    </a:schemeClr>
                  </a:gs>
                  <a:gs pos="100000">
                    <a:schemeClr val="bg1">
                      <a:lumMod val="75000"/>
                      <a:tint val="23500"/>
                      <a:satMod val="160000"/>
                    </a:schemeClr>
                  </a:gs>
                </a:gsLst>
                <a:lin ang="16200000" scaled="1"/>
                <a:tileRect/>
              </a:gradFill>
              <a:ln>
                <a:noFill/>
              </a:ln>
              <a:effectLst/>
            </p:spPr>
            <p:txBody>
              <a:bodyPr wrap="none" anchor="ctr"/>
              <a:lstStyle/>
              <a:p>
                <a:pPr defTabSz="514337">
                  <a:defRPr/>
                </a:pPr>
                <a:endParaRPr lang="zh-CN" altLang="en-US" sz="1350" kern="0" dirty="0">
                  <a:solidFill>
                    <a:sysClr val="windowText" lastClr="000000"/>
                  </a:solidFill>
                  <a:latin typeface="Impact" pitchFamily="34" charset="0"/>
                  <a:ea typeface="微软雅黑" pitchFamily="34" charset="-122"/>
                </a:endParaRPr>
              </a:p>
            </p:txBody>
          </p:sp>
        </p:grpSp>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590" r="4890"/>
            <a:stretch/>
          </p:blipFill>
          <p:spPr bwMode="auto">
            <a:xfrm>
              <a:off x="1078450" y="2129153"/>
              <a:ext cx="2840405" cy="2845353"/>
            </a:xfrm>
            <a:prstGeom prst="rect">
              <a:avLst/>
            </a:prstGeom>
            <a:noFill/>
            <a:ln>
              <a:noFill/>
            </a:ln>
            <a:effectLst>
              <a:innerShdw blurRad="114300">
                <a:prstClr val="black"/>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10" name="矩形 9"/>
          <p:cNvSpPr/>
          <p:nvPr/>
        </p:nvSpPr>
        <p:spPr>
          <a:xfrm>
            <a:off x="3014196" y="1600338"/>
            <a:ext cx="3588343" cy="2057692"/>
          </a:xfrm>
          <a:prstGeom prst="rect">
            <a:avLst/>
          </a:prstGeom>
          <a:solidFill>
            <a:schemeClr val="bg1">
              <a:lumMod val="75000"/>
            </a:schemeClr>
          </a:solidFill>
          <a:ln w="34925">
            <a:solidFill>
              <a:schemeClr val="bg1">
                <a:lumMod val="95000"/>
              </a:schemeClr>
            </a:solidFill>
          </a:ln>
          <a:effectLst>
            <a:innerShdw blurRad="317500" dist="762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350"/>
          </a:p>
        </p:txBody>
      </p:sp>
      <p:sp>
        <p:nvSpPr>
          <p:cNvPr id="11" name="Rectangle 12"/>
          <p:cNvSpPr/>
          <p:nvPr/>
        </p:nvSpPr>
        <p:spPr>
          <a:xfrm>
            <a:off x="3575633" y="1832278"/>
            <a:ext cx="2923137" cy="1575432"/>
          </a:xfrm>
          <a:prstGeom prst="rect">
            <a:avLst/>
          </a:prstGeom>
        </p:spPr>
        <p:txBody>
          <a:bodyPr wrap="square" lIns="51435" tIns="25718" rIns="51435" bIns="25718">
            <a:spAutoFit/>
          </a:bodyPr>
          <a:lstStyle/>
          <a:p>
            <a:pPr latinLnBrk="1">
              <a:lnSpc>
                <a:spcPct val="150000"/>
              </a:lnSpc>
            </a:pPr>
            <a:r>
              <a:rPr lang="zh-CN" altLang="en-US" sz="825" dirty="0">
                <a:solidFill>
                  <a:schemeClr val="bg1"/>
                </a:solidFill>
              </a:rPr>
              <a:t>        演讲结束语最常用的方式，就是用极其精练的语言，总结收拢全篇的主要内容，概括和强化主题思想。这种结尾，扼要地总结演讲内容，能起到提醒、强调的作用，给听众留下完整的总体印象。除非演讲非常简短，否则建议你在结尾中清晰陈述你的主题和主要思想。</a:t>
            </a:r>
          </a:p>
          <a:p>
            <a:pPr latinLnBrk="1">
              <a:lnSpc>
                <a:spcPct val="150000"/>
              </a:lnSpc>
            </a:pPr>
            <a:r>
              <a:rPr lang="zh-CN" altLang="en-US" sz="825" dirty="0">
                <a:solidFill>
                  <a:schemeClr val="bg1"/>
                </a:solidFill>
              </a:rPr>
              <a:t>　　演讲者在演讲中，为了阐述自己的观点和主张，往往利用一切手段，从正面、反面和侧面等各个方面来进行分析和论证。到了结尾处，就应总结全篇，突出重点，深化主题。</a:t>
            </a:r>
          </a:p>
        </p:txBody>
      </p:sp>
      <p:grpSp>
        <p:nvGrpSpPr>
          <p:cNvPr id="12" name="组合 11"/>
          <p:cNvGrpSpPr/>
          <p:nvPr/>
        </p:nvGrpSpPr>
        <p:grpSpPr>
          <a:xfrm>
            <a:off x="2484196" y="1437626"/>
            <a:ext cx="1062416" cy="2366731"/>
            <a:chOff x="4416349" y="1786276"/>
            <a:chExt cx="1888739" cy="4207521"/>
          </a:xfrm>
        </p:grpSpPr>
        <p:sp>
          <p:nvSpPr>
            <p:cNvPr id="13" name="椭圆 12"/>
            <p:cNvSpPr/>
            <p:nvPr/>
          </p:nvSpPr>
          <p:spPr>
            <a:xfrm>
              <a:off x="4416349" y="1786276"/>
              <a:ext cx="1888739" cy="4203787"/>
            </a:xfrm>
            <a:prstGeom prst="ellipse">
              <a:avLst/>
            </a:prstGeom>
            <a:gradFill flip="none" rotWithShape="1">
              <a:gsLst>
                <a:gs pos="84000">
                  <a:schemeClr val="tx1">
                    <a:lumMod val="65000"/>
                    <a:lumOff val="35000"/>
                    <a:alpha val="55000"/>
                  </a:schemeClr>
                </a:gs>
                <a:gs pos="43000">
                  <a:schemeClr val="bg1">
                    <a:lumMod val="75000"/>
                  </a:schemeClr>
                </a:gs>
                <a:gs pos="100000">
                  <a:schemeClr val="bg1">
                    <a:lumMod val="85000"/>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4" name="矩形 13"/>
            <p:cNvSpPr/>
            <p:nvPr/>
          </p:nvSpPr>
          <p:spPr>
            <a:xfrm>
              <a:off x="4614199" y="1786278"/>
              <a:ext cx="1493039" cy="4207519"/>
            </a:xfrm>
            <a:prstGeom prst="rect">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15" name="组合 14"/>
            <p:cNvGrpSpPr/>
            <p:nvPr/>
          </p:nvGrpSpPr>
          <p:grpSpPr>
            <a:xfrm>
              <a:off x="5008601" y="3385383"/>
              <a:ext cx="745082" cy="657806"/>
              <a:chOff x="1000456" y="3959521"/>
              <a:chExt cx="745082" cy="657806"/>
            </a:xfrm>
            <a:solidFill>
              <a:srgbClr val="0070C0"/>
            </a:solidFill>
          </p:grpSpPr>
          <p:sp>
            <p:nvSpPr>
              <p:cNvPr id="16" name="Oval 423"/>
              <p:cNvSpPr>
                <a:spLocks noChangeArrowheads="1"/>
              </p:cNvSpPr>
              <p:nvPr/>
            </p:nvSpPr>
            <p:spPr bwMode="auto">
              <a:xfrm>
                <a:off x="1559448" y="4046795"/>
                <a:ext cx="173829" cy="2012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7" name="Freeform 424"/>
              <p:cNvSpPr>
                <a:spLocks/>
              </p:cNvSpPr>
              <p:nvPr/>
            </p:nvSpPr>
            <p:spPr bwMode="auto">
              <a:xfrm>
                <a:off x="1523384" y="4254524"/>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8" name="Freeform 425"/>
              <p:cNvSpPr>
                <a:spLocks/>
              </p:cNvSpPr>
              <p:nvPr/>
            </p:nvSpPr>
            <p:spPr bwMode="auto">
              <a:xfrm>
                <a:off x="1185825" y="4438450"/>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19" name="Freeform 426"/>
              <p:cNvSpPr>
                <a:spLocks/>
              </p:cNvSpPr>
              <p:nvPr/>
            </p:nvSpPr>
            <p:spPr bwMode="auto">
              <a:xfrm>
                <a:off x="1231987" y="4138398"/>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0" name="Oval 427"/>
              <p:cNvSpPr>
                <a:spLocks noChangeArrowheads="1"/>
              </p:cNvSpPr>
              <p:nvPr/>
            </p:nvSpPr>
            <p:spPr bwMode="auto">
              <a:xfrm>
                <a:off x="1301951" y="3959521"/>
                <a:ext cx="143535" cy="167337"/>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1" name="Freeform 428"/>
              <p:cNvSpPr>
                <a:spLocks/>
              </p:cNvSpPr>
              <p:nvPr/>
            </p:nvSpPr>
            <p:spPr bwMode="auto">
              <a:xfrm>
                <a:off x="1000456" y="4253081"/>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sp>
            <p:nvSpPr>
              <p:cNvPr id="22" name="Oval 429"/>
              <p:cNvSpPr>
                <a:spLocks noChangeArrowheads="1"/>
              </p:cNvSpPr>
              <p:nvPr/>
            </p:nvSpPr>
            <p:spPr bwMode="auto">
              <a:xfrm>
                <a:off x="1011996" y="4044631"/>
                <a:ext cx="173829" cy="203401"/>
              </a:xfrm>
              <a:prstGeom prst="ellipse">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350"/>
              </a:p>
            </p:txBody>
          </p:sp>
        </p:gr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TextBox 29"/>
          <p:cNvSpPr txBox="1"/>
          <p:nvPr/>
        </p:nvSpPr>
        <p:spPr>
          <a:xfrm>
            <a:off x="1019501"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6" name="TextBox 31"/>
          <p:cNvSpPr txBox="1"/>
          <p:nvPr/>
        </p:nvSpPr>
        <p:spPr>
          <a:xfrm>
            <a:off x="2256215" y="2814777"/>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7" name="TextBox 32"/>
          <p:cNvSpPr txBox="1"/>
          <p:nvPr/>
        </p:nvSpPr>
        <p:spPr>
          <a:xfrm>
            <a:off x="3475580"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8" name="TextBox 33"/>
          <p:cNvSpPr txBox="1"/>
          <p:nvPr/>
        </p:nvSpPr>
        <p:spPr>
          <a:xfrm>
            <a:off x="4712294" y="2820751"/>
            <a:ext cx="768225" cy="692497"/>
          </a:xfrm>
          <a:prstGeom prst="rect">
            <a:avLst/>
          </a:prstGeom>
          <a:noFill/>
        </p:spPr>
        <p:txBody>
          <a:bodyPr wrap="square" lIns="0" tIns="0" rIns="0" bIns="0" rtlCol="0">
            <a:spAutoFit/>
          </a:bodyPr>
          <a:lstStyle>
            <a:defPPr>
              <a:defRPr lang="zh-CN"/>
            </a:defPPr>
            <a:lvl1pPr algn="just">
              <a:lnSpc>
                <a:spcPct val="150000"/>
              </a:lnSpc>
              <a:defRPr sz="1000">
                <a:solidFill>
                  <a:schemeClr val="tx1">
                    <a:lumMod val="65000"/>
                    <a:lumOff val="35000"/>
                  </a:schemeClr>
                </a:solidFill>
                <a:latin typeface="微软雅黑" pitchFamily="34" charset="-122"/>
                <a:ea typeface="微软雅黑" pitchFamily="34" charset="-122"/>
              </a:defRPr>
            </a:lvl1pPr>
          </a:lstStyle>
          <a:p>
            <a:pPr algn="ctr"/>
            <a:r>
              <a:rPr lang="zh-CN" altLang="en-US" sz="750" dirty="0">
                <a:solidFill>
                  <a:schemeClr val="tx1">
                    <a:lumMod val="75000"/>
                    <a:lumOff val="25000"/>
                  </a:schemeClr>
                </a:solidFill>
                <a:latin typeface="+mj-ea"/>
                <a:ea typeface="+mj-ea"/>
              </a:rPr>
              <a:t>点击输入简要文字内容，文字内容需概括精炼，不用多余的文字修饰</a:t>
            </a:r>
            <a:endParaRPr lang="en-US" altLang="zh-CN" sz="750" dirty="0">
              <a:solidFill>
                <a:schemeClr val="tx1">
                  <a:lumMod val="75000"/>
                  <a:lumOff val="25000"/>
                </a:schemeClr>
              </a:solidFill>
              <a:latin typeface="+mj-ea"/>
              <a:ea typeface="+mj-ea"/>
            </a:endParaRPr>
          </a:p>
        </p:txBody>
      </p:sp>
      <p:sp>
        <p:nvSpPr>
          <p:cNvPr id="9" name="燕尾形箭头 8"/>
          <p:cNvSpPr/>
          <p:nvPr/>
        </p:nvSpPr>
        <p:spPr>
          <a:xfrm>
            <a:off x="512296" y="2192741"/>
            <a:ext cx="5635052" cy="134752"/>
          </a:xfrm>
          <a:prstGeom prst="notched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latin typeface="+mj-ea"/>
              <a:ea typeface="+mj-ea"/>
              <a:cs typeface="Arial" panose="020B0604020202020204" pitchFamily="34" charset="0"/>
            </a:endParaRPr>
          </a:p>
        </p:txBody>
      </p:sp>
      <p:grpSp>
        <p:nvGrpSpPr>
          <p:cNvPr id="10" name="组合 9"/>
          <p:cNvGrpSpPr/>
          <p:nvPr/>
        </p:nvGrpSpPr>
        <p:grpSpPr>
          <a:xfrm>
            <a:off x="965033" y="1874085"/>
            <a:ext cx="877163" cy="780768"/>
            <a:chOff x="1221461" y="3334906"/>
            <a:chExt cx="1026726" cy="914014"/>
          </a:xfrm>
        </p:grpSpPr>
        <p:grpSp>
          <p:nvGrpSpPr>
            <p:cNvPr id="11" name="组合 1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4" name="椭圆 1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2" name="TextBox 3"/>
            <p:cNvSpPr txBox="1"/>
            <p:nvPr/>
          </p:nvSpPr>
          <p:spPr>
            <a:xfrm>
              <a:off x="1221461" y="3673243"/>
              <a:ext cx="1026726" cy="351294"/>
            </a:xfrm>
            <a:prstGeom prst="rect">
              <a:avLst/>
            </a:prstGeom>
            <a:noFill/>
          </p:spPr>
          <p:txBody>
            <a:bodyPr wrap="none" rtlCol="0">
              <a:spAutoFit/>
            </a:bodyPr>
            <a:lstStyle/>
            <a:p>
              <a:pPr algn="ctr"/>
              <a:r>
                <a:rPr lang="zh-CN" altLang="en-US" sz="1350" b="1" dirty="0">
                  <a:latin typeface="+mj-ea"/>
                  <a:ea typeface="+mj-ea"/>
                </a:rPr>
                <a:t>日程安排</a:t>
              </a:r>
            </a:p>
          </p:txBody>
        </p:sp>
      </p:grpSp>
      <p:grpSp>
        <p:nvGrpSpPr>
          <p:cNvPr id="15" name="组合 14"/>
          <p:cNvGrpSpPr/>
          <p:nvPr/>
        </p:nvGrpSpPr>
        <p:grpSpPr>
          <a:xfrm>
            <a:off x="2166391" y="1876868"/>
            <a:ext cx="877163" cy="780768"/>
            <a:chOff x="1221461" y="3334906"/>
            <a:chExt cx="1026726" cy="914014"/>
          </a:xfrm>
        </p:grpSpPr>
        <p:grpSp>
          <p:nvGrpSpPr>
            <p:cNvPr id="16" name="组合 1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17" name="TextBox 8"/>
            <p:cNvSpPr txBox="1"/>
            <p:nvPr/>
          </p:nvSpPr>
          <p:spPr>
            <a:xfrm>
              <a:off x="1221461" y="3669985"/>
              <a:ext cx="1026726" cy="351294"/>
            </a:xfrm>
            <a:prstGeom prst="rect">
              <a:avLst/>
            </a:prstGeom>
            <a:noFill/>
          </p:spPr>
          <p:txBody>
            <a:bodyPr wrap="none" rtlCol="0">
              <a:spAutoFit/>
            </a:bodyPr>
            <a:lstStyle/>
            <a:p>
              <a:pPr algn="ctr"/>
              <a:r>
                <a:rPr lang="zh-CN" altLang="en-US" sz="1350" b="1" dirty="0">
                  <a:latin typeface="+mj-ea"/>
                  <a:ea typeface="+mj-ea"/>
                </a:rPr>
                <a:t>行动策略</a:t>
              </a:r>
            </a:p>
          </p:txBody>
        </p:sp>
      </p:grpSp>
      <p:grpSp>
        <p:nvGrpSpPr>
          <p:cNvPr id="20" name="组合 19"/>
          <p:cNvGrpSpPr/>
          <p:nvPr/>
        </p:nvGrpSpPr>
        <p:grpSpPr>
          <a:xfrm>
            <a:off x="3371067" y="1874085"/>
            <a:ext cx="877163" cy="780768"/>
            <a:chOff x="1221461" y="3334906"/>
            <a:chExt cx="1026726" cy="914014"/>
          </a:xfrm>
        </p:grpSpPr>
        <p:grpSp>
          <p:nvGrpSpPr>
            <p:cNvPr id="21" name="组合 20"/>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4" name="椭圆 23"/>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2" name="TextBox 13"/>
            <p:cNvSpPr txBox="1"/>
            <p:nvPr/>
          </p:nvSpPr>
          <p:spPr>
            <a:xfrm>
              <a:off x="1221461" y="3689957"/>
              <a:ext cx="1026726" cy="351294"/>
            </a:xfrm>
            <a:prstGeom prst="rect">
              <a:avLst/>
            </a:prstGeom>
            <a:noFill/>
          </p:spPr>
          <p:txBody>
            <a:bodyPr wrap="none" rtlCol="0">
              <a:spAutoFit/>
            </a:bodyPr>
            <a:lstStyle/>
            <a:p>
              <a:pPr algn="ctr"/>
              <a:r>
                <a:rPr lang="zh-CN" altLang="en-US" sz="1350" b="1" dirty="0">
                  <a:latin typeface="+mj-ea"/>
                  <a:ea typeface="+mj-ea"/>
                </a:rPr>
                <a:t>客户服务</a:t>
              </a:r>
            </a:p>
          </p:txBody>
        </p:sp>
      </p:grpSp>
      <p:grpSp>
        <p:nvGrpSpPr>
          <p:cNvPr id="25" name="组合 24"/>
          <p:cNvGrpSpPr/>
          <p:nvPr/>
        </p:nvGrpSpPr>
        <p:grpSpPr>
          <a:xfrm>
            <a:off x="4650669" y="1879242"/>
            <a:ext cx="877163" cy="780768"/>
            <a:chOff x="1221461" y="3334906"/>
            <a:chExt cx="1026726" cy="914014"/>
          </a:xfrm>
        </p:grpSpPr>
        <p:grpSp>
          <p:nvGrpSpPr>
            <p:cNvPr id="26" name="组合 25"/>
            <p:cNvGrpSpPr/>
            <p:nvPr/>
          </p:nvGrpSpPr>
          <p:grpSpPr>
            <a:xfrm>
              <a:off x="1278794" y="3334906"/>
              <a:ext cx="914014" cy="914014"/>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00000"/>
                  </a:solidFill>
                  <a:latin typeface="+mj-ea"/>
                  <a:ea typeface="+mj-ea"/>
                </a:endParaRPr>
              </a:p>
            </p:txBody>
          </p:sp>
        </p:grpSp>
        <p:sp>
          <p:nvSpPr>
            <p:cNvPr id="27" name="TextBox 18"/>
            <p:cNvSpPr txBox="1"/>
            <p:nvPr/>
          </p:nvSpPr>
          <p:spPr>
            <a:xfrm>
              <a:off x="1221461" y="3672131"/>
              <a:ext cx="1026726" cy="351294"/>
            </a:xfrm>
            <a:prstGeom prst="rect">
              <a:avLst/>
            </a:prstGeom>
            <a:noFill/>
          </p:spPr>
          <p:txBody>
            <a:bodyPr wrap="none" rtlCol="0">
              <a:spAutoFit/>
            </a:bodyPr>
            <a:lstStyle/>
            <a:p>
              <a:pPr algn="ctr"/>
              <a:r>
                <a:rPr lang="zh-CN" altLang="en-US" sz="1350" b="1" dirty="0">
                  <a:latin typeface="+mj-ea"/>
                  <a:ea typeface="+mj-ea"/>
                </a:rPr>
                <a:t>后勤保障</a:t>
              </a:r>
            </a:p>
          </p:txBody>
        </p:sp>
      </p:grpSp>
      <p:sp>
        <p:nvSpPr>
          <p:cNvPr id="30" name="椭圆 29"/>
          <p:cNvSpPr/>
          <p:nvPr/>
        </p:nvSpPr>
        <p:spPr>
          <a:xfrm>
            <a:off x="103514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1" name="椭圆 30"/>
          <p:cNvSpPr/>
          <p:nvPr/>
        </p:nvSpPr>
        <p:spPr>
          <a:xfrm>
            <a:off x="2324693" y="1788565"/>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2" name="椭圆 31"/>
          <p:cNvSpPr/>
          <p:nvPr/>
        </p:nvSpPr>
        <p:spPr>
          <a:xfrm>
            <a:off x="3404513"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3" name="椭圆 32"/>
          <p:cNvSpPr/>
          <p:nvPr/>
        </p:nvSpPr>
        <p:spPr>
          <a:xfrm>
            <a:off x="4716692" y="1795169"/>
            <a:ext cx="296895" cy="296857"/>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en-US" sz="1125" dirty="0">
              <a:latin typeface="+mj-ea"/>
              <a:ea typeface="+mj-ea"/>
            </a:endParaRPr>
          </a:p>
        </p:txBody>
      </p:sp>
      <p:sp>
        <p:nvSpPr>
          <p:cNvPr id="34" name="Freeform 34"/>
          <p:cNvSpPr>
            <a:spLocks noEditPoints="1"/>
          </p:cNvSpPr>
          <p:nvPr/>
        </p:nvSpPr>
        <p:spPr bwMode="auto">
          <a:xfrm>
            <a:off x="1117884" y="1858945"/>
            <a:ext cx="153773" cy="157799"/>
          </a:xfrm>
          <a:custGeom>
            <a:avLst/>
            <a:gdLst>
              <a:gd name="T0" fmla="*/ 261 w 447"/>
              <a:gd name="T1" fmla="*/ 25 h 460"/>
              <a:gd name="T2" fmla="*/ 286 w 447"/>
              <a:gd name="T3" fmla="*/ 99 h 460"/>
              <a:gd name="T4" fmla="*/ 310 w 447"/>
              <a:gd name="T5" fmla="*/ 25 h 460"/>
              <a:gd name="T6" fmla="*/ 124 w 447"/>
              <a:gd name="T7" fmla="*/ 3 h 460"/>
              <a:gd name="T8" fmla="*/ 100 w 447"/>
              <a:gd name="T9" fmla="*/ 28 h 460"/>
              <a:gd name="T10" fmla="*/ 125 w 447"/>
              <a:gd name="T11" fmla="*/ 103 h 460"/>
              <a:gd name="T12" fmla="*/ 149 w 447"/>
              <a:gd name="T13" fmla="*/ 28 h 460"/>
              <a:gd name="T14" fmla="*/ 31 w 447"/>
              <a:gd name="T15" fmla="*/ 70 h 460"/>
              <a:gd name="T16" fmla="*/ 7 w 447"/>
              <a:gd name="T17" fmla="*/ 82 h 460"/>
              <a:gd name="T18" fmla="*/ 0 w 447"/>
              <a:gd name="T19" fmla="*/ 401 h 460"/>
              <a:gd name="T20" fmla="*/ 31 w 447"/>
              <a:gd name="T21" fmla="*/ 436 h 460"/>
              <a:gd name="T22" fmla="*/ 237 w 447"/>
              <a:gd name="T23" fmla="*/ 397 h 460"/>
              <a:gd name="T24" fmla="*/ 153 w 447"/>
              <a:gd name="T25" fmla="*/ 302 h 460"/>
              <a:gd name="T26" fmla="*/ 241 w 447"/>
              <a:gd name="T27" fmla="*/ 314 h 460"/>
              <a:gd name="T28" fmla="*/ 265 w 447"/>
              <a:gd name="T29" fmla="*/ 278 h 460"/>
              <a:gd name="T30" fmla="*/ 359 w 447"/>
              <a:gd name="T31" fmla="*/ 174 h 460"/>
              <a:gd name="T32" fmla="*/ 399 w 447"/>
              <a:gd name="T33" fmla="*/ 267 h 460"/>
              <a:gd name="T34" fmla="*/ 392 w 447"/>
              <a:gd name="T35" fmla="*/ 82 h 460"/>
              <a:gd name="T36" fmla="*/ 325 w 447"/>
              <a:gd name="T37" fmla="*/ 70 h 460"/>
              <a:gd name="T38" fmla="*/ 313 w 447"/>
              <a:gd name="T39" fmla="*/ 108 h 460"/>
              <a:gd name="T40" fmla="*/ 256 w 447"/>
              <a:gd name="T41" fmla="*/ 108 h 460"/>
              <a:gd name="T42" fmla="*/ 245 w 447"/>
              <a:gd name="T43" fmla="*/ 70 h 460"/>
              <a:gd name="T44" fmla="*/ 165 w 447"/>
              <a:gd name="T45" fmla="*/ 91 h 460"/>
              <a:gd name="T46" fmla="*/ 125 w 447"/>
              <a:gd name="T47" fmla="*/ 115 h 460"/>
              <a:gd name="T48" fmla="*/ 85 w 447"/>
              <a:gd name="T49" fmla="*/ 91 h 460"/>
              <a:gd name="T50" fmla="*/ 31 w 447"/>
              <a:gd name="T51" fmla="*/ 70 h 460"/>
              <a:gd name="T52" fmla="*/ 40 w 447"/>
              <a:gd name="T53" fmla="*/ 174 h 460"/>
              <a:gd name="T54" fmla="*/ 129 w 447"/>
              <a:gd name="T55" fmla="*/ 278 h 460"/>
              <a:gd name="T56" fmla="*/ 40 w 447"/>
              <a:gd name="T57" fmla="*/ 174 h 460"/>
              <a:gd name="T58" fmla="*/ 153 w 447"/>
              <a:gd name="T59" fmla="*/ 174 h 460"/>
              <a:gd name="T60" fmla="*/ 241 w 447"/>
              <a:gd name="T61" fmla="*/ 278 h 460"/>
              <a:gd name="T62" fmla="*/ 153 w 447"/>
              <a:gd name="T63" fmla="*/ 174 h 460"/>
              <a:gd name="T64" fmla="*/ 352 w 447"/>
              <a:gd name="T65" fmla="*/ 281 h 460"/>
              <a:gd name="T66" fmla="*/ 357 w 447"/>
              <a:gd name="T67" fmla="*/ 460 h 460"/>
              <a:gd name="T68" fmla="*/ 357 w 447"/>
              <a:gd name="T69" fmla="*/ 281 h 460"/>
              <a:gd name="T70" fmla="*/ 40 w 447"/>
              <a:gd name="T71" fmla="*/ 302 h 460"/>
              <a:gd name="T72" fmla="*/ 129 w 447"/>
              <a:gd name="T73" fmla="*/ 302 h 460"/>
              <a:gd name="T74" fmla="*/ 40 w 447"/>
              <a:gd name="T75" fmla="*/ 397 h 460"/>
              <a:gd name="T76" fmla="*/ 319 w 447"/>
              <a:gd name="T77" fmla="*/ 316 h 460"/>
              <a:gd name="T78" fmla="*/ 414 w 447"/>
              <a:gd name="T79" fmla="*/ 316 h 460"/>
              <a:gd name="T80" fmla="*/ 364 w 447"/>
              <a:gd name="T81" fmla="*/ 432 h 460"/>
              <a:gd name="T82" fmla="*/ 371 w 447"/>
              <a:gd name="T83" fmla="*/ 345 h 460"/>
              <a:gd name="T84" fmla="*/ 352 w 447"/>
              <a:gd name="T85" fmla="*/ 345 h 460"/>
              <a:gd name="T86" fmla="*/ 316 w 447"/>
              <a:gd name="T87" fmla="*/ 346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47" h="460">
                <a:moveTo>
                  <a:pt x="285" y="0"/>
                </a:moveTo>
                <a:cubicBezTo>
                  <a:pt x="272" y="0"/>
                  <a:pt x="261" y="12"/>
                  <a:pt x="261" y="25"/>
                </a:cubicBezTo>
                <a:lnTo>
                  <a:pt x="261" y="75"/>
                </a:lnTo>
                <a:cubicBezTo>
                  <a:pt x="261" y="88"/>
                  <a:pt x="273" y="99"/>
                  <a:pt x="286" y="99"/>
                </a:cubicBezTo>
                <a:cubicBezTo>
                  <a:pt x="298" y="99"/>
                  <a:pt x="310" y="88"/>
                  <a:pt x="310" y="75"/>
                </a:cubicBezTo>
                <a:lnTo>
                  <a:pt x="310" y="25"/>
                </a:lnTo>
                <a:cubicBezTo>
                  <a:pt x="310" y="12"/>
                  <a:pt x="298" y="0"/>
                  <a:pt x="285" y="0"/>
                </a:cubicBezTo>
                <a:close/>
                <a:moveTo>
                  <a:pt x="124" y="3"/>
                </a:moveTo>
                <a:lnTo>
                  <a:pt x="124" y="3"/>
                </a:lnTo>
                <a:cubicBezTo>
                  <a:pt x="111" y="3"/>
                  <a:pt x="100" y="15"/>
                  <a:pt x="100" y="28"/>
                </a:cubicBezTo>
                <a:lnTo>
                  <a:pt x="100" y="78"/>
                </a:lnTo>
                <a:cubicBezTo>
                  <a:pt x="100" y="91"/>
                  <a:pt x="112" y="103"/>
                  <a:pt x="125" y="103"/>
                </a:cubicBezTo>
                <a:cubicBezTo>
                  <a:pt x="138" y="103"/>
                  <a:pt x="149" y="91"/>
                  <a:pt x="149" y="78"/>
                </a:cubicBezTo>
                <a:lnTo>
                  <a:pt x="149" y="28"/>
                </a:lnTo>
                <a:cubicBezTo>
                  <a:pt x="150" y="15"/>
                  <a:pt x="138" y="3"/>
                  <a:pt x="124" y="3"/>
                </a:cubicBezTo>
                <a:close/>
                <a:moveTo>
                  <a:pt x="31" y="70"/>
                </a:moveTo>
                <a:lnTo>
                  <a:pt x="31" y="70"/>
                </a:lnTo>
                <a:cubicBezTo>
                  <a:pt x="21" y="70"/>
                  <a:pt x="13" y="75"/>
                  <a:pt x="7" y="82"/>
                </a:cubicBezTo>
                <a:cubicBezTo>
                  <a:pt x="2" y="89"/>
                  <a:pt x="0" y="97"/>
                  <a:pt x="0" y="105"/>
                </a:cubicBezTo>
                <a:lnTo>
                  <a:pt x="0" y="401"/>
                </a:lnTo>
                <a:cubicBezTo>
                  <a:pt x="0" y="410"/>
                  <a:pt x="2" y="418"/>
                  <a:pt x="7" y="424"/>
                </a:cubicBezTo>
                <a:cubicBezTo>
                  <a:pt x="13" y="431"/>
                  <a:pt x="21" y="436"/>
                  <a:pt x="31" y="436"/>
                </a:cubicBezTo>
                <a:lnTo>
                  <a:pt x="262" y="436"/>
                </a:lnTo>
                <a:cubicBezTo>
                  <a:pt x="251" y="425"/>
                  <a:pt x="243" y="412"/>
                  <a:pt x="237" y="397"/>
                </a:cubicBezTo>
                <a:lnTo>
                  <a:pt x="153" y="397"/>
                </a:lnTo>
                <a:lnTo>
                  <a:pt x="153" y="302"/>
                </a:lnTo>
                <a:lnTo>
                  <a:pt x="241" y="302"/>
                </a:lnTo>
                <a:lnTo>
                  <a:pt x="241" y="314"/>
                </a:lnTo>
                <a:cubicBezTo>
                  <a:pt x="247" y="301"/>
                  <a:pt x="256" y="288"/>
                  <a:pt x="267" y="278"/>
                </a:cubicBezTo>
                <a:lnTo>
                  <a:pt x="265" y="278"/>
                </a:lnTo>
                <a:lnTo>
                  <a:pt x="265" y="174"/>
                </a:lnTo>
                <a:lnTo>
                  <a:pt x="359" y="174"/>
                </a:lnTo>
                <a:lnTo>
                  <a:pt x="359" y="251"/>
                </a:lnTo>
                <a:cubicBezTo>
                  <a:pt x="374" y="254"/>
                  <a:pt x="387" y="259"/>
                  <a:pt x="399" y="267"/>
                </a:cubicBezTo>
                <a:lnTo>
                  <a:pt x="399" y="105"/>
                </a:lnTo>
                <a:cubicBezTo>
                  <a:pt x="399" y="97"/>
                  <a:pt x="397" y="89"/>
                  <a:pt x="392" y="82"/>
                </a:cubicBezTo>
                <a:cubicBezTo>
                  <a:pt x="386" y="75"/>
                  <a:pt x="377" y="70"/>
                  <a:pt x="367" y="70"/>
                </a:cubicBezTo>
                <a:lnTo>
                  <a:pt x="325" y="70"/>
                </a:lnTo>
                <a:lnTo>
                  <a:pt x="325" y="91"/>
                </a:lnTo>
                <a:cubicBezTo>
                  <a:pt x="325" y="97"/>
                  <a:pt x="321" y="103"/>
                  <a:pt x="313" y="108"/>
                </a:cubicBezTo>
                <a:cubicBezTo>
                  <a:pt x="306" y="112"/>
                  <a:pt x="295" y="115"/>
                  <a:pt x="285" y="115"/>
                </a:cubicBezTo>
                <a:cubicBezTo>
                  <a:pt x="274" y="115"/>
                  <a:pt x="264" y="112"/>
                  <a:pt x="256" y="108"/>
                </a:cubicBezTo>
                <a:cubicBezTo>
                  <a:pt x="249" y="103"/>
                  <a:pt x="245" y="97"/>
                  <a:pt x="245" y="91"/>
                </a:cubicBezTo>
                <a:lnTo>
                  <a:pt x="245" y="70"/>
                </a:lnTo>
                <a:lnTo>
                  <a:pt x="165" y="70"/>
                </a:lnTo>
                <a:lnTo>
                  <a:pt x="165" y="91"/>
                </a:lnTo>
                <a:cubicBezTo>
                  <a:pt x="165" y="97"/>
                  <a:pt x="161" y="103"/>
                  <a:pt x="153" y="108"/>
                </a:cubicBezTo>
                <a:cubicBezTo>
                  <a:pt x="146" y="112"/>
                  <a:pt x="135" y="115"/>
                  <a:pt x="125" y="115"/>
                </a:cubicBezTo>
                <a:cubicBezTo>
                  <a:pt x="114" y="115"/>
                  <a:pt x="104" y="112"/>
                  <a:pt x="96" y="108"/>
                </a:cubicBezTo>
                <a:cubicBezTo>
                  <a:pt x="89" y="103"/>
                  <a:pt x="85" y="97"/>
                  <a:pt x="85" y="91"/>
                </a:cubicBezTo>
                <a:lnTo>
                  <a:pt x="85" y="70"/>
                </a:lnTo>
                <a:lnTo>
                  <a:pt x="31" y="70"/>
                </a:lnTo>
                <a:close/>
                <a:moveTo>
                  <a:pt x="40" y="174"/>
                </a:moveTo>
                <a:lnTo>
                  <a:pt x="40" y="174"/>
                </a:lnTo>
                <a:lnTo>
                  <a:pt x="129" y="174"/>
                </a:lnTo>
                <a:lnTo>
                  <a:pt x="129" y="278"/>
                </a:lnTo>
                <a:lnTo>
                  <a:pt x="40" y="278"/>
                </a:lnTo>
                <a:lnTo>
                  <a:pt x="40" y="174"/>
                </a:lnTo>
                <a:close/>
                <a:moveTo>
                  <a:pt x="153" y="174"/>
                </a:moveTo>
                <a:lnTo>
                  <a:pt x="153" y="174"/>
                </a:lnTo>
                <a:lnTo>
                  <a:pt x="241" y="174"/>
                </a:lnTo>
                <a:lnTo>
                  <a:pt x="241" y="278"/>
                </a:lnTo>
                <a:lnTo>
                  <a:pt x="153" y="278"/>
                </a:lnTo>
                <a:lnTo>
                  <a:pt x="153" y="174"/>
                </a:lnTo>
                <a:close/>
                <a:moveTo>
                  <a:pt x="352" y="281"/>
                </a:moveTo>
                <a:lnTo>
                  <a:pt x="352" y="281"/>
                </a:lnTo>
                <a:cubicBezTo>
                  <a:pt x="305" y="283"/>
                  <a:pt x="267" y="322"/>
                  <a:pt x="267" y="370"/>
                </a:cubicBezTo>
                <a:cubicBezTo>
                  <a:pt x="267" y="420"/>
                  <a:pt x="307" y="460"/>
                  <a:pt x="357" y="460"/>
                </a:cubicBezTo>
                <a:cubicBezTo>
                  <a:pt x="407" y="460"/>
                  <a:pt x="447" y="420"/>
                  <a:pt x="447" y="370"/>
                </a:cubicBezTo>
                <a:cubicBezTo>
                  <a:pt x="447" y="321"/>
                  <a:pt x="407" y="281"/>
                  <a:pt x="357" y="281"/>
                </a:cubicBezTo>
                <a:cubicBezTo>
                  <a:pt x="355" y="281"/>
                  <a:pt x="354" y="281"/>
                  <a:pt x="352" y="281"/>
                </a:cubicBezTo>
                <a:close/>
                <a:moveTo>
                  <a:pt x="40" y="302"/>
                </a:moveTo>
                <a:lnTo>
                  <a:pt x="40" y="302"/>
                </a:lnTo>
                <a:lnTo>
                  <a:pt x="129" y="302"/>
                </a:lnTo>
                <a:lnTo>
                  <a:pt x="129" y="397"/>
                </a:lnTo>
                <a:lnTo>
                  <a:pt x="40" y="397"/>
                </a:lnTo>
                <a:lnTo>
                  <a:pt x="40" y="302"/>
                </a:lnTo>
                <a:close/>
                <a:moveTo>
                  <a:pt x="319" y="316"/>
                </a:moveTo>
                <a:lnTo>
                  <a:pt x="319" y="316"/>
                </a:lnTo>
                <a:lnTo>
                  <a:pt x="414" y="316"/>
                </a:lnTo>
                <a:lnTo>
                  <a:pt x="414" y="330"/>
                </a:lnTo>
                <a:lnTo>
                  <a:pt x="364" y="432"/>
                </a:lnTo>
                <a:lnTo>
                  <a:pt x="329" y="432"/>
                </a:lnTo>
                <a:lnTo>
                  <a:pt x="371" y="345"/>
                </a:lnTo>
                <a:cubicBezTo>
                  <a:pt x="371" y="345"/>
                  <a:pt x="365" y="345"/>
                  <a:pt x="362" y="345"/>
                </a:cubicBezTo>
                <a:cubicBezTo>
                  <a:pt x="359" y="345"/>
                  <a:pt x="355" y="345"/>
                  <a:pt x="352" y="345"/>
                </a:cubicBezTo>
                <a:cubicBezTo>
                  <a:pt x="348" y="345"/>
                  <a:pt x="345" y="345"/>
                  <a:pt x="341" y="345"/>
                </a:cubicBezTo>
                <a:cubicBezTo>
                  <a:pt x="334" y="346"/>
                  <a:pt x="325" y="346"/>
                  <a:pt x="316" y="346"/>
                </a:cubicBezTo>
                <a:lnTo>
                  <a:pt x="319" y="316"/>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5" name="Freeform 26"/>
          <p:cNvSpPr>
            <a:spLocks noEditPoints="1"/>
          </p:cNvSpPr>
          <p:nvPr/>
        </p:nvSpPr>
        <p:spPr bwMode="auto">
          <a:xfrm>
            <a:off x="2402805" y="1867516"/>
            <a:ext cx="140675" cy="138953"/>
          </a:xfrm>
          <a:custGeom>
            <a:avLst/>
            <a:gdLst>
              <a:gd name="T0" fmla="*/ 351 w 389"/>
              <a:gd name="T1" fmla="*/ 332 h 385"/>
              <a:gd name="T2" fmla="*/ 311 w 389"/>
              <a:gd name="T3" fmla="*/ 332 h 385"/>
              <a:gd name="T4" fmla="*/ 255 w 389"/>
              <a:gd name="T5" fmla="*/ 224 h 385"/>
              <a:gd name="T6" fmla="*/ 249 w 389"/>
              <a:gd name="T7" fmla="*/ 245 h 385"/>
              <a:gd name="T8" fmla="*/ 218 w 389"/>
              <a:gd name="T9" fmla="*/ 269 h 385"/>
              <a:gd name="T10" fmla="*/ 319 w 389"/>
              <a:gd name="T11" fmla="*/ 380 h 385"/>
              <a:gd name="T12" fmla="*/ 384 w 389"/>
              <a:gd name="T13" fmla="*/ 337 h 385"/>
              <a:gd name="T14" fmla="*/ 336 w 389"/>
              <a:gd name="T15" fmla="*/ 287 h 385"/>
              <a:gd name="T16" fmla="*/ 265 w 389"/>
              <a:gd name="T17" fmla="*/ 229 h 385"/>
              <a:gd name="T18" fmla="*/ 140 w 389"/>
              <a:gd name="T19" fmla="*/ 137 h 385"/>
              <a:gd name="T20" fmla="*/ 162 w 389"/>
              <a:gd name="T21" fmla="*/ 131 h 385"/>
              <a:gd name="T22" fmla="*/ 167 w 389"/>
              <a:gd name="T23" fmla="*/ 110 h 385"/>
              <a:gd name="T24" fmla="*/ 172 w 389"/>
              <a:gd name="T25" fmla="*/ 90 h 385"/>
              <a:gd name="T26" fmla="*/ 75 w 389"/>
              <a:gd name="T27" fmla="*/ 9 h 385"/>
              <a:gd name="T28" fmla="*/ 61 w 389"/>
              <a:gd name="T29" fmla="*/ 109 h 385"/>
              <a:gd name="T30" fmla="*/ 0 w 389"/>
              <a:gd name="T31" fmla="*/ 84 h 385"/>
              <a:gd name="T32" fmla="*/ 115 w 389"/>
              <a:gd name="T33" fmla="*/ 166 h 385"/>
              <a:gd name="T34" fmla="*/ 130 w 389"/>
              <a:gd name="T35" fmla="*/ 147 h 385"/>
              <a:gd name="T36" fmla="*/ 375 w 389"/>
              <a:gd name="T37" fmla="*/ 37 h 385"/>
              <a:gd name="T38" fmla="*/ 322 w 389"/>
              <a:gd name="T39" fmla="*/ 0 h 385"/>
              <a:gd name="T40" fmla="*/ 183 w 389"/>
              <a:gd name="T41" fmla="*/ 125 h 385"/>
              <a:gd name="T42" fmla="*/ 163 w 389"/>
              <a:gd name="T43" fmla="*/ 154 h 385"/>
              <a:gd name="T44" fmla="*/ 146 w 389"/>
              <a:gd name="T45" fmla="*/ 162 h 385"/>
              <a:gd name="T46" fmla="*/ 147 w 389"/>
              <a:gd name="T47" fmla="*/ 215 h 385"/>
              <a:gd name="T48" fmla="*/ 34 w 389"/>
              <a:gd name="T49" fmla="*/ 313 h 385"/>
              <a:gd name="T50" fmla="*/ 22 w 389"/>
              <a:gd name="T51" fmla="*/ 385 h 385"/>
              <a:gd name="T52" fmla="*/ 80 w 389"/>
              <a:gd name="T53" fmla="*/ 327 h 385"/>
              <a:gd name="T54" fmla="*/ 172 w 389"/>
              <a:gd name="T55" fmla="*/ 240 h 385"/>
              <a:gd name="T56" fmla="*/ 224 w 389"/>
              <a:gd name="T57" fmla="*/ 240 h 385"/>
              <a:gd name="T58" fmla="*/ 238 w 389"/>
              <a:gd name="T59" fmla="*/ 208 h 385"/>
              <a:gd name="T60" fmla="*/ 261 w 389"/>
              <a:gd name="T61" fmla="*/ 203 h 385"/>
              <a:gd name="T62" fmla="*/ 375 w 389"/>
              <a:gd name="T63" fmla="*/ 37 h 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9" h="385">
                <a:moveTo>
                  <a:pt x="331" y="312"/>
                </a:moveTo>
                <a:cubicBezTo>
                  <a:pt x="342" y="312"/>
                  <a:pt x="351" y="321"/>
                  <a:pt x="351" y="332"/>
                </a:cubicBezTo>
                <a:cubicBezTo>
                  <a:pt x="351" y="343"/>
                  <a:pt x="342" y="352"/>
                  <a:pt x="331" y="352"/>
                </a:cubicBezTo>
                <a:cubicBezTo>
                  <a:pt x="320" y="352"/>
                  <a:pt x="311" y="343"/>
                  <a:pt x="311" y="332"/>
                </a:cubicBezTo>
                <a:cubicBezTo>
                  <a:pt x="311" y="321"/>
                  <a:pt x="320" y="312"/>
                  <a:pt x="331" y="312"/>
                </a:cubicBezTo>
                <a:close/>
                <a:moveTo>
                  <a:pt x="255" y="224"/>
                </a:moveTo>
                <a:lnTo>
                  <a:pt x="260" y="234"/>
                </a:lnTo>
                <a:lnTo>
                  <a:pt x="249" y="245"/>
                </a:lnTo>
                <a:lnTo>
                  <a:pt x="239" y="255"/>
                </a:lnTo>
                <a:cubicBezTo>
                  <a:pt x="233" y="261"/>
                  <a:pt x="226" y="266"/>
                  <a:pt x="218" y="269"/>
                </a:cubicBezTo>
                <a:lnTo>
                  <a:pt x="286" y="337"/>
                </a:lnTo>
                <a:lnTo>
                  <a:pt x="319" y="380"/>
                </a:lnTo>
                <a:lnTo>
                  <a:pt x="336" y="385"/>
                </a:lnTo>
                <a:lnTo>
                  <a:pt x="384" y="337"/>
                </a:lnTo>
                <a:lnTo>
                  <a:pt x="379" y="319"/>
                </a:lnTo>
                <a:lnTo>
                  <a:pt x="336" y="287"/>
                </a:lnTo>
                <a:lnTo>
                  <a:pt x="271" y="223"/>
                </a:lnTo>
                <a:lnTo>
                  <a:pt x="265" y="229"/>
                </a:lnTo>
                <a:lnTo>
                  <a:pt x="255" y="224"/>
                </a:lnTo>
                <a:close/>
                <a:moveTo>
                  <a:pt x="140" y="137"/>
                </a:moveTo>
                <a:lnTo>
                  <a:pt x="151" y="126"/>
                </a:lnTo>
                <a:lnTo>
                  <a:pt x="162" y="131"/>
                </a:lnTo>
                <a:lnTo>
                  <a:pt x="156" y="121"/>
                </a:lnTo>
                <a:lnTo>
                  <a:pt x="167" y="110"/>
                </a:lnTo>
                <a:lnTo>
                  <a:pt x="168" y="109"/>
                </a:lnTo>
                <a:cubicBezTo>
                  <a:pt x="171" y="102"/>
                  <a:pt x="172" y="96"/>
                  <a:pt x="172" y="90"/>
                </a:cubicBezTo>
                <a:cubicBezTo>
                  <a:pt x="172" y="44"/>
                  <a:pt x="129" y="0"/>
                  <a:pt x="83" y="1"/>
                </a:cubicBezTo>
                <a:cubicBezTo>
                  <a:pt x="83" y="1"/>
                  <a:pt x="78" y="6"/>
                  <a:pt x="75" y="9"/>
                </a:cubicBezTo>
                <a:cubicBezTo>
                  <a:pt x="111" y="45"/>
                  <a:pt x="108" y="39"/>
                  <a:pt x="108" y="62"/>
                </a:cubicBezTo>
                <a:cubicBezTo>
                  <a:pt x="108" y="80"/>
                  <a:pt x="79" y="109"/>
                  <a:pt x="61" y="109"/>
                </a:cubicBezTo>
                <a:cubicBezTo>
                  <a:pt x="38" y="109"/>
                  <a:pt x="46" y="113"/>
                  <a:pt x="8" y="75"/>
                </a:cubicBezTo>
                <a:cubicBezTo>
                  <a:pt x="5" y="78"/>
                  <a:pt x="0" y="83"/>
                  <a:pt x="0" y="84"/>
                </a:cubicBezTo>
                <a:cubicBezTo>
                  <a:pt x="1" y="129"/>
                  <a:pt x="44" y="173"/>
                  <a:pt x="90" y="173"/>
                </a:cubicBezTo>
                <a:cubicBezTo>
                  <a:pt x="98" y="173"/>
                  <a:pt x="107" y="170"/>
                  <a:pt x="115" y="166"/>
                </a:cubicBezTo>
                <a:lnTo>
                  <a:pt x="117" y="168"/>
                </a:lnTo>
                <a:cubicBezTo>
                  <a:pt x="120" y="160"/>
                  <a:pt x="124" y="153"/>
                  <a:pt x="130" y="147"/>
                </a:cubicBezTo>
                <a:lnTo>
                  <a:pt x="140" y="137"/>
                </a:lnTo>
                <a:close/>
                <a:moveTo>
                  <a:pt x="375" y="37"/>
                </a:moveTo>
                <a:lnTo>
                  <a:pt x="348" y="11"/>
                </a:lnTo>
                <a:cubicBezTo>
                  <a:pt x="341" y="4"/>
                  <a:pt x="332" y="0"/>
                  <a:pt x="322" y="0"/>
                </a:cubicBezTo>
                <a:cubicBezTo>
                  <a:pt x="313" y="0"/>
                  <a:pt x="304" y="4"/>
                  <a:pt x="297" y="11"/>
                </a:cubicBezTo>
                <a:lnTo>
                  <a:pt x="183" y="125"/>
                </a:lnTo>
                <a:cubicBezTo>
                  <a:pt x="186" y="132"/>
                  <a:pt x="183" y="142"/>
                  <a:pt x="178" y="147"/>
                </a:cubicBezTo>
                <a:cubicBezTo>
                  <a:pt x="174" y="151"/>
                  <a:pt x="168" y="154"/>
                  <a:pt x="163" y="154"/>
                </a:cubicBezTo>
                <a:cubicBezTo>
                  <a:pt x="160" y="154"/>
                  <a:pt x="158" y="153"/>
                  <a:pt x="156" y="152"/>
                </a:cubicBezTo>
                <a:lnTo>
                  <a:pt x="146" y="162"/>
                </a:lnTo>
                <a:cubicBezTo>
                  <a:pt x="131" y="176"/>
                  <a:pt x="131" y="199"/>
                  <a:pt x="145" y="213"/>
                </a:cubicBezTo>
                <a:lnTo>
                  <a:pt x="147" y="215"/>
                </a:lnTo>
                <a:lnTo>
                  <a:pt x="58" y="304"/>
                </a:lnTo>
                <a:lnTo>
                  <a:pt x="34" y="313"/>
                </a:lnTo>
                <a:lnTo>
                  <a:pt x="0" y="363"/>
                </a:lnTo>
                <a:lnTo>
                  <a:pt x="22" y="385"/>
                </a:lnTo>
                <a:lnTo>
                  <a:pt x="71" y="351"/>
                </a:lnTo>
                <a:lnTo>
                  <a:pt x="80" y="327"/>
                </a:lnTo>
                <a:lnTo>
                  <a:pt x="170" y="237"/>
                </a:lnTo>
                <a:lnTo>
                  <a:pt x="172" y="240"/>
                </a:lnTo>
                <a:cubicBezTo>
                  <a:pt x="179" y="247"/>
                  <a:pt x="189" y="251"/>
                  <a:pt x="198" y="251"/>
                </a:cubicBezTo>
                <a:cubicBezTo>
                  <a:pt x="207" y="251"/>
                  <a:pt x="216" y="247"/>
                  <a:pt x="224" y="240"/>
                </a:cubicBezTo>
                <a:lnTo>
                  <a:pt x="234" y="230"/>
                </a:lnTo>
                <a:cubicBezTo>
                  <a:pt x="230" y="223"/>
                  <a:pt x="233" y="213"/>
                  <a:pt x="238" y="208"/>
                </a:cubicBezTo>
                <a:cubicBezTo>
                  <a:pt x="242" y="204"/>
                  <a:pt x="248" y="202"/>
                  <a:pt x="254" y="202"/>
                </a:cubicBezTo>
                <a:cubicBezTo>
                  <a:pt x="256" y="202"/>
                  <a:pt x="258" y="202"/>
                  <a:pt x="261" y="203"/>
                </a:cubicBezTo>
                <a:lnTo>
                  <a:pt x="375" y="89"/>
                </a:lnTo>
                <a:cubicBezTo>
                  <a:pt x="389" y="75"/>
                  <a:pt x="389" y="52"/>
                  <a:pt x="375" y="37"/>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6" name="Freeform 35"/>
          <p:cNvSpPr>
            <a:spLocks noEditPoints="1"/>
          </p:cNvSpPr>
          <p:nvPr/>
        </p:nvSpPr>
        <p:spPr bwMode="auto">
          <a:xfrm>
            <a:off x="4797499" y="1870450"/>
            <a:ext cx="135282" cy="146292"/>
          </a:xfrm>
          <a:custGeom>
            <a:avLst/>
            <a:gdLst>
              <a:gd name="T0" fmla="*/ 29 w 433"/>
              <a:gd name="T1" fmla="*/ 29 h 469"/>
              <a:gd name="T2" fmla="*/ 115 w 433"/>
              <a:gd name="T3" fmla="*/ 28 h 469"/>
              <a:gd name="T4" fmla="*/ 208 w 433"/>
              <a:gd name="T5" fmla="*/ 3 h 469"/>
              <a:gd name="T6" fmla="*/ 216 w 433"/>
              <a:gd name="T7" fmla="*/ 0 h 469"/>
              <a:gd name="T8" fmla="*/ 225 w 433"/>
              <a:gd name="T9" fmla="*/ 3 h 469"/>
              <a:gd name="T10" fmla="*/ 318 w 433"/>
              <a:gd name="T11" fmla="*/ 28 h 469"/>
              <a:gd name="T12" fmla="*/ 404 w 433"/>
              <a:gd name="T13" fmla="*/ 29 h 469"/>
              <a:gd name="T14" fmla="*/ 433 w 433"/>
              <a:gd name="T15" fmla="*/ 25 h 469"/>
              <a:gd name="T16" fmla="*/ 433 w 433"/>
              <a:gd name="T17" fmla="*/ 58 h 469"/>
              <a:gd name="T18" fmla="*/ 372 w 433"/>
              <a:gd name="T19" fmla="*/ 355 h 469"/>
              <a:gd name="T20" fmla="*/ 222 w 433"/>
              <a:gd name="T21" fmla="*/ 468 h 469"/>
              <a:gd name="T22" fmla="*/ 216 w 433"/>
              <a:gd name="T23" fmla="*/ 469 h 469"/>
              <a:gd name="T24" fmla="*/ 210 w 433"/>
              <a:gd name="T25" fmla="*/ 468 h 469"/>
              <a:gd name="T26" fmla="*/ 61 w 433"/>
              <a:gd name="T27" fmla="*/ 355 h 469"/>
              <a:gd name="T28" fmla="*/ 0 w 433"/>
              <a:gd name="T29" fmla="*/ 58 h 469"/>
              <a:gd name="T30" fmla="*/ 0 w 433"/>
              <a:gd name="T31" fmla="*/ 25 h 469"/>
              <a:gd name="T32" fmla="*/ 29 w 433"/>
              <a:gd name="T33" fmla="*/ 29 h 469"/>
              <a:gd name="T34" fmla="*/ 216 w 433"/>
              <a:gd name="T35" fmla="*/ 239 h 469"/>
              <a:gd name="T36" fmla="*/ 216 w 433"/>
              <a:gd name="T37" fmla="*/ 239 h 469"/>
              <a:gd name="T38" fmla="*/ 361 w 433"/>
              <a:gd name="T39" fmla="*/ 239 h 469"/>
              <a:gd name="T40" fmla="*/ 380 w 433"/>
              <a:gd name="T41" fmla="*/ 90 h 469"/>
              <a:gd name="T42" fmla="*/ 311 w 433"/>
              <a:gd name="T43" fmla="*/ 86 h 469"/>
              <a:gd name="T44" fmla="*/ 216 w 433"/>
              <a:gd name="T45" fmla="*/ 62 h 469"/>
              <a:gd name="T46" fmla="*/ 216 w 433"/>
              <a:gd name="T47" fmla="*/ 239 h 469"/>
              <a:gd name="T48" fmla="*/ 216 w 433"/>
              <a:gd name="T49" fmla="*/ 409 h 469"/>
              <a:gd name="T50" fmla="*/ 216 w 433"/>
              <a:gd name="T51" fmla="*/ 409 h 469"/>
              <a:gd name="T52" fmla="*/ 216 w 433"/>
              <a:gd name="T53" fmla="*/ 239 h 469"/>
              <a:gd name="T54" fmla="*/ 72 w 433"/>
              <a:gd name="T55" fmla="*/ 239 h 469"/>
              <a:gd name="T56" fmla="*/ 105 w 433"/>
              <a:gd name="T57" fmla="*/ 323 h 469"/>
              <a:gd name="T58" fmla="*/ 216 w 433"/>
              <a:gd name="T59" fmla="*/ 40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3" h="469">
                <a:moveTo>
                  <a:pt x="29" y="29"/>
                </a:moveTo>
                <a:cubicBezTo>
                  <a:pt x="57" y="32"/>
                  <a:pt x="85" y="32"/>
                  <a:pt x="115" y="28"/>
                </a:cubicBezTo>
                <a:cubicBezTo>
                  <a:pt x="145" y="24"/>
                  <a:pt x="176" y="16"/>
                  <a:pt x="208" y="3"/>
                </a:cubicBezTo>
                <a:lnTo>
                  <a:pt x="216" y="0"/>
                </a:lnTo>
                <a:lnTo>
                  <a:pt x="225" y="3"/>
                </a:lnTo>
                <a:cubicBezTo>
                  <a:pt x="257" y="16"/>
                  <a:pt x="288" y="24"/>
                  <a:pt x="318" y="28"/>
                </a:cubicBezTo>
                <a:cubicBezTo>
                  <a:pt x="347" y="32"/>
                  <a:pt x="376" y="32"/>
                  <a:pt x="404" y="29"/>
                </a:cubicBezTo>
                <a:lnTo>
                  <a:pt x="433" y="25"/>
                </a:lnTo>
                <a:lnTo>
                  <a:pt x="433" y="58"/>
                </a:lnTo>
                <a:cubicBezTo>
                  <a:pt x="431" y="199"/>
                  <a:pt x="409" y="293"/>
                  <a:pt x="372" y="355"/>
                </a:cubicBezTo>
                <a:cubicBezTo>
                  <a:pt x="334" y="421"/>
                  <a:pt x="281" y="452"/>
                  <a:pt x="222" y="468"/>
                </a:cubicBezTo>
                <a:lnTo>
                  <a:pt x="216" y="469"/>
                </a:lnTo>
                <a:lnTo>
                  <a:pt x="210" y="468"/>
                </a:lnTo>
                <a:cubicBezTo>
                  <a:pt x="151" y="452"/>
                  <a:pt x="99" y="421"/>
                  <a:pt x="61" y="355"/>
                </a:cubicBezTo>
                <a:cubicBezTo>
                  <a:pt x="24" y="293"/>
                  <a:pt x="1" y="199"/>
                  <a:pt x="0" y="58"/>
                </a:cubicBezTo>
                <a:lnTo>
                  <a:pt x="0" y="25"/>
                </a:lnTo>
                <a:lnTo>
                  <a:pt x="29" y="29"/>
                </a:lnTo>
                <a:close/>
                <a:moveTo>
                  <a:pt x="216" y="239"/>
                </a:moveTo>
                <a:lnTo>
                  <a:pt x="216" y="239"/>
                </a:lnTo>
                <a:lnTo>
                  <a:pt x="361" y="239"/>
                </a:lnTo>
                <a:cubicBezTo>
                  <a:pt x="371" y="198"/>
                  <a:pt x="377" y="149"/>
                  <a:pt x="380" y="90"/>
                </a:cubicBezTo>
                <a:cubicBezTo>
                  <a:pt x="357" y="91"/>
                  <a:pt x="335" y="90"/>
                  <a:pt x="311" y="86"/>
                </a:cubicBezTo>
                <a:cubicBezTo>
                  <a:pt x="281" y="82"/>
                  <a:pt x="249" y="74"/>
                  <a:pt x="216" y="62"/>
                </a:cubicBezTo>
                <a:lnTo>
                  <a:pt x="216" y="239"/>
                </a:lnTo>
                <a:close/>
                <a:moveTo>
                  <a:pt x="216" y="409"/>
                </a:moveTo>
                <a:lnTo>
                  <a:pt x="216" y="409"/>
                </a:lnTo>
                <a:lnTo>
                  <a:pt x="216" y="239"/>
                </a:lnTo>
                <a:lnTo>
                  <a:pt x="72" y="239"/>
                </a:lnTo>
                <a:cubicBezTo>
                  <a:pt x="80" y="273"/>
                  <a:pt x="92" y="301"/>
                  <a:pt x="105" y="323"/>
                </a:cubicBezTo>
                <a:cubicBezTo>
                  <a:pt x="133" y="372"/>
                  <a:pt x="172" y="396"/>
                  <a:pt x="216" y="409"/>
                </a:cubicBez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
        <p:nvSpPr>
          <p:cNvPr id="37" name="Freeform 20"/>
          <p:cNvSpPr>
            <a:spLocks noEditPoints="1"/>
          </p:cNvSpPr>
          <p:nvPr/>
        </p:nvSpPr>
        <p:spPr bwMode="auto">
          <a:xfrm>
            <a:off x="3486793" y="1860347"/>
            <a:ext cx="132338" cy="166496"/>
          </a:xfrm>
          <a:custGeom>
            <a:avLst/>
            <a:gdLst>
              <a:gd name="T0" fmla="*/ 41 w 355"/>
              <a:gd name="T1" fmla="*/ 121 h 447"/>
              <a:gd name="T2" fmla="*/ 60 w 355"/>
              <a:gd name="T3" fmla="*/ 238 h 447"/>
              <a:gd name="T4" fmla="*/ 174 w 355"/>
              <a:gd name="T5" fmla="*/ 22 h 447"/>
              <a:gd name="T6" fmla="*/ 291 w 355"/>
              <a:gd name="T7" fmla="*/ 235 h 447"/>
              <a:gd name="T8" fmla="*/ 213 w 355"/>
              <a:gd name="T9" fmla="*/ 296 h 447"/>
              <a:gd name="T10" fmla="*/ 217 w 355"/>
              <a:gd name="T11" fmla="*/ 310 h 447"/>
              <a:gd name="T12" fmla="*/ 304 w 355"/>
              <a:gd name="T13" fmla="*/ 236 h 447"/>
              <a:gd name="T14" fmla="*/ 312 w 355"/>
              <a:gd name="T15" fmla="*/ 122 h 447"/>
              <a:gd name="T16" fmla="*/ 167 w 355"/>
              <a:gd name="T17" fmla="*/ 0 h 447"/>
              <a:gd name="T18" fmla="*/ 175 w 355"/>
              <a:gd name="T19" fmla="*/ 57 h 447"/>
              <a:gd name="T20" fmla="*/ 213 w 355"/>
              <a:gd name="T21" fmla="*/ 96 h 447"/>
              <a:gd name="T22" fmla="*/ 175 w 355"/>
              <a:gd name="T23" fmla="*/ 57 h 447"/>
              <a:gd name="T24" fmla="*/ 132 w 355"/>
              <a:gd name="T25" fmla="*/ 173 h 447"/>
              <a:gd name="T26" fmla="*/ 132 w 355"/>
              <a:gd name="T27" fmla="*/ 209 h 447"/>
              <a:gd name="T28" fmla="*/ 132 w 355"/>
              <a:gd name="T29" fmla="*/ 173 h 447"/>
              <a:gd name="T30" fmla="*/ 223 w 355"/>
              <a:gd name="T31" fmla="*/ 173 h 447"/>
              <a:gd name="T32" fmla="*/ 223 w 355"/>
              <a:gd name="T33" fmla="*/ 209 h 447"/>
              <a:gd name="T34" fmla="*/ 223 w 355"/>
              <a:gd name="T35" fmla="*/ 173 h 447"/>
              <a:gd name="T36" fmla="*/ 190 w 355"/>
              <a:gd name="T37" fmla="*/ 292 h 447"/>
              <a:gd name="T38" fmla="*/ 157 w 355"/>
              <a:gd name="T39" fmla="*/ 303 h 447"/>
              <a:gd name="T40" fmla="*/ 171 w 355"/>
              <a:gd name="T41" fmla="*/ 325 h 447"/>
              <a:gd name="T42" fmla="*/ 204 w 355"/>
              <a:gd name="T43" fmla="*/ 313 h 447"/>
              <a:gd name="T44" fmla="*/ 190 w 355"/>
              <a:gd name="T45" fmla="*/ 292 h 447"/>
              <a:gd name="T46" fmla="*/ 252 w 355"/>
              <a:gd name="T47" fmla="*/ 312 h 447"/>
              <a:gd name="T48" fmla="*/ 223 w 355"/>
              <a:gd name="T49" fmla="*/ 447 h 447"/>
              <a:gd name="T50" fmla="*/ 252 w 355"/>
              <a:gd name="T51" fmla="*/ 312 h 447"/>
              <a:gd name="T52" fmla="*/ 108 w 355"/>
              <a:gd name="T53" fmla="*/ 315 h 447"/>
              <a:gd name="T54" fmla="*/ 132 w 355"/>
              <a:gd name="T55" fmla="*/ 447 h 447"/>
              <a:gd name="T56" fmla="*/ 108 w 355"/>
              <a:gd name="T57" fmla="*/ 315 h 447"/>
              <a:gd name="T58" fmla="*/ 156 w 355"/>
              <a:gd name="T59" fmla="*/ 341 h 447"/>
              <a:gd name="T60" fmla="*/ 157 w 355"/>
              <a:gd name="T61" fmla="*/ 447 h 447"/>
              <a:gd name="T62" fmla="*/ 205 w 355"/>
              <a:gd name="T63" fmla="*/ 344 h 447"/>
              <a:gd name="T64" fmla="*/ 156 w 355"/>
              <a:gd name="T65" fmla="*/ 341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5" h="447">
                <a:moveTo>
                  <a:pt x="167" y="0"/>
                </a:moveTo>
                <a:cubicBezTo>
                  <a:pt x="95" y="2"/>
                  <a:pt x="46" y="57"/>
                  <a:pt x="41" y="121"/>
                </a:cubicBezTo>
                <a:cubicBezTo>
                  <a:pt x="18" y="130"/>
                  <a:pt x="1" y="152"/>
                  <a:pt x="2" y="178"/>
                </a:cubicBezTo>
                <a:cubicBezTo>
                  <a:pt x="4" y="237"/>
                  <a:pt x="28" y="238"/>
                  <a:pt x="60" y="238"/>
                </a:cubicBezTo>
                <a:lnTo>
                  <a:pt x="60" y="125"/>
                </a:lnTo>
                <a:cubicBezTo>
                  <a:pt x="60" y="76"/>
                  <a:pt x="108" y="22"/>
                  <a:pt x="174" y="22"/>
                </a:cubicBezTo>
                <a:cubicBezTo>
                  <a:pt x="239" y="22"/>
                  <a:pt x="275" y="73"/>
                  <a:pt x="291" y="118"/>
                </a:cubicBezTo>
                <a:lnTo>
                  <a:pt x="291" y="235"/>
                </a:lnTo>
                <a:cubicBezTo>
                  <a:pt x="288" y="242"/>
                  <a:pt x="279" y="251"/>
                  <a:pt x="263" y="266"/>
                </a:cubicBezTo>
                <a:cubicBezTo>
                  <a:pt x="243" y="286"/>
                  <a:pt x="213" y="296"/>
                  <a:pt x="213" y="296"/>
                </a:cubicBezTo>
                <a:cubicBezTo>
                  <a:pt x="210" y="297"/>
                  <a:pt x="207" y="301"/>
                  <a:pt x="208" y="305"/>
                </a:cubicBezTo>
                <a:cubicBezTo>
                  <a:pt x="209" y="309"/>
                  <a:pt x="214" y="312"/>
                  <a:pt x="217" y="310"/>
                </a:cubicBezTo>
                <a:cubicBezTo>
                  <a:pt x="217" y="310"/>
                  <a:pt x="248" y="300"/>
                  <a:pt x="271" y="277"/>
                </a:cubicBezTo>
                <a:cubicBezTo>
                  <a:pt x="294" y="255"/>
                  <a:pt x="304" y="237"/>
                  <a:pt x="304" y="236"/>
                </a:cubicBezTo>
                <a:cubicBezTo>
                  <a:pt x="329" y="230"/>
                  <a:pt x="348" y="230"/>
                  <a:pt x="348" y="178"/>
                </a:cubicBezTo>
                <a:cubicBezTo>
                  <a:pt x="348" y="153"/>
                  <a:pt x="333" y="131"/>
                  <a:pt x="312" y="122"/>
                </a:cubicBezTo>
                <a:cubicBezTo>
                  <a:pt x="296" y="63"/>
                  <a:pt x="247" y="2"/>
                  <a:pt x="174" y="0"/>
                </a:cubicBezTo>
                <a:cubicBezTo>
                  <a:pt x="171" y="0"/>
                  <a:pt x="169" y="0"/>
                  <a:pt x="167" y="0"/>
                </a:cubicBezTo>
                <a:close/>
                <a:moveTo>
                  <a:pt x="175" y="57"/>
                </a:moveTo>
                <a:lnTo>
                  <a:pt x="175" y="57"/>
                </a:lnTo>
                <a:cubicBezTo>
                  <a:pt x="92" y="57"/>
                  <a:pt x="52" y="120"/>
                  <a:pt x="70" y="185"/>
                </a:cubicBezTo>
                <a:cubicBezTo>
                  <a:pt x="70" y="185"/>
                  <a:pt x="212" y="126"/>
                  <a:pt x="213" y="96"/>
                </a:cubicBezTo>
                <a:cubicBezTo>
                  <a:pt x="244" y="138"/>
                  <a:pt x="280" y="155"/>
                  <a:pt x="280" y="155"/>
                </a:cubicBezTo>
                <a:cubicBezTo>
                  <a:pt x="276" y="83"/>
                  <a:pt x="243" y="58"/>
                  <a:pt x="175" y="57"/>
                </a:cubicBezTo>
                <a:close/>
                <a:moveTo>
                  <a:pt x="132" y="173"/>
                </a:moveTo>
                <a:lnTo>
                  <a:pt x="132" y="173"/>
                </a:lnTo>
                <a:cubicBezTo>
                  <a:pt x="120" y="173"/>
                  <a:pt x="111" y="181"/>
                  <a:pt x="111" y="191"/>
                </a:cubicBezTo>
                <a:cubicBezTo>
                  <a:pt x="111" y="201"/>
                  <a:pt x="120" y="209"/>
                  <a:pt x="132" y="209"/>
                </a:cubicBezTo>
                <a:cubicBezTo>
                  <a:pt x="144" y="209"/>
                  <a:pt x="154" y="201"/>
                  <a:pt x="154" y="191"/>
                </a:cubicBezTo>
                <a:cubicBezTo>
                  <a:pt x="154" y="181"/>
                  <a:pt x="144" y="173"/>
                  <a:pt x="132" y="173"/>
                </a:cubicBezTo>
                <a:close/>
                <a:moveTo>
                  <a:pt x="223" y="173"/>
                </a:moveTo>
                <a:lnTo>
                  <a:pt x="223" y="173"/>
                </a:lnTo>
                <a:cubicBezTo>
                  <a:pt x="211" y="173"/>
                  <a:pt x="201" y="181"/>
                  <a:pt x="201" y="191"/>
                </a:cubicBezTo>
                <a:cubicBezTo>
                  <a:pt x="201" y="201"/>
                  <a:pt x="211" y="209"/>
                  <a:pt x="223" y="209"/>
                </a:cubicBezTo>
                <a:cubicBezTo>
                  <a:pt x="235" y="209"/>
                  <a:pt x="245" y="201"/>
                  <a:pt x="245" y="191"/>
                </a:cubicBezTo>
                <a:cubicBezTo>
                  <a:pt x="245" y="181"/>
                  <a:pt x="235" y="173"/>
                  <a:pt x="223" y="173"/>
                </a:cubicBezTo>
                <a:close/>
                <a:moveTo>
                  <a:pt x="190" y="292"/>
                </a:moveTo>
                <a:lnTo>
                  <a:pt x="190" y="292"/>
                </a:lnTo>
                <a:lnTo>
                  <a:pt x="169" y="293"/>
                </a:lnTo>
                <a:cubicBezTo>
                  <a:pt x="162" y="294"/>
                  <a:pt x="157" y="299"/>
                  <a:pt x="157" y="303"/>
                </a:cubicBezTo>
                <a:lnTo>
                  <a:pt x="158" y="318"/>
                </a:lnTo>
                <a:cubicBezTo>
                  <a:pt x="158" y="322"/>
                  <a:pt x="164" y="326"/>
                  <a:pt x="171" y="325"/>
                </a:cubicBezTo>
                <a:lnTo>
                  <a:pt x="192" y="323"/>
                </a:lnTo>
                <a:cubicBezTo>
                  <a:pt x="198" y="322"/>
                  <a:pt x="204" y="318"/>
                  <a:pt x="204" y="313"/>
                </a:cubicBezTo>
                <a:lnTo>
                  <a:pt x="203" y="299"/>
                </a:lnTo>
                <a:cubicBezTo>
                  <a:pt x="202" y="295"/>
                  <a:pt x="196" y="291"/>
                  <a:pt x="190" y="292"/>
                </a:cubicBezTo>
                <a:close/>
                <a:moveTo>
                  <a:pt x="252" y="312"/>
                </a:moveTo>
                <a:lnTo>
                  <a:pt x="252" y="312"/>
                </a:lnTo>
                <a:cubicBezTo>
                  <a:pt x="246" y="313"/>
                  <a:pt x="241" y="314"/>
                  <a:pt x="235" y="316"/>
                </a:cubicBezTo>
                <a:lnTo>
                  <a:pt x="223" y="447"/>
                </a:lnTo>
                <a:lnTo>
                  <a:pt x="355" y="447"/>
                </a:lnTo>
                <a:cubicBezTo>
                  <a:pt x="336" y="406"/>
                  <a:pt x="302" y="310"/>
                  <a:pt x="252" y="312"/>
                </a:cubicBezTo>
                <a:close/>
                <a:moveTo>
                  <a:pt x="108" y="315"/>
                </a:moveTo>
                <a:lnTo>
                  <a:pt x="108" y="315"/>
                </a:lnTo>
                <a:cubicBezTo>
                  <a:pt x="49" y="318"/>
                  <a:pt x="20" y="404"/>
                  <a:pt x="0" y="447"/>
                </a:cubicBezTo>
                <a:lnTo>
                  <a:pt x="132" y="447"/>
                </a:lnTo>
                <a:lnTo>
                  <a:pt x="120" y="316"/>
                </a:lnTo>
                <a:cubicBezTo>
                  <a:pt x="116" y="315"/>
                  <a:pt x="112" y="315"/>
                  <a:pt x="108" y="315"/>
                </a:cubicBezTo>
                <a:close/>
                <a:moveTo>
                  <a:pt x="156" y="341"/>
                </a:moveTo>
                <a:lnTo>
                  <a:pt x="156" y="341"/>
                </a:lnTo>
                <a:cubicBezTo>
                  <a:pt x="152" y="341"/>
                  <a:pt x="150" y="343"/>
                  <a:pt x="150" y="344"/>
                </a:cubicBezTo>
                <a:lnTo>
                  <a:pt x="157" y="447"/>
                </a:lnTo>
                <a:lnTo>
                  <a:pt x="198" y="447"/>
                </a:lnTo>
                <a:lnTo>
                  <a:pt x="205" y="344"/>
                </a:lnTo>
                <a:cubicBezTo>
                  <a:pt x="205" y="343"/>
                  <a:pt x="203" y="341"/>
                  <a:pt x="200" y="341"/>
                </a:cubicBezTo>
                <a:lnTo>
                  <a:pt x="156" y="341"/>
                </a:lnTo>
                <a:close/>
              </a:path>
            </a:pathLst>
          </a:custGeom>
          <a:solidFill>
            <a:schemeClr val="bg1"/>
          </a:solidFill>
          <a:ln>
            <a:noFill/>
          </a:ln>
          <a:extLst/>
        </p:spPr>
        <p:txBody>
          <a:bodyPr vert="horz" wrap="square" lIns="68580" tIns="34290" rIns="68580" bIns="34290" numCol="1" anchor="t" anchorCtr="0" compatLnSpc="1">
            <a:prstTxWarp prst="textNoShape">
              <a:avLst/>
            </a:prstTxWarp>
          </a:bodyPr>
          <a:lstStyle/>
          <a:p>
            <a:endParaRPr lang="zh-CN" altLang="en-US" sz="1125">
              <a:latin typeface="+mj-ea"/>
              <a:ea typeface="+mj-ea"/>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27" name="Freeform 134"/>
          <p:cNvSpPr>
            <a:spLocks/>
          </p:cNvSpPr>
          <p:nvPr/>
        </p:nvSpPr>
        <p:spPr bwMode="auto">
          <a:xfrm>
            <a:off x="86522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28" name="Rectangle 42"/>
          <p:cNvSpPr/>
          <p:nvPr/>
        </p:nvSpPr>
        <p:spPr>
          <a:xfrm flipH="1">
            <a:off x="56253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29" name="Rectangle 42"/>
          <p:cNvSpPr/>
          <p:nvPr/>
        </p:nvSpPr>
        <p:spPr>
          <a:xfrm flipH="1">
            <a:off x="757209" y="3252171"/>
            <a:ext cx="1130767" cy="220890"/>
          </a:xfrm>
          <a:prstGeom prst="rect">
            <a:avLst/>
          </a:prstGeom>
          <a:noFill/>
          <a:ln w="12700" cap="flat" cmpd="sng" algn="ctr">
            <a:noFill/>
            <a:prstDash val="solid"/>
          </a:ln>
          <a:effectLst/>
        </p:spPr>
        <p:txBody>
          <a:bodyPr lIns="68580" tIns="0" rIns="68580" bIns="0" rtlCol="0" anchor="t"/>
          <a:lstStyle/>
          <a:p>
            <a:r>
              <a:rPr lang="en-US" altLang="zh-CN" sz="1050" b="1" dirty="0">
                <a:latin typeface="Arial" panose="020B0604020202020204" pitchFamily="34" charset="0"/>
                <a:cs typeface="Arial" panose="020B0604020202020204" pitchFamily="34" charset="0"/>
              </a:rPr>
              <a:t>YOUR TEXT </a:t>
            </a:r>
            <a:endParaRPr lang="zh-CN" altLang="en-US" sz="1050" b="1" dirty="0">
              <a:latin typeface="Arial" panose="020B0604020202020204" pitchFamily="34" charset="0"/>
              <a:cs typeface="Arial" panose="020B0604020202020204" pitchFamily="34" charset="0"/>
            </a:endParaRPr>
          </a:p>
        </p:txBody>
      </p:sp>
      <p:sp>
        <p:nvSpPr>
          <p:cNvPr id="30" name="TextBox 29"/>
          <p:cNvSpPr txBox="1"/>
          <p:nvPr/>
        </p:nvSpPr>
        <p:spPr>
          <a:xfrm>
            <a:off x="162502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80%</a:t>
            </a:r>
            <a:endParaRPr lang="zh-CN" altLang="en-US" sz="1350" b="1" dirty="0">
              <a:latin typeface="Arial" panose="020B0604020202020204" pitchFamily="34" charset="0"/>
              <a:cs typeface="Arial" panose="020B0604020202020204" pitchFamily="34" charset="0"/>
            </a:endParaRPr>
          </a:p>
        </p:txBody>
      </p:sp>
      <p:sp>
        <p:nvSpPr>
          <p:cNvPr id="31" name="Rectangle 42"/>
          <p:cNvSpPr/>
          <p:nvPr/>
        </p:nvSpPr>
        <p:spPr>
          <a:xfrm flipH="1">
            <a:off x="75720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2" name="直接连接符 31"/>
          <p:cNvCxnSpPr/>
          <p:nvPr/>
        </p:nvCxnSpPr>
        <p:spPr>
          <a:xfrm>
            <a:off x="2165083"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Freeform 134"/>
          <p:cNvSpPr>
            <a:spLocks/>
          </p:cNvSpPr>
          <p:nvPr/>
        </p:nvSpPr>
        <p:spPr bwMode="auto">
          <a:xfrm>
            <a:off x="2917448"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35" name="Rectangle 42"/>
          <p:cNvSpPr/>
          <p:nvPr/>
        </p:nvSpPr>
        <p:spPr>
          <a:xfrm flipH="1">
            <a:off x="2614764"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36" name="Rectangle 42"/>
          <p:cNvSpPr/>
          <p:nvPr/>
        </p:nvSpPr>
        <p:spPr>
          <a:xfrm flipH="1">
            <a:off x="2809438"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37" name="TextBox 36"/>
          <p:cNvSpPr txBox="1"/>
          <p:nvPr/>
        </p:nvSpPr>
        <p:spPr>
          <a:xfrm>
            <a:off x="3677253"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40%</a:t>
            </a:r>
            <a:endParaRPr lang="zh-CN" altLang="en-US" sz="1350" b="1" dirty="0">
              <a:latin typeface="Arial" panose="020B0604020202020204" pitchFamily="34" charset="0"/>
              <a:cs typeface="Arial" panose="020B0604020202020204" pitchFamily="34" charset="0"/>
            </a:endParaRPr>
          </a:p>
        </p:txBody>
      </p:sp>
      <p:sp>
        <p:nvSpPr>
          <p:cNvPr id="38" name="Rectangle 42"/>
          <p:cNvSpPr/>
          <p:nvPr/>
        </p:nvSpPr>
        <p:spPr>
          <a:xfrm flipH="1">
            <a:off x="2809436"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39" name="直接连接符 38"/>
          <p:cNvCxnSpPr/>
          <p:nvPr/>
        </p:nvCxnSpPr>
        <p:spPr>
          <a:xfrm>
            <a:off x="4217311"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0" name="Freeform 134"/>
          <p:cNvSpPr>
            <a:spLocks/>
          </p:cNvSpPr>
          <p:nvPr/>
        </p:nvSpPr>
        <p:spPr bwMode="auto">
          <a:xfrm>
            <a:off x="5049180" y="1724166"/>
            <a:ext cx="918102" cy="1279634"/>
          </a:xfrm>
          <a:custGeom>
            <a:avLst/>
            <a:gdLst>
              <a:gd name="T0" fmla="*/ 64 w 193"/>
              <a:gd name="T1" fmla="*/ 3 h 269"/>
              <a:gd name="T2" fmla="*/ 192 w 193"/>
              <a:gd name="T3" fmla="*/ 69 h 269"/>
              <a:gd name="T4" fmla="*/ 193 w 193"/>
              <a:gd name="T5" fmla="*/ 75 h 269"/>
              <a:gd name="T6" fmla="*/ 193 w 193"/>
              <a:gd name="T7" fmla="*/ 235 h 269"/>
              <a:gd name="T8" fmla="*/ 187 w 193"/>
              <a:gd name="T9" fmla="*/ 240 h 269"/>
              <a:gd name="T10" fmla="*/ 181 w 193"/>
              <a:gd name="T11" fmla="*/ 241 h 269"/>
              <a:gd name="T12" fmla="*/ 174 w 193"/>
              <a:gd name="T13" fmla="*/ 239 h 269"/>
              <a:gd name="T14" fmla="*/ 170 w 193"/>
              <a:gd name="T15" fmla="*/ 235 h 269"/>
              <a:gd name="T16" fmla="*/ 170 w 193"/>
              <a:gd name="T17" fmla="*/ 139 h 269"/>
              <a:gd name="T18" fmla="*/ 170 w 193"/>
              <a:gd name="T19" fmla="*/ 103 h 269"/>
              <a:gd name="T20" fmla="*/ 170 w 193"/>
              <a:gd name="T21" fmla="*/ 86 h 269"/>
              <a:gd name="T22" fmla="*/ 169 w 193"/>
              <a:gd name="T23" fmla="*/ 83 h 269"/>
              <a:gd name="T24" fmla="*/ 166 w 193"/>
              <a:gd name="T25" fmla="*/ 81 h 269"/>
              <a:gd name="T26" fmla="*/ 154 w 193"/>
              <a:gd name="T27" fmla="*/ 75 h 269"/>
              <a:gd name="T28" fmla="*/ 125 w 193"/>
              <a:gd name="T29" fmla="*/ 59 h 269"/>
              <a:gd name="T30" fmla="*/ 93 w 193"/>
              <a:gd name="T31" fmla="*/ 42 h 269"/>
              <a:gd name="T32" fmla="*/ 65 w 193"/>
              <a:gd name="T33" fmla="*/ 27 h 269"/>
              <a:gd name="T34" fmla="*/ 55 w 193"/>
              <a:gd name="T35" fmla="*/ 21 h 269"/>
              <a:gd name="T36" fmla="*/ 50 w 193"/>
              <a:gd name="T37" fmla="*/ 21 h 269"/>
              <a:gd name="T38" fmla="*/ 41 w 193"/>
              <a:gd name="T39" fmla="*/ 22 h 269"/>
              <a:gd name="T40" fmla="*/ 29 w 193"/>
              <a:gd name="T41" fmla="*/ 27 h 269"/>
              <a:gd name="T42" fmla="*/ 22 w 193"/>
              <a:gd name="T43" fmla="*/ 33 h 269"/>
              <a:gd name="T44" fmla="*/ 133 w 193"/>
              <a:gd name="T45" fmla="*/ 100 h 269"/>
              <a:gd name="T46" fmla="*/ 138 w 193"/>
              <a:gd name="T47" fmla="*/ 104 h 269"/>
              <a:gd name="T48" fmla="*/ 138 w 193"/>
              <a:gd name="T49" fmla="*/ 260 h 269"/>
              <a:gd name="T50" fmla="*/ 136 w 193"/>
              <a:gd name="T51" fmla="*/ 265 h 269"/>
              <a:gd name="T52" fmla="*/ 131 w 193"/>
              <a:gd name="T53" fmla="*/ 268 h 269"/>
              <a:gd name="T54" fmla="*/ 125 w 193"/>
              <a:gd name="T55" fmla="*/ 268 h 269"/>
              <a:gd name="T56" fmla="*/ 119 w 193"/>
              <a:gd name="T57" fmla="*/ 265 h 269"/>
              <a:gd name="T58" fmla="*/ 98 w 193"/>
              <a:gd name="T59" fmla="*/ 251 h 269"/>
              <a:gd name="T60" fmla="*/ 68 w 193"/>
              <a:gd name="T61" fmla="*/ 232 h 269"/>
              <a:gd name="T62" fmla="*/ 36 w 193"/>
              <a:gd name="T63" fmla="*/ 213 h 269"/>
              <a:gd name="T64" fmla="*/ 14 w 193"/>
              <a:gd name="T65" fmla="*/ 199 h 269"/>
              <a:gd name="T66" fmla="*/ 6 w 193"/>
              <a:gd name="T67" fmla="*/ 194 h 269"/>
              <a:gd name="T68" fmla="*/ 2 w 193"/>
              <a:gd name="T69" fmla="*/ 189 h 269"/>
              <a:gd name="T70" fmla="*/ 0 w 193"/>
              <a:gd name="T71" fmla="*/ 41 h 269"/>
              <a:gd name="T72" fmla="*/ 0 w 193"/>
              <a:gd name="T73" fmla="*/ 36 h 269"/>
              <a:gd name="T74" fmla="*/ 4 w 193"/>
              <a:gd name="T75" fmla="*/ 27 h 269"/>
              <a:gd name="T76" fmla="*/ 20 w 193"/>
              <a:gd name="T77" fmla="*/ 12 h 269"/>
              <a:gd name="T78" fmla="*/ 43 w 193"/>
              <a:gd name="T79" fmla="*/ 1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3" h="269">
                <a:moveTo>
                  <a:pt x="55" y="0"/>
                </a:moveTo>
                <a:lnTo>
                  <a:pt x="64" y="3"/>
                </a:lnTo>
                <a:lnTo>
                  <a:pt x="190" y="67"/>
                </a:lnTo>
                <a:lnTo>
                  <a:pt x="192" y="69"/>
                </a:lnTo>
                <a:lnTo>
                  <a:pt x="193" y="72"/>
                </a:lnTo>
                <a:lnTo>
                  <a:pt x="193" y="75"/>
                </a:lnTo>
                <a:lnTo>
                  <a:pt x="193" y="231"/>
                </a:lnTo>
                <a:lnTo>
                  <a:pt x="193" y="235"/>
                </a:lnTo>
                <a:lnTo>
                  <a:pt x="191" y="239"/>
                </a:lnTo>
                <a:lnTo>
                  <a:pt x="187" y="240"/>
                </a:lnTo>
                <a:lnTo>
                  <a:pt x="183" y="241"/>
                </a:lnTo>
                <a:lnTo>
                  <a:pt x="181" y="241"/>
                </a:lnTo>
                <a:lnTo>
                  <a:pt x="177" y="240"/>
                </a:lnTo>
                <a:lnTo>
                  <a:pt x="174" y="239"/>
                </a:lnTo>
                <a:lnTo>
                  <a:pt x="172" y="237"/>
                </a:lnTo>
                <a:lnTo>
                  <a:pt x="170" y="235"/>
                </a:lnTo>
                <a:lnTo>
                  <a:pt x="170" y="231"/>
                </a:lnTo>
                <a:lnTo>
                  <a:pt x="170" y="139"/>
                </a:lnTo>
                <a:lnTo>
                  <a:pt x="170" y="119"/>
                </a:lnTo>
                <a:lnTo>
                  <a:pt x="170" y="103"/>
                </a:lnTo>
                <a:lnTo>
                  <a:pt x="170" y="91"/>
                </a:lnTo>
                <a:lnTo>
                  <a:pt x="170" y="86"/>
                </a:lnTo>
                <a:lnTo>
                  <a:pt x="170" y="85"/>
                </a:lnTo>
                <a:lnTo>
                  <a:pt x="169" y="83"/>
                </a:lnTo>
                <a:lnTo>
                  <a:pt x="169" y="82"/>
                </a:lnTo>
                <a:lnTo>
                  <a:pt x="166" y="81"/>
                </a:lnTo>
                <a:lnTo>
                  <a:pt x="163" y="80"/>
                </a:lnTo>
                <a:lnTo>
                  <a:pt x="154" y="75"/>
                </a:lnTo>
                <a:lnTo>
                  <a:pt x="141" y="68"/>
                </a:lnTo>
                <a:lnTo>
                  <a:pt x="125" y="59"/>
                </a:lnTo>
                <a:lnTo>
                  <a:pt x="109" y="50"/>
                </a:lnTo>
                <a:lnTo>
                  <a:pt x="93" y="42"/>
                </a:lnTo>
                <a:lnTo>
                  <a:pt x="78" y="33"/>
                </a:lnTo>
                <a:lnTo>
                  <a:pt x="65" y="27"/>
                </a:lnTo>
                <a:lnTo>
                  <a:pt x="57" y="23"/>
                </a:lnTo>
                <a:lnTo>
                  <a:pt x="55" y="21"/>
                </a:lnTo>
                <a:lnTo>
                  <a:pt x="52" y="21"/>
                </a:lnTo>
                <a:lnTo>
                  <a:pt x="50" y="21"/>
                </a:lnTo>
                <a:lnTo>
                  <a:pt x="46" y="21"/>
                </a:lnTo>
                <a:lnTo>
                  <a:pt x="41" y="22"/>
                </a:lnTo>
                <a:lnTo>
                  <a:pt x="36" y="23"/>
                </a:lnTo>
                <a:lnTo>
                  <a:pt x="29" y="27"/>
                </a:lnTo>
                <a:lnTo>
                  <a:pt x="25" y="31"/>
                </a:lnTo>
                <a:lnTo>
                  <a:pt x="22" y="33"/>
                </a:lnTo>
                <a:lnTo>
                  <a:pt x="20" y="36"/>
                </a:lnTo>
                <a:lnTo>
                  <a:pt x="133" y="100"/>
                </a:lnTo>
                <a:lnTo>
                  <a:pt x="136" y="101"/>
                </a:lnTo>
                <a:lnTo>
                  <a:pt x="138" y="104"/>
                </a:lnTo>
                <a:lnTo>
                  <a:pt x="138" y="108"/>
                </a:lnTo>
                <a:lnTo>
                  <a:pt x="138" y="260"/>
                </a:lnTo>
                <a:lnTo>
                  <a:pt x="138" y="263"/>
                </a:lnTo>
                <a:lnTo>
                  <a:pt x="136" y="265"/>
                </a:lnTo>
                <a:lnTo>
                  <a:pt x="133" y="268"/>
                </a:lnTo>
                <a:lnTo>
                  <a:pt x="131" y="268"/>
                </a:lnTo>
                <a:lnTo>
                  <a:pt x="128" y="269"/>
                </a:lnTo>
                <a:lnTo>
                  <a:pt x="125" y="268"/>
                </a:lnTo>
                <a:lnTo>
                  <a:pt x="123" y="268"/>
                </a:lnTo>
                <a:lnTo>
                  <a:pt x="119" y="265"/>
                </a:lnTo>
                <a:lnTo>
                  <a:pt x="111" y="260"/>
                </a:lnTo>
                <a:lnTo>
                  <a:pt x="98" y="251"/>
                </a:lnTo>
                <a:lnTo>
                  <a:pt x="83" y="242"/>
                </a:lnTo>
                <a:lnTo>
                  <a:pt x="68" y="232"/>
                </a:lnTo>
                <a:lnTo>
                  <a:pt x="51" y="222"/>
                </a:lnTo>
                <a:lnTo>
                  <a:pt x="36" y="213"/>
                </a:lnTo>
                <a:lnTo>
                  <a:pt x="23" y="205"/>
                </a:lnTo>
                <a:lnTo>
                  <a:pt x="14" y="199"/>
                </a:lnTo>
                <a:lnTo>
                  <a:pt x="9" y="196"/>
                </a:lnTo>
                <a:lnTo>
                  <a:pt x="6" y="194"/>
                </a:lnTo>
                <a:lnTo>
                  <a:pt x="4" y="191"/>
                </a:lnTo>
                <a:lnTo>
                  <a:pt x="2" y="189"/>
                </a:lnTo>
                <a:lnTo>
                  <a:pt x="1" y="186"/>
                </a:lnTo>
                <a:lnTo>
                  <a:pt x="0" y="41"/>
                </a:lnTo>
                <a:lnTo>
                  <a:pt x="0" y="39"/>
                </a:lnTo>
                <a:lnTo>
                  <a:pt x="0" y="36"/>
                </a:lnTo>
                <a:lnTo>
                  <a:pt x="1" y="31"/>
                </a:lnTo>
                <a:lnTo>
                  <a:pt x="4" y="27"/>
                </a:lnTo>
                <a:lnTo>
                  <a:pt x="10" y="19"/>
                </a:lnTo>
                <a:lnTo>
                  <a:pt x="20" y="12"/>
                </a:lnTo>
                <a:lnTo>
                  <a:pt x="31" y="5"/>
                </a:lnTo>
                <a:lnTo>
                  <a:pt x="43" y="1"/>
                </a:lnTo>
                <a:lnTo>
                  <a:pt x="55" y="0"/>
                </a:lnTo>
                <a:close/>
              </a:path>
            </a:pathLst>
          </a:custGeom>
          <a:solidFill>
            <a:schemeClr val="tx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zh-CN" altLang="en-US" sz="1350"/>
          </a:p>
        </p:txBody>
      </p:sp>
      <p:sp>
        <p:nvSpPr>
          <p:cNvPr id="41" name="Rectangle 42"/>
          <p:cNvSpPr/>
          <p:nvPr/>
        </p:nvSpPr>
        <p:spPr>
          <a:xfrm flipH="1">
            <a:off x="4746495" y="2232327"/>
            <a:ext cx="1274794" cy="426437"/>
          </a:xfrm>
          <a:prstGeom prst="rect">
            <a:avLst/>
          </a:prstGeom>
          <a:noFill/>
          <a:ln w="12700" cap="flat" cmpd="sng" algn="ctr">
            <a:noFill/>
            <a:prstDash val="solid"/>
          </a:ln>
          <a:effectLst/>
        </p:spPr>
        <p:txBody>
          <a:bodyPr lIns="68580" tIns="0" rIns="68580" bIns="0" rtlCol="0" anchor="t">
            <a:scene3d>
              <a:camera prst="isometricOffAxis1Left"/>
              <a:lightRig rig="threePt" dir="t"/>
            </a:scene3d>
          </a:bodyPr>
          <a:lstStyle/>
          <a:p>
            <a:pPr algn="ctr"/>
            <a:r>
              <a:rPr lang="en-US" altLang="zh-CN" sz="1500" b="1" dirty="0">
                <a:solidFill>
                  <a:schemeClr val="bg1"/>
                </a:solidFill>
                <a:latin typeface="Arial" panose="020B0604020202020204" pitchFamily="34" charset="0"/>
                <a:cs typeface="Arial" panose="020B0604020202020204" pitchFamily="34" charset="0"/>
              </a:rPr>
              <a:t>YOUR TEXT </a:t>
            </a:r>
            <a:endParaRPr lang="zh-CN" altLang="en-US" sz="1500" b="1" dirty="0">
              <a:solidFill>
                <a:schemeClr val="bg1"/>
              </a:solidFill>
              <a:latin typeface="Arial" panose="020B0604020202020204" pitchFamily="34" charset="0"/>
              <a:cs typeface="Arial" panose="020B0604020202020204" pitchFamily="34" charset="0"/>
            </a:endParaRPr>
          </a:p>
        </p:txBody>
      </p:sp>
      <p:sp>
        <p:nvSpPr>
          <p:cNvPr id="42" name="Rectangle 42"/>
          <p:cNvSpPr/>
          <p:nvPr/>
        </p:nvSpPr>
        <p:spPr>
          <a:xfrm flipH="1">
            <a:off x="4941170" y="3252171"/>
            <a:ext cx="1130767" cy="220890"/>
          </a:xfrm>
          <a:prstGeom prst="rect">
            <a:avLst/>
          </a:prstGeom>
          <a:noFill/>
          <a:ln w="12700" cap="flat" cmpd="sng" algn="ctr">
            <a:noFill/>
            <a:prstDash val="solid"/>
          </a:ln>
          <a:effectLst/>
        </p:spPr>
        <p:txBody>
          <a:bodyPr lIns="68580" tIns="0" rIns="68580" bIns="0" rtlCol="0" anchor="t"/>
          <a:lstStyle/>
          <a:p>
            <a:r>
              <a:rPr lang="zh-CN" altLang="en-US" sz="1050" b="1" dirty="0">
                <a:latin typeface="微软雅黑" panose="020B0503020204020204" pitchFamily="34" charset="-122"/>
                <a:ea typeface="微软雅黑" panose="020B0503020204020204" pitchFamily="34" charset="-122"/>
                <a:cs typeface="Arial" panose="020B0604020202020204" pitchFamily="34" charset="0"/>
              </a:rPr>
              <a:t>点击添加标题</a:t>
            </a:r>
          </a:p>
        </p:txBody>
      </p:sp>
      <p:sp>
        <p:nvSpPr>
          <p:cNvPr id="43" name="TextBox 42"/>
          <p:cNvSpPr txBox="1"/>
          <p:nvPr/>
        </p:nvSpPr>
        <p:spPr>
          <a:xfrm>
            <a:off x="5808985" y="3190959"/>
            <a:ext cx="485474" cy="507831"/>
          </a:xfrm>
          <a:prstGeom prst="rect">
            <a:avLst/>
          </a:prstGeom>
          <a:noFill/>
        </p:spPr>
        <p:txBody>
          <a:bodyPr wrap="square" rtlCol="0">
            <a:spAutoFit/>
          </a:bodyPr>
          <a:lstStyle/>
          <a:p>
            <a:r>
              <a:rPr lang="en-US" altLang="zh-CN" sz="1350" b="1" dirty="0">
                <a:latin typeface="Arial" panose="020B0604020202020204" pitchFamily="34" charset="0"/>
                <a:cs typeface="Arial" panose="020B0604020202020204" pitchFamily="34" charset="0"/>
              </a:rPr>
              <a:t>90%</a:t>
            </a:r>
            <a:endParaRPr lang="zh-CN" altLang="en-US" sz="1350" b="1" dirty="0">
              <a:latin typeface="Arial" panose="020B0604020202020204" pitchFamily="34" charset="0"/>
              <a:cs typeface="Arial" panose="020B0604020202020204" pitchFamily="34" charset="0"/>
            </a:endParaRPr>
          </a:p>
        </p:txBody>
      </p:sp>
      <p:sp>
        <p:nvSpPr>
          <p:cNvPr id="44" name="Rectangle 42"/>
          <p:cNvSpPr/>
          <p:nvPr/>
        </p:nvSpPr>
        <p:spPr>
          <a:xfrm flipH="1">
            <a:off x="4941168" y="3659915"/>
            <a:ext cx="1407875" cy="549522"/>
          </a:xfrm>
          <a:prstGeom prst="rect">
            <a:avLst/>
          </a:prstGeom>
          <a:noFill/>
          <a:ln w="12700" cap="flat" cmpd="sng" algn="ctr">
            <a:noFill/>
            <a:prstDash val="solid"/>
          </a:ln>
          <a:effectLst/>
        </p:spPr>
        <p:txBody>
          <a:bodyPr lIns="68580" tIns="0" rIns="68580" bIns="0" rtlCol="0" anchor="t"/>
          <a:lstStyle/>
          <a:p>
            <a:pPr>
              <a:defRPr/>
            </a:pPr>
            <a:r>
              <a:rPr lang="en-US" sz="900" kern="0" dirty="0">
                <a:latin typeface="Arial" pitchFamily="34" charset="0"/>
                <a:cs typeface="Arial" pitchFamily="34" charset="0"/>
              </a:rPr>
              <a:t>This is a sample text. Insert your desired text here. Again, this is a dummy text, enter your own text here. </a:t>
            </a:r>
          </a:p>
        </p:txBody>
      </p:sp>
      <p:cxnSp>
        <p:nvCxnSpPr>
          <p:cNvPr id="45" name="直接连接符 44"/>
          <p:cNvCxnSpPr/>
          <p:nvPr/>
        </p:nvCxnSpPr>
        <p:spPr>
          <a:xfrm>
            <a:off x="6349042" y="3515140"/>
            <a:ext cx="1583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20" name="组合 19"/>
          <p:cNvGrpSpPr/>
          <p:nvPr/>
        </p:nvGrpSpPr>
        <p:grpSpPr>
          <a:xfrm>
            <a:off x="1272572" y="2501466"/>
            <a:ext cx="4398635" cy="994767"/>
            <a:chOff x="1601528" y="2724944"/>
            <a:chExt cx="5864847" cy="1075184"/>
          </a:xfrm>
        </p:grpSpPr>
        <p:cxnSp>
          <p:nvCxnSpPr>
            <p:cNvPr id="21" name="Straight Connector 30"/>
            <p:cNvCxnSpPr/>
            <p:nvPr/>
          </p:nvCxnSpPr>
          <p:spPr>
            <a:xfrm>
              <a:off x="1601528"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35"/>
            <p:cNvCxnSpPr/>
            <p:nvPr/>
          </p:nvCxnSpPr>
          <p:spPr>
            <a:xfrm>
              <a:off x="3067740"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52"/>
            <p:cNvCxnSpPr/>
            <p:nvPr/>
          </p:nvCxnSpPr>
          <p:spPr>
            <a:xfrm>
              <a:off x="4533952"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63"/>
            <p:cNvCxnSpPr/>
            <p:nvPr/>
          </p:nvCxnSpPr>
          <p:spPr>
            <a:xfrm>
              <a:off x="6000164"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67"/>
            <p:cNvCxnSpPr/>
            <p:nvPr/>
          </p:nvCxnSpPr>
          <p:spPr>
            <a:xfrm>
              <a:off x="7466375" y="2724944"/>
              <a:ext cx="0" cy="1075184"/>
            </a:xfrm>
            <a:prstGeom prst="line">
              <a:avLst/>
            </a:prstGeom>
            <a:ln w="19050">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26" name="组合 25"/>
          <p:cNvGrpSpPr/>
          <p:nvPr/>
        </p:nvGrpSpPr>
        <p:grpSpPr>
          <a:xfrm>
            <a:off x="861330" y="1815668"/>
            <a:ext cx="814525" cy="814525"/>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28" name="椭圆 27"/>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29" name="组合 28"/>
          <p:cNvGrpSpPr/>
          <p:nvPr/>
        </p:nvGrpSpPr>
        <p:grpSpPr>
          <a:xfrm>
            <a:off x="1961468" y="1815668"/>
            <a:ext cx="814525" cy="814525"/>
            <a:chOff x="304800" y="673100"/>
            <a:chExt cx="4000500" cy="4000500"/>
          </a:xfrm>
          <a:effectLst>
            <a:outerShdw blurRad="444500" dist="254000" dir="8100000" algn="tr" rotWithShape="0">
              <a:prstClr val="black">
                <a:alpha val="50000"/>
              </a:prstClr>
            </a:outerShdw>
          </a:effectLst>
        </p:grpSpPr>
        <p:sp>
          <p:nvSpPr>
            <p:cNvPr id="30" name="同心圆 2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1" name="椭圆 30"/>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2" name="组合 31"/>
          <p:cNvGrpSpPr/>
          <p:nvPr/>
        </p:nvGrpSpPr>
        <p:grpSpPr>
          <a:xfrm>
            <a:off x="3061605" y="1815668"/>
            <a:ext cx="814525" cy="814525"/>
            <a:chOff x="304800" y="673100"/>
            <a:chExt cx="4000500" cy="4000500"/>
          </a:xfrm>
          <a:effectLst>
            <a:outerShdw blurRad="444500" dist="254000" dir="8100000" algn="tr" rotWithShape="0">
              <a:prstClr val="black">
                <a:alpha val="50000"/>
              </a:prstClr>
            </a:outerShdw>
          </a:effectLst>
        </p:grpSpPr>
        <p:sp>
          <p:nvSpPr>
            <p:cNvPr id="33" name="同心圆 3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4" name="椭圆 33"/>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5" name="组合 34"/>
          <p:cNvGrpSpPr/>
          <p:nvPr/>
        </p:nvGrpSpPr>
        <p:grpSpPr>
          <a:xfrm>
            <a:off x="4161743" y="1815668"/>
            <a:ext cx="814525" cy="814525"/>
            <a:chOff x="304800" y="673100"/>
            <a:chExt cx="4000500" cy="4000500"/>
          </a:xfrm>
          <a:effectLst>
            <a:outerShdw blurRad="444500" dist="254000" dir="8100000" algn="tr" rotWithShape="0">
              <a:prstClr val="black">
                <a:alpha val="50000"/>
              </a:prstClr>
            </a:outerShdw>
          </a:effectLst>
        </p:grpSpPr>
        <p:sp>
          <p:nvSpPr>
            <p:cNvPr id="36" name="同心圆 3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37" name="椭圆 36"/>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38" name="组合 37"/>
          <p:cNvGrpSpPr/>
          <p:nvPr/>
        </p:nvGrpSpPr>
        <p:grpSpPr>
          <a:xfrm>
            <a:off x="5261880" y="1815668"/>
            <a:ext cx="814525" cy="814525"/>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40" name="椭圆 39"/>
            <p:cNvSpPr/>
            <p:nvPr/>
          </p:nvSpPr>
          <p:spPr>
            <a:xfrm>
              <a:off x="392113" y="760413"/>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pic>
        <p:nvPicPr>
          <p:cNvPr id="41" name="Picture 77" descr="F:\Trabajos\Envato\Graphic River\Mica PPT\mountains.png"/>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a:ext>
            </a:extLst>
          </a:blip>
          <a:srcRect/>
          <a:stretch/>
        </p:blipFill>
        <p:spPr bwMode="auto">
          <a:xfrm>
            <a:off x="629246" y="2898015"/>
            <a:ext cx="5600700" cy="598220"/>
          </a:xfrm>
          <a:prstGeom prst="rect">
            <a:avLst/>
          </a:prstGeom>
          <a:noFill/>
          <a:effectLst>
            <a:outerShdw blurRad="292100" sx="109000" sy="109000" algn="ctr" rotWithShape="0">
              <a:prstClr val="black">
                <a:alpha val="51000"/>
              </a:prstClr>
            </a:outerShdw>
          </a:effectLst>
          <a:extLst>
            <a:ext uri="{909E8E84-426E-40DD-AFC4-6F175D3DCCD1}">
              <a14:hiddenFill xmlns:a14="http://schemas.microsoft.com/office/drawing/2010/main">
                <a:solidFill>
                  <a:srgbClr val="FFFFFF"/>
                </a:solidFill>
              </a14:hiddenFill>
            </a:ext>
          </a:extLst>
        </p:spPr>
      </p:pic>
      <p:sp>
        <p:nvSpPr>
          <p:cNvPr id="42" name="文本框 37"/>
          <p:cNvSpPr>
            <a:spLocks noChangeArrowheads="1"/>
          </p:cNvSpPr>
          <p:nvPr/>
        </p:nvSpPr>
        <p:spPr bwMode="auto">
          <a:xfrm>
            <a:off x="886921"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创新务实</a:t>
            </a:r>
            <a:endParaRPr lang="zh-CN" altLang="en-US" sz="1200" dirty="0">
              <a:solidFill>
                <a:srgbClr val="080808"/>
              </a:solidFill>
              <a:sym typeface="微软雅黑" pitchFamily="34" charset="-122"/>
            </a:endParaRPr>
          </a:p>
        </p:txBody>
      </p:sp>
      <p:sp>
        <p:nvSpPr>
          <p:cNvPr id="43" name="文本框 37"/>
          <p:cNvSpPr>
            <a:spLocks noChangeArrowheads="1"/>
          </p:cNvSpPr>
          <p:nvPr/>
        </p:nvSpPr>
        <p:spPr bwMode="auto">
          <a:xfrm>
            <a:off x="201598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超越自我</a:t>
            </a:r>
            <a:endParaRPr lang="zh-CN" altLang="en-US" sz="1200" dirty="0">
              <a:solidFill>
                <a:srgbClr val="080808"/>
              </a:solidFill>
              <a:sym typeface="微软雅黑" pitchFamily="34" charset="-122"/>
            </a:endParaRPr>
          </a:p>
        </p:txBody>
      </p:sp>
      <p:sp>
        <p:nvSpPr>
          <p:cNvPr id="44" name="文本框 37"/>
          <p:cNvSpPr>
            <a:spLocks noChangeArrowheads="1"/>
          </p:cNvSpPr>
          <p:nvPr/>
        </p:nvSpPr>
        <p:spPr bwMode="auto">
          <a:xfrm>
            <a:off x="3094864"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追求卓越</a:t>
            </a:r>
            <a:endParaRPr lang="zh-CN" altLang="en-US" sz="1200" dirty="0">
              <a:solidFill>
                <a:srgbClr val="080808"/>
              </a:solidFill>
              <a:sym typeface="微软雅黑" pitchFamily="34" charset="-122"/>
            </a:endParaRPr>
          </a:p>
        </p:txBody>
      </p:sp>
      <p:sp>
        <p:nvSpPr>
          <p:cNvPr id="45" name="文本框 37"/>
          <p:cNvSpPr>
            <a:spLocks noChangeArrowheads="1"/>
          </p:cNvSpPr>
          <p:nvPr/>
        </p:nvSpPr>
        <p:spPr bwMode="auto">
          <a:xfrm>
            <a:off x="4187323"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团结奋斗</a:t>
            </a:r>
            <a:endParaRPr lang="zh-CN" altLang="en-US" sz="1200" dirty="0">
              <a:solidFill>
                <a:srgbClr val="080808"/>
              </a:solidFill>
              <a:sym typeface="微软雅黑" pitchFamily="34" charset="-122"/>
            </a:endParaRPr>
          </a:p>
        </p:txBody>
      </p:sp>
      <p:sp>
        <p:nvSpPr>
          <p:cNvPr id="46" name="文本框 37"/>
          <p:cNvSpPr>
            <a:spLocks noChangeArrowheads="1"/>
          </p:cNvSpPr>
          <p:nvPr/>
        </p:nvSpPr>
        <p:spPr bwMode="auto">
          <a:xfrm>
            <a:off x="5308020" y="2025835"/>
            <a:ext cx="8002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spcBef>
                <a:spcPct val="0"/>
              </a:spcBef>
              <a:buNone/>
            </a:pPr>
            <a:r>
              <a:rPr lang="zh-CN" altLang="en-US" sz="1200" dirty="0">
                <a:solidFill>
                  <a:srgbClr val="080808"/>
                </a:solidFill>
              </a:rPr>
              <a:t>敢于创新</a:t>
            </a:r>
            <a:endParaRPr lang="zh-CN" altLang="en-US" sz="1200" dirty="0">
              <a:solidFill>
                <a:srgbClr val="080808"/>
              </a:solidFill>
              <a:sym typeface="微软雅黑" pitchFamily="34" charset="-122"/>
            </a:endParaRPr>
          </a:p>
        </p:txBody>
      </p:sp>
      <p:sp>
        <p:nvSpPr>
          <p:cNvPr id="47" name="矩形 46"/>
          <p:cNvSpPr/>
          <p:nvPr/>
        </p:nvSpPr>
        <p:spPr>
          <a:xfrm>
            <a:off x="90685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Pragmatic innovation</a:t>
            </a:r>
            <a:endParaRPr lang="zh-CN" altLang="en-US" sz="450" dirty="0">
              <a:latin typeface="微软雅黑" pitchFamily="34" charset="-122"/>
              <a:ea typeface="微软雅黑" pitchFamily="34" charset="-122"/>
            </a:endParaRPr>
          </a:p>
        </p:txBody>
      </p:sp>
      <p:sp>
        <p:nvSpPr>
          <p:cNvPr id="48" name="矩形 47"/>
          <p:cNvSpPr/>
          <p:nvPr/>
        </p:nvSpPr>
        <p:spPr>
          <a:xfrm>
            <a:off x="2072397"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Transcendental ego</a:t>
            </a:r>
            <a:endParaRPr lang="zh-CN" altLang="en-US" sz="450" dirty="0">
              <a:latin typeface="微软雅黑" pitchFamily="34" charset="-122"/>
              <a:ea typeface="微软雅黑" pitchFamily="34" charset="-122"/>
            </a:endParaRPr>
          </a:p>
        </p:txBody>
      </p:sp>
      <p:sp>
        <p:nvSpPr>
          <p:cNvPr id="49" name="矩形 48"/>
          <p:cNvSpPr/>
          <p:nvPr/>
        </p:nvSpPr>
        <p:spPr>
          <a:xfrm>
            <a:off x="3152532" y="2277653"/>
            <a:ext cx="754052" cy="121190"/>
          </a:xfrm>
          <a:prstGeom prst="rect">
            <a:avLst/>
          </a:prstGeom>
          <a:noFill/>
          <a:ln>
            <a:noFill/>
          </a:ln>
        </p:spPr>
        <p:txBody>
          <a:bodyPr wrap="square" lIns="51437" tIns="25719" rIns="51437" bIns="25719">
            <a:spAutoFit/>
          </a:bodyPr>
          <a:lstStyle/>
          <a:p>
            <a:r>
              <a:rPr lang="en-US" altLang="zh-CN" sz="450" dirty="0">
                <a:latin typeface="微软雅黑" pitchFamily="34" charset="-122"/>
                <a:ea typeface="微软雅黑" pitchFamily="34" charset="-122"/>
              </a:rPr>
              <a:t>Pursuit of excellence</a:t>
            </a:r>
            <a:endParaRPr lang="zh-CN" altLang="en-US" sz="450" dirty="0">
              <a:latin typeface="微软雅黑" pitchFamily="34" charset="-122"/>
              <a:ea typeface="微软雅黑" pitchFamily="34" charset="-122"/>
            </a:endParaRPr>
          </a:p>
        </p:txBody>
      </p:sp>
      <p:sp>
        <p:nvSpPr>
          <p:cNvPr id="50" name="矩形 49"/>
          <p:cNvSpPr/>
          <p:nvPr/>
        </p:nvSpPr>
        <p:spPr>
          <a:xfrm>
            <a:off x="4185086"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United struggle</a:t>
            </a:r>
            <a:endParaRPr lang="zh-CN" altLang="en-US" sz="450" dirty="0">
              <a:latin typeface="微软雅黑" pitchFamily="34" charset="-122"/>
              <a:ea typeface="微软雅黑" pitchFamily="34" charset="-122"/>
            </a:endParaRPr>
          </a:p>
        </p:txBody>
      </p:sp>
      <p:sp>
        <p:nvSpPr>
          <p:cNvPr id="53" name="矩形 52"/>
          <p:cNvSpPr/>
          <p:nvPr/>
        </p:nvSpPr>
        <p:spPr>
          <a:xfrm>
            <a:off x="5310524" y="2277653"/>
            <a:ext cx="754052" cy="121190"/>
          </a:xfrm>
          <a:prstGeom prst="rect">
            <a:avLst/>
          </a:prstGeom>
          <a:noFill/>
          <a:ln>
            <a:noFill/>
          </a:ln>
        </p:spPr>
        <p:txBody>
          <a:bodyPr wrap="square" lIns="51437" tIns="25719" rIns="51437" bIns="25719">
            <a:spAutoFit/>
          </a:bodyPr>
          <a:lstStyle/>
          <a:p>
            <a:pPr algn="ctr"/>
            <a:r>
              <a:rPr lang="en-US" altLang="zh-CN" sz="450" dirty="0">
                <a:latin typeface="微软雅黑" pitchFamily="34" charset="-122"/>
                <a:ea typeface="微软雅黑" pitchFamily="34" charset="-122"/>
              </a:rPr>
              <a:t>Dare to innovate</a:t>
            </a:r>
            <a:endParaRPr lang="zh-CN" altLang="en-US" sz="450" dirty="0">
              <a:latin typeface="微软雅黑" pitchFamily="34" charset="-122"/>
              <a:ea typeface="微软雅黑" pitchFamily="34" charset="-122"/>
            </a:endParaRPr>
          </a:p>
        </p:txBody>
      </p:sp>
      <p:sp>
        <p:nvSpPr>
          <p:cNvPr id="54" name="文本1"/>
          <p:cNvSpPr>
            <a:spLocks noChangeArrowheads="1"/>
          </p:cNvSpPr>
          <p:nvPr/>
        </p:nvSpPr>
        <p:spPr bwMode="gray">
          <a:xfrm>
            <a:off x="1845245" y="3475433"/>
            <a:ext cx="2955952" cy="668835"/>
          </a:xfrm>
          <a:prstGeom prst="roundRect">
            <a:avLst>
              <a:gd name="adj" fmla="val 11505"/>
            </a:avLst>
          </a:prstGeom>
          <a:noFill/>
          <a:ln w="28575" cap="flat" cmpd="sng" algn="ctr">
            <a:noFill/>
            <a:prstDash val="solid"/>
          </a:ln>
          <a:effectLst/>
          <a:extLst/>
        </p:spPr>
        <p:txBody>
          <a:bodyPr lIns="51442" tIns="25721" rIns="51442" bIns="25721"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zh-CN" altLang="en-US" sz="675" dirty="0">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zh-CN" altLang="zh-CN" sz="675" dirty="0">
              <a:latin typeface="微软雅黑" pitchFamily="34" charset="-122"/>
              <a:ea typeface="微软雅黑" pitchFamily="34" charset="-122"/>
            </a:endParaRPr>
          </a:p>
        </p:txBody>
      </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燕尾形 4"/>
          <p:cNvSpPr/>
          <p:nvPr/>
        </p:nvSpPr>
        <p:spPr>
          <a:xfrm>
            <a:off x="2888941" y="2440204"/>
            <a:ext cx="612749" cy="665792"/>
          </a:xfrm>
          <a:prstGeom prst="chevron">
            <a:avLst>
              <a:gd name="adj" fmla="val 54429"/>
            </a:avLst>
          </a:prstGeom>
          <a:solidFill>
            <a:schemeClr val="bg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6" name="燕尾形 5"/>
          <p:cNvSpPr/>
          <p:nvPr/>
        </p:nvSpPr>
        <p:spPr>
          <a:xfrm>
            <a:off x="3429003" y="2440204"/>
            <a:ext cx="613663" cy="665792"/>
          </a:xfrm>
          <a:prstGeom prst="chevron">
            <a:avLst>
              <a:gd name="adj" fmla="val 54429"/>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7" name="燕尾形 6"/>
          <p:cNvSpPr/>
          <p:nvPr/>
        </p:nvSpPr>
        <p:spPr>
          <a:xfrm>
            <a:off x="3969063" y="2440204"/>
            <a:ext cx="613663" cy="665792"/>
          </a:xfrm>
          <a:prstGeom prst="chevron">
            <a:avLst>
              <a:gd name="adj" fmla="val 5442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sp>
        <p:nvSpPr>
          <p:cNvPr id="8" name="燕尾形 7"/>
          <p:cNvSpPr/>
          <p:nvPr/>
        </p:nvSpPr>
        <p:spPr>
          <a:xfrm>
            <a:off x="4489526" y="2440204"/>
            <a:ext cx="613663" cy="665792"/>
          </a:xfrm>
          <a:prstGeom prst="chevron">
            <a:avLst>
              <a:gd name="adj" fmla="val 544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49">
              <a:defRPr/>
            </a:pPr>
            <a:endParaRPr lang="zh-CN" altLang="en-US" sz="1867">
              <a:solidFill>
                <a:prstClr val="white"/>
              </a:solidFill>
              <a:latin typeface="+mj-ea"/>
              <a:ea typeface="+mj-ea"/>
            </a:endParaRPr>
          </a:p>
        </p:txBody>
      </p:sp>
      <p:cxnSp>
        <p:nvCxnSpPr>
          <p:cNvPr id="9" name="直接连接符 8"/>
          <p:cNvCxnSpPr/>
          <p:nvPr/>
        </p:nvCxnSpPr>
        <p:spPr>
          <a:xfrm>
            <a:off x="4131079" y="2123123"/>
            <a:ext cx="0" cy="30993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050959" y="1752558"/>
            <a:ext cx="0" cy="682883"/>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4671139" y="3095233"/>
            <a:ext cx="21801" cy="709551"/>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V="1">
            <a:off x="3537013" y="3095231"/>
            <a:ext cx="0" cy="277505"/>
          </a:xfrm>
          <a:prstGeom prst="line">
            <a:avLst/>
          </a:prstGeom>
          <a:ln w="12700">
            <a:solidFill>
              <a:schemeClr val="bg1">
                <a:lumMod val="65000"/>
              </a:schemeClr>
            </a:solidFill>
            <a:headEnd type="stealth"/>
          </a:ln>
        </p:spPr>
        <p:style>
          <a:lnRef idx="1">
            <a:schemeClr val="accent1"/>
          </a:lnRef>
          <a:fillRef idx="0">
            <a:schemeClr val="accent1"/>
          </a:fillRef>
          <a:effectRef idx="0">
            <a:schemeClr val="accent1"/>
          </a:effectRef>
          <a:fontRef idx="minor">
            <a:schemeClr val="tx1"/>
          </a:fontRef>
        </p:style>
      </p:cxnSp>
      <p:sp>
        <p:nvSpPr>
          <p:cNvPr id="13" name="五边形 12"/>
          <p:cNvSpPr/>
          <p:nvPr/>
        </p:nvSpPr>
        <p:spPr>
          <a:xfrm>
            <a:off x="2186865" y="2434640"/>
            <a:ext cx="4428491" cy="669549"/>
          </a:xfrm>
          <a:prstGeom prst="homePlate">
            <a:avLst>
              <a:gd name="adj" fmla="val 47961"/>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lIns="68573" tIns="34287" rIns="68573" bIns="34287" anchor="ctr"/>
          <a:lstStyle/>
          <a:p>
            <a:pPr algn="ctr" defTabSz="685749">
              <a:defRPr/>
            </a:pPr>
            <a:endParaRPr lang="zh-CN" altLang="en-US" sz="1867">
              <a:solidFill>
                <a:prstClr val="black"/>
              </a:solidFill>
              <a:latin typeface="+mj-ea"/>
              <a:ea typeface="+mj-ea"/>
            </a:endParaRPr>
          </a:p>
        </p:txBody>
      </p:sp>
      <p:sp>
        <p:nvSpPr>
          <p:cNvPr id="14" name="TextBox 30"/>
          <p:cNvSpPr txBox="1"/>
          <p:nvPr/>
        </p:nvSpPr>
        <p:spPr>
          <a:xfrm>
            <a:off x="414977" y="1898658"/>
            <a:ext cx="1620180" cy="1650452"/>
          </a:xfrm>
          <a:prstGeom prst="rect">
            <a:avLst/>
          </a:prstGeom>
          <a:noFill/>
        </p:spPr>
        <p:txBody>
          <a:bodyPr wrap="square" rtlCol="0">
            <a:spAutoFit/>
          </a:bodyPr>
          <a:lstStyle/>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a:t>
            </a:r>
            <a:r>
              <a:rPr lang="zh-CN" altLang="en-US" sz="750" dirty="0">
                <a:solidFill>
                  <a:prstClr val="black"/>
                </a:solidFill>
                <a:latin typeface="微软雅黑" pitchFamily="34" charset="-122"/>
                <a:ea typeface="微软雅黑" pitchFamily="34" charset="-122"/>
                <a:sym typeface="Calibri" pitchFamily="34" charset="0"/>
              </a:rPr>
              <a:t>输入简要文字内容，文字内容需概括精炼，不用多余的文字修饰，言简意赅的说明该项内容</a:t>
            </a:r>
            <a:r>
              <a:rPr lang="zh-CN" altLang="en-US" sz="750" dirty="0">
                <a:solidFill>
                  <a:prstClr val="black"/>
                </a:solidFill>
                <a:latin typeface="微软雅黑" pitchFamily="34" charset="-122"/>
                <a:ea typeface="微软雅黑" pitchFamily="34" charset="-122"/>
                <a:sym typeface="Calibri" pitchFamily="34" charset="0"/>
              </a:rPr>
              <a:t>。</a:t>
            </a:r>
            <a:r>
              <a:rPr lang="zh-CN" altLang="en-US" sz="750" dirty="0">
                <a:solidFill>
                  <a:prstClr val="black"/>
                </a:solidFill>
                <a:latin typeface="微软雅黑" pitchFamily="34" charset="-122"/>
                <a:ea typeface="微软雅黑" pitchFamily="34" charset="-122"/>
                <a:sym typeface="Calibri" pitchFamily="34" charset="0"/>
              </a:rPr>
              <a:t>点击输入简要文字内容，文字内容需概括精炼，不用多余的文字修饰，言简意赅的说明该项内容。</a:t>
            </a:r>
            <a:endParaRPr lang="en-US" altLang="zh-CN" sz="750" dirty="0">
              <a:solidFill>
                <a:prstClr val="black"/>
              </a:solidFill>
              <a:latin typeface="微软雅黑" pitchFamily="34" charset="-122"/>
              <a:ea typeface="微软雅黑" pitchFamily="34" charset="-122"/>
              <a:sym typeface="Calibri" pitchFamily="34" charset="0"/>
            </a:endParaRPr>
          </a:p>
          <a:p>
            <a:pPr>
              <a:lnSpc>
                <a:spcPct val="150000"/>
              </a:lnSpc>
            </a:pPr>
            <a:r>
              <a:rPr lang="zh-CN" altLang="en-US" sz="750" dirty="0">
                <a:solidFill>
                  <a:prstClr val="black"/>
                </a:solidFill>
                <a:latin typeface="微软雅黑" pitchFamily="34" charset="-122"/>
                <a:ea typeface="微软雅黑" pitchFamily="34" charset="-122"/>
                <a:sym typeface="Calibri" pitchFamily="34" charset="0"/>
              </a:rPr>
              <a:t>       点击</a:t>
            </a:r>
            <a:r>
              <a:rPr lang="zh-CN" altLang="en-US" sz="750" dirty="0">
                <a:solidFill>
                  <a:prstClr val="black"/>
                </a:solidFill>
                <a:latin typeface="微软雅黑" pitchFamily="34" charset="-122"/>
                <a:ea typeface="微软雅黑" pitchFamily="34" charset="-122"/>
                <a:sym typeface="Calibri" pitchFamily="34" charset="0"/>
              </a:rPr>
              <a:t>输入简要文字内容，文字内容需概括精炼，不用多余的文字修饰，言简意赅的说明该项内容</a:t>
            </a:r>
            <a:r>
              <a:rPr lang="zh-CN" altLang="en-US" sz="750" dirty="0">
                <a:solidFill>
                  <a:prstClr val="black"/>
                </a:solidFill>
                <a:latin typeface="微软雅黑" pitchFamily="34" charset="-122"/>
                <a:ea typeface="微软雅黑" pitchFamily="34" charset="-122"/>
                <a:sym typeface="Calibri" pitchFamily="34" charset="0"/>
              </a:rPr>
              <a:t>。</a:t>
            </a:r>
            <a:endParaRPr lang="en-US" altLang="zh-CN" sz="750" dirty="0">
              <a:solidFill>
                <a:prstClr val="black"/>
              </a:solidFill>
              <a:latin typeface="微软雅黑" pitchFamily="34" charset="-122"/>
              <a:ea typeface="微软雅黑" pitchFamily="34" charset="-122"/>
              <a:sym typeface="Calibri" pitchFamily="34" charset="0"/>
            </a:endParaRPr>
          </a:p>
        </p:txBody>
      </p:sp>
      <p:grpSp>
        <p:nvGrpSpPr>
          <p:cNvPr id="15" name="组合 14"/>
          <p:cNvGrpSpPr/>
          <p:nvPr/>
        </p:nvGrpSpPr>
        <p:grpSpPr>
          <a:xfrm>
            <a:off x="2888943" y="1419418"/>
            <a:ext cx="1745918" cy="333140"/>
            <a:chOff x="814328" y="3219334"/>
            <a:chExt cx="2266827" cy="432536"/>
          </a:xfrm>
        </p:grpSpPr>
        <p:grpSp>
          <p:nvGrpSpPr>
            <p:cNvPr id="16" name="组合 15"/>
            <p:cNvGrpSpPr/>
            <p:nvPr/>
          </p:nvGrpSpPr>
          <p:grpSpPr>
            <a:xfrm>
              <a:off x="814328" y="3219334"/>
              <a:ext cx="2266827" cy="432536"/>
              <a:chOff x="2173927" y="3285519"/>
              <a:chExt cx="2876394" cy="548848"/>
            </a:xfrm>
          </p:grpSpPr>
          <p:grpSp>
            <p:nvGrpSpPr>
              <p:cNvPr id="18" name="组合 17"/>
              <p:cNvGrpSpPr/>
              <p:nvPr/>
            </p:nvGrpSpPr>
            <p:grpSpPr>
              <a:xfrm>
                <a:off x="2173927" y="3285519"/>
                <a:ext cx="2876394" cy="548848"/>
                <a:chOff x="4304043" y="1286668"/>
                <a:chExt cx="6414044" cy="2757793"/>
              </a:xfrm>
              <a:effectLst>
                <a:outerShdw blurRad="381000" dist="254000" dir="8100000" algn="tr" rotWithShape="0">
                  <a:prstClr val="black">
                    <a:alpha val="40000"/>
                  </a:prstClr>
                </a:outerShdw>
              </a:effectLst>
            </p:grpSpPr>
            <p:sp>
              <p:nvSpPr>
                <p:cNvPr id="20" name="圆角矩形 19"/>
                <p:cNvSpPr/>
                <p:nvPr/>
              </p:nvSpPr>
              <p:spPr>
                <a:xfrm>
                  <a:off x="4304043" y="1286668"/>
                  <a:ext cx="64140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1" name="圆角矩形 20"/>
                <p:cNvSpPr/>
                <p:nvPr/>
              </p:nvSpPr>
              <p:spPr>
                <a:xfrm>
                  <a:off x="4351923" y="1373339"/>
                  <a:ext cx="6323887"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椭圆 18"/>
              <p:cNvSpPr/>
              <p:nvPr/>
            </p:nvSpPr>
            <p:spPr>
              <a:xfrm>
                <a:off x="2270357" y="3351544"/>
                <a:ext cx="394740" cy="39474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grpSp>
        <p:sp>
          <p:nvSpPr>
            <p:cNvPr id="17" name="TextBox 33"/>
            <p:cNvSpPr txBox="1"/>
            <p:nvPr/>
          </p:nvSpPr>
          <p:spPr>
            <a:xfrm>
              <a:off x="1139539" y="3319207"/>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强大的执行力</a:t>
              </a:r>
              <a:endParaRPr lang="zh-CN" altLang="en-US" sz="975" dirty="0">
                <a:solidFill>
                  <a:srgbClr val="C00000"/>
                </a:solidFill>
              </a:endParaRPr>
            </a:p>
          </p:txBody>
        </p:sp>
      </p:grpSp>
      <p:grpSp>
        <p:nvGrpSpPr>
          <p:cNvPr id="22" name="组合 21"/>
          <p:cNvGrpSpPr/>
          <p:nvPr/>
        </p:nvGrpSpPr>
        <p:grpSpPr>
          <a:xfrm>
            <a:off x="3374997" y="3372738"/>
            <a:ext cx="1745918" cy="333140"/>
            <a:chOff x="814325" y="3219334"/>
            <a:chExt cx="2266826" cy="432536"/>
          </a:xfrm>
        </p:grpSpPr>
        <p:grpSp>
          <p:nvGrpSpPr>
            <p:cNvPr id="23" name="组合 22"/>
            <p:cNvGrpSpPr/>
            <p:nvPr/>
          </p:nvGrpSpPr>
          <p:grpSpPr>
            <a:xfrm>
              <a:off x="814325" y="3219334"/>
              <a:ext cx="2266826" cy="432536"/>
              <a:chOff x="2173923" y="3285519"/>
              <a:chExt cx="2876392" cy="548848"/>
            </a:xfrm>
          </p:grpSpPr>
          <p:grpSp>
            <p:nvGrpSpPr>
              <p:cNvPr id="25" name="组合 24"/>
              <p:cNvGrpSpPr/>
              <p:nvPr/>
            </p:nvGrpSpPr>
            <p:grpSpPr>
              <a:xfrm>
                <a:off x="2173923" y="3285519"/>
                <a:ext cx="2876392" cy="548848"/>
                <a:chOff x="4304035" y="1286668"/>
                <a:chExt cx="6414035" cy="2757793"/>
              </a:xfrm>
              <a:effectLst>
                <a:outerShdw blurRad="381000" dist="254000" dir="8100000" algn="tr" rotWithShape="0">
                  <a:prstClr val="black">
                    <a:alpha val="40000"/>
                  </a:prstClr>
                </a:outerShdw>
              </a:effectLst>
            </p:grpSpPr>
            <p:sp>
              <p:nvSpPr>
                <p:cNvPr id="27" name="圆角矩形 26"/>
                <p:cNvSpPr/>
                <p:nvPr/>
              </p:nvSpPr>
              <p:spPr>
                <a:xfrm>
                  <a:off x="4304035" y="1286668"/>
                  <a:ext cx="641403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28" name="圆角矩形 27"/>
                <p:cNvSpPr/>
                <p:nvPr/>
              </p:nvSpPr>
              <p:spPr>
                <a:xfrm>
                  <a:off x="4351922" y="1373339"/>
                  <a:ext cx="632387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6" name="椭圆 25"/>
              <p:cNvSpPr/>
              <p:nvPr/>
            </p:nvSpPr>
            <p:spPr>
              <a:xfrm>
                <a:off x="2288027" y="3372244"/>
                <a:ext cx="392760"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grpSp>
        <p:sp>
          <p:nvSpPr>
            <p:cNvPr id="24" name="TextBox 42"/>
            <p:cNvSpPr txBox="1"/>
            <p:nvPr/>
          </p:nvSpPr>
          <p:spPr>
            <a:xfrm>
              <a:off x="1249618" y="3331792"/>
              <a:ext cx="1808517"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对该项目的深刻理解</a:t>
              </a:r>
              <a:endParaRPr lang="zh-CN" altLang="en-US" sz="975" dirty="0">
                <a:solidFill>
                  <a:prstClr val="black">
                    <a:lumMod val="65000"/>
                    <a:lumOff val="35000"/>
                  </a:prstClr>
                </a:solidFill>
              </a:endParaRPr>
            </a:p>
          </p:txBody>
        </p:sp>
      </p:grpSp>
      <p:grpSp>
        <p:nvGrpSpPr>
          <p:cNvPr id="29" name="组合 28"/>
          <p:cNvGrpSpPr/>
          <p:nvPr/>
        </p:nvGrpSpPr>
        <p:grpSpPr>
          <a:xfrm>
            <a:off x="3935682" y="1797460"/>
            <a:ext cx="1745918" cy="333140"/>
            <a:chOff x="814328" y="3219334"/>
            <a:chExt cx="2266829" cy="432536"/>
          </a:xfrm>
        </p:grpSpPr>
        <p:grpSp>
          <p:nvGrpSpPr>
            <p:cNvPr id="30" name="组合 29"/>
            <p:cNvGrpSpPr/>
            <p:nvPr/>
          </p:nvGrpSpPr>
          <p:grpSpPr>
            <a:xfrm>
              <a:off x="814328" y="3219334"/>
              <a:ext cx="2266829" cy="432536"/>
              <a:chOff x="2173927" y="3285519"/>
              <a:chExt cx="2876396" cy="548848"/>
            </a:xfrm>
          </p:grpSpPr>
          <p:grpSp>
            <p:nvGrpSpPr>
              <p:cNvPr id="32" name="组合 31"/>
              <p:cNvGrpSpPr/>
              <p:nvPr/>
            </p:nvGrpSpPr>
            <p:grpSpPr>
              <a:xfrm>
                <a:off x="2173927" y="3285519"/>
                <a:ext cx="2876396" cy="548848"/>
                <a:chOff x="4304043" y="1286668"/>
                <a:chExt cx="6414045" cy="2757793"/>
              </a:xfrm>
              <a:effectLst>
                <a:outerShdw blurRad="381000" dist="254000" dir="8100000" algn="tr" rotWithShape="0">
                  <a:prstClr val="black">
                    <a:alpha val="40000"/>
                  </a:prstClr>
                </a:outerShdw>
              </a:effectLst>
            </p:grpSpPr>
            <p:sp>
              <p:nvSpPr>
                <p:cNvPr id="34" name="圆角矩形 33"/>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35" name="圆角矩形 34"/>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3" name="椭圆 32"/>
              <p:cNvSpPr>
                <a:spLocks/>
              </p:cNvSpPr>
              <p:nvPr/>
            </p:nvSpPr>
            <p:spPr>
              <a:xfrm>
                <a:off x="2307129" y="3376773"/>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grpSp>
        <p:sp>
          <p:nvSpPr>
            <p:cNvPr id="31" name="TextBox 49"/>
            <p:cNvSpPr txBox="1"/>
            <p:nvPr/>
          </p:nvSpPr>
          <p:spPr>
            <a:xfrm>
              <a:off x="1183671" y="3331792"/>
              <a:ext cx="1847693"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精准的营销能力</a:t>
              </a:r>
              <a:endParaRPr lang="zh-CN" altLang="en-US" sz="975" dirty="0">
                <a:solidFill>
                  <a:srgbClr val="C00000"/>
                </a:solidFill>
              </a:endParaRPr>
            </a:p>
          </p:txBody>
        </p:sp>
      </p:grpSp>
      <p:grpSp>
        <p:nvGrpSpPr>
          <p:cNvPr id="36" name="组合 35"/>
          <p:cNvGrpSpPr/>
          <p:nvPr/>
        </p:nvGrpSpPr>
        <p:grpSpPr>
          <a:xfrm>
            <a:off x="4509123" y="3804786"/>
            <a:ext cx="1745918" cy="333140"/>
            <a:chOff x="814328" y="3219334"/>
            <a:chExt cx="2266828" cy="432536"/>
          </a:xfrm>
        </p:grpSpPr>
        <p:grpSp>
          <p:nvGrpSpPr>
            <p:cNvPr id="37" name="组合 36"/>
            <p:cNvGrpSpPr/>
            <p:nvPr/>
          </p:nvGrpSpPr>
          <p:grpSpPr>
            <a:xfrm>
              <a:off x="814328" y="3219334"/>
              <a:ext cx="2266828" cy="432536"/>
              <a:chOff x="2173927" y="3285519"/>
              <a:chExt cx="2876395" cy="548848"/>
            </a:xfrm>
          </p:grpSpPr>
          <p:grpSp>
            <p:nvGrpSpPr>
              <p:cNvPr id="39" name="组合 38"/>
              <p:cNvGrpSpPr/>
              <p:nvPr/>
            </p:nvGrpSpPr>
            <p:grpSpPr>
              <a:xfrm>
                <a:off x="2173927" y="3285519"/>
                <a:ext cx="2876395" cy="548848"/>
                <a:chOff x="4304043" y="1286668"/>
                <a:chExt cx="6414045" cy="2757793"/>
              </a:xfrm>
              <a:effectLst>
                <a:outerShdw blurRad="381000" dist="254000" dir="8100000" algn="tr" rotWithShape="0">
                  <a:prstClr val="black">
                    <a:alpha val="40000"/>
                  </a:prstClr>
                </a:outerShdw>
              </a:effectLst>
            </p:grpSpPr>
            <p:sp>
              <p:nvSpPr>
                <p:cNvPr id="41" name="圆角矩形 40"/>
                <p:cNvSpPr/>
                <p:nvPr/>
              </p:nvSpPr>
              <p:spPr>
                <a:xfrm>
                  <a:off x="4304043" y="1286668"/>
                  <a:ext cx="6414045"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42" name="圆角矩形 41"/>
                <p:cNvSpPr/>
                <p:nvPr/>
              </p:nvSpPr>
              <p:spPr>
                <a:xfrm>
                  <a:off x="4351923" y="1373339"/>
                  <a:ext cx="6323888" cy="2584450"/>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40" name="椭圆 39"/>
              <p:cNvSpPr/>
              <p:nvPr/>
            </p:nvSpPr>
            <p:spPr>
              <a:xfrm>
                <a:off x="2280388" y="3389371"/>
                <a:ext cx="392761" cy="392761"/>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grpSp>
        <p:sp>
          <p:nvSpPr>
            <p:cNvPr id="38" name="TextBox 57"/>
            <p:cNvSpPr txBox="1"/>
            <p:nvPr/>
          </p:nvSpPr>
          <p:spPr>
            <a:xfrm>
              <a:off x="1085353" y="3345963"/>
              <a:ext cx="1926671" cy="1948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975" dirty="0">
                  <a:solidFill>
                    <a:prstClr val="black">
                      <a:lumMod val="65000"/>
                      <a:lumOff val="35000"/>
                    </a:prstClr>
                  </a:solidFill>
                </a:rPr>
                <a:t>丰富的产品运营经验</a:t>
              </a:r>
              <a:endParaRPr lang="zh-CN" altLang="en-US" sz="975" dirty="0">
                <a:solidFill>
                  <a:srgbClr val="C00000"/>
                </a:solidFill>
              </a:endParaRPr>
            </a:p>
          </p:txBody>
        </p:sp>
      </p:grpSp>
      <p:grpSp>
        <p:nvGrpSpPr>
          <p:cNvPr id="43" name="组合 42"/>
          <p:cNvGrpSpPr>
            <a:grpSpLocks noChangeAspect="1"/>
          </p:cNvGrpSpPr>
          <p:nvPr/>
        </p:nvGrpSpPr>
        <p:grpSpPr>
          <a:xfrm>
            <a:off x="5049183" y="2123125"/>
            <a:ext cx="1274176" cy="1215605"/>
            <a:chOff x="3197225" y="3458369"/>
            <a:chExt cx="533400" cy="487363"/>
          </a:xfrm>
          <a:solidFill>
            <a:schemeClr val="accent1"/>
          </a:solidFill>
        </p:grpSpPr>
        <p:sp>
          <p:nvSpPr>
            <p:cNvPr id="44" name="Oval 312"/>
            <p:cNvSpPr>
              <a:spLocks noChangeArrowheads="1"/>
            </p:cNvSpPr>
            <p:nvPr/>
          </p:nvSpPr>
          <p:spPr bwMode="auto">
            <a:xfrm>
              <a:off x="3568700" y="3458369"/>
              <a:ext cx="93663" cy="88900"/>
            </a:xfrm>
            <a:prstGeom prst="ellipse">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sp>
          <p:nvSpPr>
            <p:cNvPr id="45" name="Freeform 313"/>
            <p:cNvSpPr>
              <a:spLocks/>
            </p:cNvSpPr>
            <p:nvPr/>
          </p:nvSpPr>
          <p:spPr bwMode="auto">
            <a:xfrm>
              <a:off x="3197225" y="3513932"/>
              <a:ext cx="533400" cy="431800"/>
            </a:xfrm>
            <a:custGeom>
              <a:avLst/>
              <a:gdLst>
                <a:gd name="T0" fmla="*/ 7 w 142"/>
                <a:gd name="T1" fmla="*/ 60 h 115"/>
                <a:gd name="T2" fmla="*/ 9 w 142"/>
                <a:gd name="T3" fmla="*/ 60 h 115"/>
                <a:gd name="T4" fmla="*/ 36 w 142"/>
                <a:gd name="T5" fmla="*/ 60 h 115"/>
                <a:gd name="T6" fmla="*/ 77 w 142"/>
                <a:gd name="T7" fmla="*/ 12 h 115"/>
                <a:gd name="T8" fmla="*/ 67 w 142"/>
                <a:gd name="T9" fmla="*/ 12 h 115"/>
                <a:gd name="T10" fmla="*/ 48 w 142"/>
                <a:gd name="T11" fmla="*/ 34 h 115"/>
                <a:gd name="T12" fmla="*/ 43 w 142"/>
                <a:gd name="T13" fmla="*/ 36 h 115"/>
                <a:gd name="T14" fmla="*/ 37 w 142"/>
                <a:gd name="T15" fmla="*/ 30 h 115"/>
                <a:gd name="T16" fmla="*/ 39 w 142"/>
                <a:gd name="T17" fmla="*/ 25 h 115"/>
                <a:gd name="T18" fmla="*/ 59 w 142"/>
                <a:gd name="T19" fmla="*/ 2 h 115"/>
                <a:gd name="T20" fmla="*/ 64 w 142"/>
                <a:gd name="T21" fmla="*/ 0 h 115"/>
                <a:gd name="T22" fmla="*/ 93 w 142"/>
                <a:gd name="T23" fmla="*/ 0 h 115"/>
                <a:gd name="T24" fmla="*/ 114 w 142"/>
                <a:gd name="T25" fmla="*/ 15 h 115"/>
                <a:gd name="T26" fmla="*/ 114 w 142"/>
                <a:gd name="T27" fmla="*/ 32 h 115"/>
                <a:gd name="T28" fmla="*/ 135 w 142"/>
                <a:gd name="T29" fmla="*/ 32 h 115"/>
                <a:gd name="T30" fmla="*/ 139 w 142"/>
                <a:gd name="T31" fmla="*/ 34 h 115"/>
                <a:gd name="T32" fmla="*/ 139 w 142"/>
                <a:gd name="T33" fmla="*/ 43 h 115"/>
                <a:gd name="T34" fmla="*/ 135 w 142"/>
                <a:gd name="T35" fmla="*/ 45 h 115"/>
                <a:gd name="T36" fmla="*/ 109 w 142"/>
                <a:gd name="T37" fmla="*/ 45 h 115"/>
                <a:gd name="T38" fmla="*/ 101 w 142"/>
                <a:gd name="T39" fmla="*/ 38 h 115"/>
                <a:gd name="T40" fmla="*/ 101 w 142"/>
                <a:gd name="T41" fmla="*/ 27 h 115"/>
                <a:gd name="T42" fmla="*/ 86 w 142"/>
                <a:gd name="T43" fmla="*/ 45 h 115"/>
                <a:gd name="T44" fmla="*/ 100 w 142"/>
                <a:gd name="T45" fmla="*/ 59 h 115"/>
                <a:gd name="T46" fmla="*/ 101 w 142"/>
                <a:gd name="T47" fmla="*/ 69 h 115"/>
                <a:gd name="T48" fmla="*/ 92 w 142"/>
                <a:gd name="T49" fmla="*/ 109 h 115"/>
                <a:gd name="T50" fmla="*/ 85 w 142"/>
                <a:gd name="T51" fmla="*/ 115 h 115"/>
                <a:gd name="T52" fmla="*/ 77 w 142"/>
                <a:gd name="T53" fmla="*/ 108 h 115"/>
                <a:gd name="T54" fmla="*/ 77 w 142"/>
                <a:gd name="T55" fmla="*/ 106 h 115"/>
                <a:gd name="T56" fmla="*/ 85 w 142"/>
                <a:gd name="T57" fmla="*/ 72 h 115"/>
                <a:gd name="T58" fmla="*/ 66 w 142"/>
                <a:gd name="T59" fmla="*/ 54 h 115"/>
                <a:gd name="T60" fmla="*/ 50 w 142"/>
                <a:gd name="T61" fmla="*/ 72 h 115"/>
                <a:gd name="T62" fmla="*/ 41 w 142"/>
                <a:gd name="T63" fmla="*/ 75 h 115"/>
                <a:gd name="T64" fmla="*/ 8 w 142"/>
                <a:gd name="T65" fmla="*/ 75 h 115"/>
                <a:gd name="T66" fmla="*/ 1 w 142"/>
                <a:gd name="T67" fmla="*/ 69 h 115"/>
                <a:gd name="T68" fmla="*/ 7 w 142"/>
                <a:gd name="T69" fmla="*/ 6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2" h="115">
                  <a:moveTo>
                    <a:pt x="7" y="60"/>
                  </a:moveTo>
                  <a:cubicBezTo>
                    <a:pt x="7" y="60"/>
                    <a:pt x="8" y="60"/>
                    <a:pt x="9" y="60"/>
                  </a:cubicBezTo>
                  <a:cubicBezTo>
                    <a:pt x="36" y="60"/>
                    <a:pt x="36" y="60"/>
                    <a:pt x="36" y="60"/>
                  </a:cubicBezTo>
                  <a:cubicBezTo>
                    <a:pt x="77" y="12"/>
                    <a:pt x="77" y="12"/>
                    <a:pt x="77" y="12"/>
                  </a:cubicBezTo>
                  <a:cubicBezTo>
                    <a:pt x="67" y="12"/>
                    <a:pt x="67" y="12"/>
                    <a:pt x="67" y="12"/>
                  </a:cubicBezTo>
                  <a:cubicBezTo>
                    <a:pt x="48" y="34"/>
                    <a:pt x="48" y="34"/>
                    <a:pt x="48" y="34"/>
                  </a:cubicBezTo>
                  <a:cubicBezTo>
                    <a:pt x="47" y="35"/>
                    <a:pt x="45" y="36"/>
                    <a:pt x="43" y="36"/>
                  </a:cubicBezTo>
                  <a:cubicBezTo>
                    <a:pt x="40" y="36"/>
                    <a:pt x="37" y="33"/>
                    <a:pt x="37" y="30"/>
                  </a:cubicBezTo>
                  <a:cubicBezTo>
                    <a:pt x="37" y="28"/>
                    <a:pt x="38" y="26"/>
                    <a:pt x="39" y="25"/>
                  </a:cubicBezTo>
                  <a:cubicBezTo>
                    <a:pt x="59" y="2"/>
                    <a:pt x="59" y="2"/>
                    <a:pt x="59" y="2"/>
                  </a:cubicBezTo>
                  <a:cubicBezTo>
                    <a:pt x="61" y="1"/>
                    <a:pt x="62" y="0"/>
                    <a:pt x="64" y="0"/>
                  </a:cubicBezTo>
                  <a:cubicBezTo>
                    <a:pt x="93" y="0"/>
                    <a:pt x="93" y="0"/>
                    <a:pt x="93" y="0"/>
                  </a:cubicBezTo>
                  <a:cubicBezTo>
                    <a:pt x="93" y="0"/>
                    <a:pt x="112" y="14"/>
                    <a:pt x="114" y="15"/>
                  </a:cubicBezTo>
                  <a:cubicBezTo>
                    <a:pt x="114" y="32"/>
                    <a:pt x="114" y="32"/>
                    <a:pt x="114" y="32"/>
                  </a:cubicBezTo>
                  <a:cubicBezTo>
                    <a:pt x="135" y="32"/>
                    <a:pt x="135" y="32"/>
                    <a:pt x="135" y="32"/>
                  </a:cubicBezTo>
                  <a:cubicBezTo>
                    <a:pt x="137" y="32"/>
                    <a:pt x="138" y="33"/>
                    <a:pt x="139" y="34"/>
                  </a:cubicBezTo>
                  <a:cubicBezTo>
                    <a:pt x="142" y="36"/>
                    <a:pt x="142" y="40"/>
                    <a:pt x="139" y="43"/>
                  </a:cubicBezTo>
                  <a:cubicBezTo>
                    <a:pt x="138" y="44"/>
                    <a:pt x="137" y="44"/>
                    <a:pt x="135" y="45"/>
                  </a:cubicBezTo>
                  <a:cubicBezTo>
                    <a:pt x="109" y="45"/>
                    <a:pt x="109" y="45"/>
                    <a:pt x="109" y="45"/>
                  </a:cubicBezTo>
                  <a:cubicBezTo>
                    <a:pt x="101" y="44"/>
                    <a:pt x="101" y="38"/>
                    <a:pt x="101" y="38"/>
                  </a:cubicBezTo>
                  <a:cubicBezTo>
                    <a:pt x="101" y="27"/>
                    <a:pt x="101" y="27"/>
                    <a:pt x="101" y="27"/>
                  </a:cubicBezTo>
                  <a:cubicBezTo>
                    <a:pt x="86" y="45"/>
                    <a:pt x="86" y="45"/>
                    <a:pt x="86" y="45"/>
                  </a:cubicBezTo>
                  <a:cubicBezTo>
                    <a:pt x="100" y="59"/>
                    <a:pt x="100" y="59"/>
                    <a:pt x="100" y="59"/>
                  </a:cubicBezTo>
                  <a:cubicBezTo>
                    <a:pt x="100" y="59"/>
                    <a:pt x="103" y="62"/>
                    <a:pt x="101" y="69"/>
                  </a:cubicBezTo>
                  <a:cubicBezTo>
                    <a:pt x="92" y="109"/>
                    <a:pt x="92" y="109"/>
                    <a:pt x="92" y="109"/>
                  </a:cubicBezTo>
                  <a:cubicBezTo>
                    <a:pt x="92" y="113"/>
                    <a:pt x="88" y="115"/>
                    <a:pt x="85" y="115"/>
                  </a:cubicBezTo>
                  <a:cubicBezTo>
                    <a:pt x="80" y="115"/>
                    <a:pt x="77" y="112"/>
                    <a:pt x="77" y="108"/>
                  </a:cubicBezTo>
                  <a:cubicBezTo>
                    <a:pt x="77" y="107"/>
                    <a:pt x="77" y="106"/>
                    <a:pt x="77" y="106"/>
                  </a:cubicBezTo>
                  <a:cubicBezTo>
                    <a:pt x="85" y="72"/>
                    <a:pt x="85" y="72"/>
                    <a:pt x="85" y="72"/>
                  </a:cubicBezTo>
                  <a:cubicBezTo>
                    <a:pt x="66" y="54"/>
                    <a:pt x="66" y="54"/>
                    <a:pt x="66" y="54"/>
                  </a:cubicBezTo>
                  <a:cubicBezTo>
                    <a:pt x="50" y="72"/>
                    <a:pt x="50" y="72"/>
                    <a:pt x="50" y="72"/>
                  </a:cubicBezTo>
                  <a:cubicBezTo>
                    <a:pt x="50" y="72"/>
                    <a:pt x="48" y="75"/>
                    <a:pt x="41" y="75"/>
                  </a:cubicBezTo>
                  <a:cubicBezTo>
                    <a:pt x="8" y="75"/>
                    <a:pt x="8" y="75"/>
                    <a:pt x="8" y="75"/>
                  </a:cubicBezTo>
                  <a:cubicBezTo>
                    <a:pt x="5" y="75"/>
                    <a:pt x="2" y="73"/>
                    <a:pt x="1" y="69"/>
                  </a:cubicBezTo>
                  <a:cubicBezTo>
                    <a:pt x="0" y="65"/>
                    <a:pt x="2" y="61"/>
                    <a:pt x="7" y="60"/>
                  </a:cubicBezTo>
                  <a:close/>
                </a:path>
              </a:pathLst>
            </a:cu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zh-CN" altLang="en-US" sz="1867">
                <a:solidFill>
                  <a:prstClr val="white"/>
                </a:solidFill>
                <a:latin typeface="+mj-ea"/>
                <a:ea typeface="+mj-ea"/>
              </a:endParaRPr>
            </a:p>
          </p:txBody>
        </p:sp>
      </p:grp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椭圆 9"/>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1" name="椭圆 10"/>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2"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3" name="矩形 12"/>
          <p:cNvSpPr/>
          <p:nvPr/>
        </p:nvSpPr>
        <p:spPr>
          <a:xfrm>
            <a:off x="3867647" y="1604153"/>
            <a:ext cx="476412" cy="438582"/>
          </a:xfrm>
          <a:prstGeom prst="rect">
            <a:avLst/>
          </a:prstGeom>
        </p:spPr>
        <p:txBody>
          <a:bodyPr wrap="none">
            <a:spAutoFit/>
          </a:bodyPr>
          <a:lstStyle/>
          <a:p>
            <a:pPr algn="ctr"/>
            <a:r>
              <a:rPr lang="en-US" altLang="zh-CN" sz="2250" b="1" dirty="0"/>
              <a:t>03</a:t>
            </a:r>
            <a:endParaRPr lang="zh-CN" altLang="en-US" sz="2250" b="1" dirty="0"/>
          </a:p>
        </p:txBody>
      </p:sp>
      <p:sp>
        <p:nvSpPr>
          <p:cNvPr id="14" name="圆角矩形 13"/>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5" name="直接连接符 14"/>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50310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944079" y="1677507"/>
            <a:ext cx="1426544" cy="961600"/>
            <a:chOff x="3237545" y="4561747"/>
            <a:chExt cx="1146960" cy="1146960"/>
          </a:xfrm>
        </p:grpSpPr>
        <p:sp>
          <p:nvSpPr>
            <p:cNvPr id="6" name="圆角矩形 5"/>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7" name="圆角矩形 6"/>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8" name="组合 7"/>
          <p:cNvGrpSpPr/>
          <p:nvPr/>
        </p:nvGrpSpPr>
        <p:grpSpPr>
          <a:xfrm>
            <a:off x="2715729" y="1677507"/>
            <a:ext cx="1426544" cy="961600"/>
            <a:chOff x="3237545" y="4561747"/>
            <a:chExt cx="1146960" cy="1146960"/>
          </a:xfrm>
        </p:grpSpPr>
        <p:sp>
          <p:nvSpPr>
            <p:cNvPr id="9" name="圆角矩形 8"/>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487380" y="1677507"/>
            <a:ext cx="1426544" cy="961600"/>
            <a:chOff x="3237545" y="4561747"/>
            <a:chExt cx="1146960" cy="1146960"/>
          </a:xfrm>
        </p:grpSpPr>
        <p:sp>
          <p:nvSpPr>
            <p:cNvPr id="12" name="圆角矩形 11"/>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944079" y="2841938"/>
            <a:ext cx="1426544" cy="961600"/>
            <a:chOff x="3237545" y="4561747"/>
            <a:chExt cx="1146960" cy="1146960"/>
          </a:xfrm>
        </p:grpSpPr>
        <p:sp>
          <p:nvSpPr>
            <p:cNvPr id="15" name="圆角矩形 14"/>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6" name="圆角矩形 15"/>
            <p:cNvSpPr/>
            <p:nvPr/>
          </p:nvSpPr>
          <p:spPr>
            <a:xfrm>
              <a:off x="3294839"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7" name="组合 16"/>
          <p:cNvGrpSpPr/>
          <p:nvPr/>
        </p:nvGrpSpPr>
        <p:grpSpPr>
          <a:xfrm>
            <a:off x="2715729" y="2841938"/>
            <a:ext cx="1426544" cy="961600"/>
            <a:chOff x="3237545" y="4561747"/>
            <a:chExt cx="1146960" cy="1146960"/>
          </a:xfrm>
        </p:grpSpPr>
        <p:sp>
          <p:nvSpPr>
            <p:cNvPr id="18" name="圆角矩形 17"/>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9" name="圆角矩形 18"/>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0" name="组合 19"/>
          <p:cNvGrpSpPr/>
          <p:nvPr/>
        </p:nvGrpSpPr>
        <p:grpSpPr>
          <a:xfrm>
            <a:off x="4487380" y="2841938"/>
            <a:ext cx="1426544" cy="961600"/>
            <a:chOff x="3237545" y="4561747"/>
            <a:chExt cx="1146960" cy="1146960"/>
          </a:xfrm>
        </p:grpSpPr>
        <p:sp>
          <p:nvSpPr>
            <p:cNvPr id="21" name="圆角矩形 20"/>
            <p:cNvSpPr/>
            <p:nvPr/>
          </p:nvSpPr>
          <p:spPr>
            <a:xfrm>
              <a:off x="3237545" y="4561747"/>
              <a:ext cx="1146960" cy="1146960"/>
            </a:xfrm>
            <a:prstGeom prst="roundRect">
              <a:avLst>
                <a:gd name="adj" fmla="val 9039"/>
              </a:avLst>
            </a:prstGeom>
            <a:solidFill>
              <a:schemeClr val="tx1"/>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22" name="圆角矩形 21"/>
            <p:cNvSpPr/>
            <p:nvPr/>
          </p:nvSpPr>
          <p:spPr>
            <a:xfrm>
              <a:off x="3294838" y="4642031"/>
              <a:ext cx="1032367" cy="986387"/>
            </a:xfrm>
            <a:prstGeom prst="roundRect">
              <a:avLst>
                <a:gd name="adj" fmla="val 9613"/>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23" name="组合 22"/>
          <p:cNvGrpSpPr/>
          <p:nvPr/>
        </p:nvGrpSpPr>
        <p:grpSpPr>
          <a:xfrm>
            <a:off x="1552943" y="1921289"/>
            <a:ext cx="203639" cy="180957"/>
            <a:chOff x="3843406" y="5497220"/>
            <a:chExt cx="438051" cy="389258"/>
          </a:xfrm>
          <a:solidFill>
            <a:schemeClr val="tx1"/>
          </a:solidFill>
        </p:grpSpPr>
        <p:sp>
          <p:nvSpPr>
            <p:cNvPr id="24" name="Freeform 63"/>
            <p:cNvSpPr>
              <a:spLocks noEditPoints="1"/>
            </p:cNvSpPr>
            <p:nvPr/>
          </p:nvSpPr>
          <p:spPr bwMode="auto">
            <a:xfrm>
              <a:off x="3843406" y="5497220"/>
              <a:ext cx="438051" cy="389258"/>
            </a:xfrm>
            <a:custGeom>
              <a:avLst/>
              <a:gdLst>
                <a:gd name="T0" fmla="*/ 165 w 171"/>
                <a:gd name="T1" fmla="*/ 0 h 152"/>
                <a:gd name="T2" fmla="*/ 5 w 171"/>
                <a:gd name="T3" fmla="*/ 0 h 152"/>
                <a:gd name="T4" fmla="*/ 0 w 171"/>
                <a:gd name="T5" fmla="*/ 5 h 152"/>
                <a:gd name="T6" fmla="*/ 0 w 171"/>
                <a:gd name="T7" fmla="*/ 146 h 152"/>
                <a:gd name="T8" fmla="*/ 5 w 171"/>
                <a:gd name="T9" fmla="*/ 152 h 152"/>
                <a:gd name="T10" fmla="*/ 165 w 171"/>
                <a:gd name="T11" fmla="*/ 152 h 152"/>
                <a:gd name="T12" fmla="*/ 171 w 171"/>
                <a:gd name="T13" fmla="*/ 146 h 152"/>
                <a:gd name="T14" fmla="*/ 171 w 171"/>
                <a:gd name="T15" fmla="*/ 5 h 152"/>
                <a:gd name="T16" fmla="*/ 165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5" y="0"/>
                  </a:moveTo>
                  <a:cubicBezTo>
                    <a:pt x="5" y="0"/>
                    <a:pt x="5" y="0"/>
                    <a:pt x="5" y="0"/>
                  </a:cubicBezTo>
                  <a:cubicBezTo>
                    <a:pt x="2" y="0"/>
                    <a:pt x="0" y="2"/>
                    <a:pt x="0" y="5"/>
                  </a:cubicBezTo>
                  <a:cubicBezTo>
                    <a:pt x="0" y="146"/>
                    <a:pt x="0" y="146"/>
                    <a:pt x="0" y="146"/>
                  </a:cubicBezTo>
                  <a:cubicBezTo>
                    <a:pt x="0" y="149"/>
                    <a:pt x="2" y="152"/>
                    <a:pt x="5" y="152"/>
                  </a:cubicBezTo>
                  <a:cubicBezTo>
                    <a:pt x="165" y="152"/>
                    <a:pt x="165" y="152"/>
                    <a:pt x="165" y="152"/>
                  </a:cubicBezTo>
                  <a:cubicBezTo>
                    <a:pt x="168" y="152"/>
                    <a:pt x="171" y="149"/>
                    <a:pt x="171" y="146"/>
                  </a:cubicBezTo>
                  <a:cubicBezTo>
                    <a:pt x="171" y="5"/>
                    <a:pt x="171" y="5"/>
                    <a:pt x="171" y="5"/>
                  </a:cubicBezTo>
                  <a:cubicBezTo>
                    <a:pt x="171" y="2"/>
                    <a:pt x="168" y="0"/>
                    <a:pt x="165"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5" name="Freeform 64"/>
            <p:cNvSpPr>
              <a:spLocks noEditPoints="1"/>
            </p:cNvSpPr>
            <p:nvPr/>
          </p:nvSpPr>
          <p:spPr bwMode="auto">
            <a:xfrm>
              <a:off x="3864007" y="5619744"/>
              <a:ext cx="394679" cy="249385"/>
            </a:xfrm>
            <a:custGeom>
              <a:avLst/>
              <a:gdLst>
                <a:gd name="T0" fmla="*/ 0 w 154"/>
                <a:gd name="T1" fmla="*/ 76 h 97"/>
                <a:gd name="T2" fmla="*/ 12 w 154"/>
                <a:gd name="T3" fmla="*/ 97 h 97"/>
                <a:gd name="T4" fmla="*/ 9 w 154"/>
                <a:gd name="T5" fmla="*/ 66 h 97"/>
                <a:gd name="T6" fmla="*/ 8 w 154"/>
                <a:gd name="T7" fmla="*/ 64 h 97"/>
                <a:gd name="T8" fmla="*/ 24 w 154"/>
                <a:gd name="T9" fmla="*/ 32 h 97"/>
                <a:gd name="T10" fmla="*/ 27 w 154"/>
                <a:gd name="T11" fmla="*/ 30 h 97"/>
                <a:gd name="T12" fmla="*/ 27 w 154"/>
                <a:gd name="T13" fmla="*/ 28 h 97"/>
                <a:gd name="T14" fmla="*/ 30 w 154"/>
                <a:gd name="T15" fmla="*/ 26 h 97"/>
                <a:gd name="T16" fmla="*/ 31 w 154"/>
                <a:gd name="T17" fmla="*/ 25 h 97"/>
                <a:gd name="T18" fmla="*/ 30 w 154"/>
                <a:gd name="T19" fmla="*/ 25 h 97"/>
                <a:gd name="T20" fmla="*/ 31 w 154"/>
                <a:gd name="T21" fmla="*/ 23 h 97"/>
                <a:gd name="T22" fmla="*/ 33 w 154"/>
                <a:gd name="T23" fmla="*/ 24 h 97"/>
                <a:gd name="T24" fmla="*/ 44 w 154"/>
                <a:gd name="T25" fmla="*/ 14 h 97"/>
                <a:gd name="T26" fmla="*/ 42 w 154"/>
                <a:gd name="T27" fmla="*/ 16 h 97"/>
                <a:gd name="T28" fmla="*/ 77 w 154"/>
                <a:gd name="T29" fmla="*/ 8 h 97"/>
                <a:gd name="T30" fmla="*/ 114 w 154"/>
                <a:gd name="T31" fmla="*/ 19 h 97"/>
                <a:gd name="T32" fmla="*/ 118 w 154"/>
                <a:gd name="T33" fmla="*/ 22 h 97"/>
                <a:gd name="T34" fmla="*/ 122 w 154"/>
                <a:gd name="T35" fmla="*/ 23 h 97"/>
                <a:gd name="T36" fmla="*/ 123 w 154"/>
                <a:gd name="T37" fmla="*/ 25 h 97"/>
                <a:gd name="T38" fmla="*/ 124 w 154"/>
                <a:gd name="T39" fmla="*/ 26 h 97"/>
                <a:gd name="T40" fmla="*/ 139 w 154"/>
                <a:gd name="T41" fmla="*/ 44 h 97"/>
                <a:gd name="T42" fmla="*/ 140 w 154"/>
                <a:gd name="T43" fmla="*/ 45 h 97"/>
                <a:gd name="T44" fmla="*/ 141 w 154"/>
                <a:gd name="T45" fmla="*/ 52 h 97"/>
                <a:gd name="T46" fmla="*/ 142 w 154"/>
                <a:gd name="T47" fmla="*/ 55 h 97"/>
                <a:gd name="T48" fmla="*/ 143 w 154"/>
                <a:gd name="T49" fmla="*/ 54 h 97"/>
                <a:gd name="T50" fmla="*/ 144 w 154"/>
                <a:gd name="T51" fmla="*/ 57 h 97"/>
                <a:gd name="T52" fmla="*/ 142 w 154"/>
                <a:gd name="T53" fmla="*/ 56 h 97"/>
                <a:gd name="T54" fmla="*/ 143 w 154"/>
                <a:gd name="T55" fmla="*/ 57 h 97"/>
                <a:gd name="T56" fmla="*/ 144 w 154"/>
                <a:gd name="T57" fmla="*/ 62 h 97"/>
                <a:gd name="T58" fmla="*/ 145 w 154"/>
                <a:gd name="T59" fmla="*/ 76 h 97"/>
                <a:gd name="T60" fmla="*/ 144 w 154"/>
                <a:gd name="T61" fmla="*/ 89 h 97"/>
                <a:gd name="T62" fmla="*/ 144 w 154"/>
                <a:gd name="T63" fmla="*/ 95 h 97"/>
                <a:gd name="T64" fmla="*/ 143 w 154"/>
                <a:gd name="T65" fmla="*/ 93 h 97"/>
                <a:gd name="T66" fmla="*/ 151 w 154"/>
                <a:gd name="T67" fmla="*/ 97 h 97"/>
                <a:gd name="T68" fmla="*/ 77 w 154"/>
                <a:gd name="T69" fmla="*/ 0 h 97"/>
                <a:gd name="T70" fmla="*/ 142 w 154"/>
                <a:gd name="T71" fmla="*/ 5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4" h="97">
                  <a:moveTo>
                    <a:pt x="77" y="0"/>
                  </a:moveTo>
                  <a:cubicBezTo>
                    <a:pt x="35" y="0"/>
                    <a:pt x="0" y="34"/>
                    <a:pt x="0" y="76"/>
                  </a:cubicBezTo>
                  <a:cubicBezTo>
                    <a:pt x="0" y="83"/>
                    <a:pt x="1" y="90"/>
                    <a:pt x="3" y="97"/>
                  </a:cubicBezTo>
                  <a:cubicBezTo>
                    <a:pt x="12" y="97"/>
                    <a:pt x="12" y="97"/>
                    <a:pt x="12" y="97"/>
                  </a:cubicBezTo>
                  <a:cubicBezTo>
                    <a:pt x="10" y="91"/>
                    <a:pt x="8" y="84"/>
                    <a:pt x="8" y="76"/>
                  </a:cubicBezTo>
                  <a:cubicBezTo>
                    <a:pt x="8" y="73"/>
                    <a:pt x="9" y="70"/>
                    <a:pt x="9" y="66"/>
                  </a:cubicBezTo>
                  <a:cubicBezTo>
                    <a:pt x="9" y="66"/>
                    <a:pt x="9" y="65"/>
                    <a:pt x="9" y="64"/>
                  </a:cubicBezTo>
                  <a:cubicBezTo>
                    <a:pt x="8" y="64"/>
                    <a:pt x="8" y="64"/>
                    <a:pt x="8" y="64"/>
                  </a:cubicBezTo>
                  <a:cubicBezTo>
                    <a:pt x="10" y="52"/>
                    <a:pt x="15" y="41"/>
                    <a:pt x="23" y="32"/>
                  </a:cubicBezTo>
                  <a:cubicBezTo>
                    <a:pt x="23" y="32"/>
                    <a:pt x="24" y="32"/>
                    <a:pt x="24" y="32"/>
                  </a:cubicBezTo>
                  <a:cubicBezTo>
                    <a:pt x="25" y="32"/>
                    <a:pt x="25" y="31"/>
                    <a:pt x="26" y="31"/>
                  </a:cubicBezTo>
                  <a:cubicBezTo>
                    <a:pt x="26" y="31"/>
                    <a:pt x="26" y="30"/>
                    <a:pt x="27" y="30"/>
                  </a:cubicBezTo>
                  <a:cubicBezTo>
                    <a:pt x="27" y="30"/>
                    <a:pt x="27" y="29"/>
                    <a:pt x="26" y="29"/>
                  </a:cubicBezTo>
                  <a:cubicBezTo>
                    <a:pt x="26" y="28"/>
                    <a:pt x="27" y="29"/>
                    <a:pt x="27" y="28"/>
                  </a:cubicBezTo>
                  <a:cubicBezTo>
                    <a:pt x="27" y="28"/>
                    <a:pt x="28" y="28"/>
                    <a:pt x="28" y="28"/>
                  </a:cubicBezTo>
                  <a:cubicBezTo>
                    <a:pt x="29" y="28"/>
                    <a:pt x="30" y="27"/>
                    <a:pt x="30" y="26"/>
                  </a:cubicBezTo>
                  <a:cubicBezTo>
                    <a:pt x="31" y="26"/>
                    <a:pt x="31" y="25"/>
                    <a:pt x="31" y="25"/>
                  </a:cubicBezTo>
                  <a:cubicBezTo>
                    <a:pt x="31" y="25"/>
                    <a:pt x="31" y="25"/>
                    <a:pt x="31" y="25"/>
                  </a:cubicBezTo>
                  <a:cubicBezTo>
                    <a:pt x="32" y="25"/>
                    <a:pt x="32" y="25"/>
                    <a:pt x="32" y="25"/>
                  </a:cubicBezTo>
                  <a:cubicBezTo>
                    <a:pt x="31" y="25"/>
                    <a:pt x="31" y="25"/>
                    <a:pt x="30" y="25"/>
                  </a:cubicBezTo>
                  <a:cubicBezTo>
                    <a:pt x="30" y="25"/>
                    <a:pt x="30" y="24"/>
                    <a:pt x="30" y="24"/>
                  </a:cubicBezTo>
                  <a:cubicBezTo>
                    <a:pt x="30" y="24"/>
                    <a:pt x="31" y="24"/>
                    <a:pt x="31" y="23"/>
                  </a:cubicBezTo>
                  <a:cubicBezTo>
                    <a:pt x="31" y="24"/>
                    <a:pt x="32" y="24"/>
                    <a:pt x="33" y="24"/>
                  </a:cubicBezTo>
                  <a:cubicBezTo>
                    <a:pt x="33" y="24"/>
                    <a:pt x="33" y="24"/>
                    <a:pt x="33" y="24"/>
                  </a:cubicBezTo>
                  <a:cubicBezTo>
                    <a:pt x="33" y="23"/>
                    <a:pt x="32" y="23"/>
                    <a:pt x="32" y="23"/>
                  </a:cubicBezTo>
                  <a:cubicBezTo>
                    <a:pt x="36" y="19"/>
                    <a:pt x="40" y="17"/>
                    <a:pt x="44" y="14"/>
                  </a:cubicBezTo>
                  <a:cubicBezTo>
                    <a:pt x="44" y="15"/>
                    <a:pt x="45" y="14"/>
                    <a:pt x="45" y="15"/>
                  </a:cubicBezTo>
                  <a:cubicBezTo>
                    <a:pt x="45" y="16"/>
                    <a:pt x="43" y="16"/>
                    <a:pt x="42" y="16"/>
                  </a:cubicBezTo>
                  <a:cubicBezTo>
                    <a:pt x="42" y="16"/>
                    <a:pt x="42" y="17"/>
                    <a:pt x="42" y="17"/>
                  </a:cubicBezTo>
                  <a:cubicBezTo>
                    <a:pt x="52" y="11"/>
                    <a:pt x="64" y="8"/>
                    <a:pt x="77" y="8"/>
                  </a:cubicBezTo>
                  <a:cubicBezTo>
                    <a:pt x="90" y="8"/>
                    <a:pt x="102" y="11"/>
                    <a:pt x="112" y="17"/>
                  </a:cubicBezTo>
                  <a:cubicBezTo>
                    <a:pt x="113" y="18"/>
                    <a:pt x="114" y="18"/>
                    <a:pt x="114" y="19"/>
                  </a:cubicBezTo>
                  <a:cubicBezTo>
                    <a:pt x="114" y="19"/>
                    <a:pt x="114" y="19"/>
                    <a:pt x="114" y="19"/>
                  </a:cubicBezTo>
                  <a:cubicBezTo>
                    <a:pt x="115" y="20"/>
                    <a:pt x="117" y="21"/>
                    <a:pt x="118" y="22"/>
                  </a:cubicBezTo>
                  <a:cubicBezTo>
                    <a:pt x="119" y="22"/>
                    <a:pt x="120" y="22"/>
                    <a:pt x="120" y="22"/>
                  </a:cubicBezTo>
                  <a:cubicBezTo>
                    <a:pt x="121" y="22"/>
                    <a:pt x="121" y="23"/>
                    <a:pt x="122" y="23"/>
                  </a:cubicBezTo>
                  <a:cubicBezTo>
                    <a:pt x="122" y="24"/>
                    <a:pt x="122" y="24"/>
                    <a:pt x="121" y="24"/>
                  </a:cubicBezTo>
                  <a:cubicBezTo>
                    <a:pt x="122" y="25"/>
                    <a:pt x="122" y="25"/>
                    <a:pt x="123" y="25"/>
                  </a:cubicBezTo>
                  <a:cubicBezTo>
                    <a:pt x="123" y="25"/>
                    <a:pt x="123" y="26"/>
                    <a:pt x="123" y="26"/>
                  </a:cubicBezTo>
                  <a:cubicBezTo>
                    <a:pt x="124" y="26"/>
                    <a:pt x="124" y="26"/>
                    <a:pt x="124" y="26"/>
                  </a:cubicBezTo>
                  <a:cubicBezTo>
                    <a:pt x="125" y="26"/>
                    <a:pt x="125" y="26"/>
                    <a:pt x="126" y="26"/>
                  </a:cubicBezTo>
                  <a:cubicBezTo>
                    <a:pt x="131" y="31"/>
                    <a:pt x="136" y="37"/>
                    <a:pt x="139" y="44"/>
                  </a:cubicBezTo>
                  <a:cubicBezTo>
                    <a:pt x="139" y="44"/>
                    <a:pt x="138" y="44"/>
                    <a:pt x="138" y="45"/>
                  </a:cubicBezTo>
                  <a:cubicBezTo>
                    <a:pt x="138" y="46"/>
                    <a:pt x="139" y="46"/>
                    <a:pt x="140" y="45"/>
                  </a:cubicBezTo>
                  <a:cubicBezTo>
                    <a:pt x="140" y="46"/>
                    <a:pt x="141" y="47"/>
                    <a:pt x="141" y="48"/>
                  </a:cubicBezTo>
                  <a:cubicBezTo>
                    <a:pt x="141" y="49"/>
                    <a:pt x="141" y="51"/>
                    <a:pt x="141" y="52"/>
                  </a:cubicBezTo>
                  <a:cubicBezTo>
                    <a:pt x="141" y="52"/>
                    <a:pt x="141" y="52"/>
                    <a:pt x="141" y="52"/>
                  </a:cubicBezTo>
                  <a:cubicBezTo>
                    <a:pt x="141" y="53"/>
                    <a:pt x="142" y="54"/>
                    <a:pt x="142" y="55"/>
                  </a:cubicBezTo>
                  <a:cubicBezTo>
                    <a:pt x="142" y="54"/>
                    <a:pt x="142" y="54"/>
                    <a:pt x="142" y="53"/>
                  </a:cubicBezTo>
                  <a:cubicBezTo>
                    <a:pt x="143" y="53"/>
                    <a:pt x="143" y="53"/>
                    <a:pt x="143" y="54"/>
                  </a:cubicBezTo>
                  <a:cubicBezTo>
                    <a:pt x="144" y="55"/>
                    <a:pt x="144" y="55"/>
                    <a:pt x="144" y="56"/>
                  </a:cubicBezTo>
                  <a:cubicBezTo>
                    <a:pt x="144" y="56"/>
                    <a:pt x="144" y="57"/>
                    <a:pt x="144" y="57"/>
                  </a:cubicBezTo>
                  <a:cubicBezTo>
                    <a:pt x="143" y="57"/>
                    <a:pt x="144" y="56"/>
                    <a:pt x="143" y="56"/>
                  </a:cubicBezTo>
                  <a:cubicBezTo>
                    <a:pt x="143" y="56"/>
                    <a:pt x="143" y="56"/>
                    <a:pt x="142" y="56"/>
                  </a:cubicBezTo>
                  <a:cubicBezTo>
                    <a:pt x="143" y="56"/>
                    <a:pt x="143" y="57"/>
                    <a:pt x="143" y="57"/>
                  </a:cubicBezTo>
                  <a:cubicBezTo>
                    <a:pt x="143" y="57"/>
                    <a:pt x="143" y="57"/>
                    <a:pt x="143" y="57"/>
                  </a:cubicBezTo>
                  <a:cubicBezTo>
                    <a:pt x="143" y="57"/>
                    <a:pt x="143" y="57"/>
                    <a:pt x="143" y="57"/>
                  </a:cubicBezTo>
                  <a:cubicBezTo>
                    <a:pt x="143" y="59"/>
                    <a:pt x="144" y="60"/>
                    <a:pt x="144" y="62"/>
                  </a:cubicBezTo>
                  <a:cubicBezTo>
                    <a:pt x="144" y="62"/>
                    <a:pt x="144" y="62"/>
                    <a:pt x="144" y="62"/>
                  </a:cubicBezTo>
                  <a:cubicBezTo>
                    <a:pt x="145" y="67"/>
                    <a:pt x="145" y="71"/>
                    <a:pt x="145" y="76"/>
                  </a:cubicBezTo>
                  <a:cubicBezTo>
                    <a:pt x="145" y="81"/>
                    <a:pt x="145" y="85"/>
                    <a:pt x="144" y="89"/>
                  </a:cubicBezTo>
                  <a:cubicBezTo>
                    <a:pt x="144" y="89"/>
                    <a:pt x="144" y="89"/>
                    <a:pt x="144" y="89"/>
                  </a:cubicBezTo>
                  <a:cubicBezTo>
                    <a:pt x="145" y="90"/>
                    <a:pt x="145" y="90"/>
                    <a:pt x="146" y="90"/>
                  </a:cubicBezTo>
                  <a:cubicBezTo>
                    <a:pt x="145" y="92"/>
                    <a:pt x="145" y="94"/>
                    <a:pt x="144" y="95"/>
                  </a:cubicBezTo>
                  <a:cubicBezTo>
                    <a:pt x="144" y="95"/>
                    <a:pt x="144" y="94"/>
                    <a:pt x="144" y="94"/>
                  </a:cubicBezTo>
                  <a:cubicBezTo>
                    <a:pt x="144" y="93"/>
                    <a:pt x="144" y="93"/>
                    <a:pt x="143" y="93"/>
                  </a:cubicBezTo>
                  <a:cubicBezTo>
                    <a:pt x="143" y="94"/>
                    <a:pt x="143" y="96"/>
                    <a:pt x="142" y="97"/>
                  </a:cubicBezTo>
                  <a:cubicBezTo>
                    <a:pt x="151" y="97"/>
                    <a:pt x="151" y="97"/>
                    <a:pt x="151" y="97"/>
                  </a:cubicBezTo>
                  <a:cubicBezTo>
                    <a:pt x="153" y="90"/>
                    <a:pt x="154" y="83"/>
                    <a:pt x="154" y="76"/>
                  </a:cubicBezTo>
                  <a:cubicBezTo>
                    <a:pt x="154" y="34"/>
                    <a:pt x="119" y="0"/>
                    <a:pt x="77" y="0"/>
                  </a:cubicBezTo>
                  <a:close/>
                  <a:moveTo>
                    <a:pt x="143" y="53"/>
                  </a:moveTo>
                  <a:cubicBezTo>
                    <a:pt x="142" y="52"/>
                    <a:pt x="142" y="51"/>
                    <a:pt x="142" y="50"/>
                  </a:cubicBezTo>
                  <a:cubicBezTo>
                    <a:pt x="142" y="51"/>
                    <a:pt x="143" y="52"/>
                    <a:pt x="143"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6" name="Freeform 65"/>
            <p:cNvSpPr>
              <a:spLocks/>
            </p:cNvSpPr>
            <p:nvPr/>
          </p:nvSpPr>
          <p:spPr bwMode="auto">
            <a:xfrm>
              <a:off x="3961592" y="5668537"/>
              <a:ext cx="5422" cy="3253"/>
            </a:xfrm>
            <a:custGeom>
              <a:avLst/>
              <a:gdLst>
                <a:gd name="T0" fmla="*/ 0 w 2"/>
                <a:gd name="T1" fmla="*/ 1 h 1"/>
                <a:gd name="T2" fmla="*/ 2 w 2"/>
                <a:gd name="T3" fmla="*/ 0 h 1"/>
                <a:gd name="T4" fmla="*/ 0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1" y="1"/>
                    <a:pt x="1" y="0"/>
                    <a:pt x="2" y="0"/>
                  </a:cubicBezTo>
                  <a:cubicBezTo>
                    <a:pt x="1" y="0"/>
                    <a:pt x="1" y="1"/>
                    <a:pt x="0"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7" name="Freeform 66"/>
            <p:cNvSpPr>
              <a:spLocks/>
            </p:cNvSpPr>
            <p:nvPr/>
          </p:nvSpPr>
          <p:spPr bwMode="auto">
            <a:xfrm>
              <a:off x="3969183" y="5666368"/>
              <a:ext cx="216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8" name="Freeform 67"/>
            <p:cNvSpPr>
              <a:spLocks noEditPoints="1"/>
            </p:cNvSpPr>
            <p:nvPr/>
          </p:nvSpPr>
          <p:spPr bwMode="auto">
            <a:xfrm>
              <a:off x="3884608" y="5683717"/>
              <a:ext cx="114934" cy="185413"/>
            </a:xfrm>
            <a:custGeom>
              <a:avLst/>
              <a:gdLst>
                <a:gd name="T0" fmla="*/ 23 w 45"/>
                <a:gd name="T1" fmla="*/ 6 h 72"/>
                <a:gd name="T2" fmla="*/ 20 w 45"/>
                <a:gd name="T3" fmla="*/ 3 h 72"/>
                <a:gd name="T4" fmla="*/ 18 w 45"/>
                <a:gd name="T5" fmla="*/ 4 h 72"/>
                <a:gd name="T6" fmla="*/ 18 w 45"/>
                <a:gd name="T7" fmla="*/ 6 h 72"/>
                <a:gd name="T8" fmla="*/ 15 w 45"/>
                <a:gd name="T9" fmla="*/ 7 h 72"/>
                <a:gd name="T10" fmla="*/ 1 w 45"/>
                <a:gd name="T11" fmla="*/ 41 h 72"/>
                <a:gd name="T12" fmla="*/ 3 w 45"/>
                <a:gd name="T13" fmla="*/ 47 h 72"/>
                <a:gd name="T14" fmla="*/ 4 w 45"/>
                <a:gd name="T15" fmla="*/ 44 h 72"/>
                <a:gd name="T16" fmla="*/ 7 w 45"/>
                <a:gd name="T17" fmla="*/ 47 h 72"/>
                <a:gd name="T18" fmla="*/ 14 w 45"/>
                <a:gd name="T19" fmla="*/ 55 h 72"/>
                <a:gd name="T20" fmla="*/ 17 w 45"/>
                <a:gd name="T21" fmla="*/ 57 h 72"/>
                <a:gd name="T22" fmla="*/ 21 w 45"/>
                <a:gd name="T23" fmla="*/ 61 h 72"/>
                <a:gd name="T24" fmla="*/ 20 w 45"/>
                <a:gd name="T25" fmla="*/ 68 h 72"/>
                <a:gd name="T26" fmla="*/ 21 w 45"/>
                <a:gd name="T27" fmla="*/ 72 h 72"/>
                <a:gd name="T28" fmla="*/ 45 w 45"/>
                <a:gd name="T29" fmla="*/ 70 h 72"/>
                <a:gd name="T30" fmla="*/ 42 w 45"/>
                <a:gd name="T31" fmla="*/ 66 h 72"/>
                <a:gd name="T32" fmla="*/ 36 w 45"/>
                <a:gd name="T33" fmla="*/ 64 h 72"/>
                <a:gd name="T34" fmla="*/ 29 w 45"/>
                <a:gd name="T35" fmla="*/ 56 h 72"/>
                <a:gd name="T36" fmla="*/ 26 w 45"/>
                <a:gd name="T37" fmla="*/ 55 h 72"/>
                <a:gd name="T38" fmla="*/ 21 w 45"/>
                <a:gd name="T39" fmla="*/ 58 h 72"/>
                <a:gd name="T40" fmla="*/ 19 w 45"/>
                <a:gd name="T41" fmla="*/ 53 h 72"/>
                <a:gd name="T42" fmla="*/ 14 w 45"/>
                <a:gd name="T43" fmla="*/ 48 h 72"/>
                <a:gd name="T44" fmla="*/ 14 w 45"/>
                <a:gd name="T45" fmla="*/ 43 h 72"/>
                <a:gd name="T46" fmla="*/ 20 w 45"/>
                <a:gd name="T47" fmla="*/ 43 h 72"/>
                <a:gd name="T48" fmla="*/ 20 w 45"/>
                <a:gd name="T49" fmla="*/ 42 h 72"/>
                <a:gd name="T50" fmla="*/ 25 w 45"/>
                <a:gd name="T51" fmla="*/ 37 h 72"/>
                <a:gd name="T52" fmla="*/ 27 w 45"/>
                <a:gd name="T53" fmla="*/ 31 h 72"/>
                <a:gd name="T54" fmla="*/ 32 w 45"/>
                <a:gd name="T55" fmla="*/ 29 h 72"/>
                <a:gd name="T56" fmla="*/ 32 w 45"/>
                <a:gd name="T57" fmla="*/ 25 h 72"/>
                <a:gd name="T58" fmla="*/ 35 w 45"/>
                <a:gd name="T59" fmla="*/ 27 h 72"/>
                <a:gd name="T60" fmla="*/ 37 w 45"/>
                <a:gd name="T61" fmla="*/ 27 h 72"/>
                <a:gd name="T62" fmla="*/ 34 w 45"/>
                <a:gd name="T63" fmla="*/ 21 h 72"/>
                <a:gd name="T64" fmla="*/ 31 w 45"/>
                <a:gd name="T65" fmla="*/ 15 h 72"/>
                <a:gd name="T66" fmla="*/ 30 w 45"/>
                <a:gd name="T67" fmla="*/ 14 h 72"/>
                <a:gd name="T68" fmla="*/ 25 w 45"/>
                <a:gd name="T69" fmla="*/ 13 h 72"/>
                <a:gd name="T70" fmla="*/ 24 w 45"/>
                <a:gd name="T71" fmla="*/ 20 h 72"/>
                <a:gd name="T72" fmla="*/ 21 w 45"/>
                <a:gd name="T73" fmla="*/ 20 h 72"/>
                <a:gd name="T74" fmla="*/ 17 w 45"/>
                <a:gd name="T75" fmla="*/ 16 h 72"/>
                <a:gd name="T76" fmla="*/ 22 w 45"/>
                <a:gd name="T77" fmla="*/ 11 h 72"/>
                <a:gd name="T78" fmla="*/ 25 w 45"/>
                <a:gd name="T79" fmla="*/ 6 h 72"/>
                <a:gd name="T80" fmla="*/ 28 w 45"/>
                <a:gd name="T81" fmla="*/ 6 h 72"/>
                <a:gd name="T82" fmla="*/ 28 w 45"/>
                <a:gd name="T83" fmla="*/ 11 h 72"/>
                <a:gd name="T84" fmla="*/ 32 w 45"/>
                <a:gd name="T85" fmla="*/ 9 h 72"/>
                <a:gd name="T86" fmla="*/ 35 w 45"/>
                <a:gd name="T87" fmla="*/ 8 h 72"/>
                <a:gd name="T88" fmla="*/ 32 w 45"/>
                <a:gd name="T89" fmla="*/ 5 h 72"/>
                <a:gd name="T90" fmla="*/ 29 w 45"/>
                <a:gd name="T91" fmla="*/ 2 h 72"/>
                <a:gd name="T92" fmla="*/ 23 w 45"/>
                <a:gd name="T93" fmla="*/ 0 h 72"/>
                <a:gd name="T94" fmla="*/ 34 w 45"/>
                <a:gd name="T95" fmla="*/ 22 h 72"/>
                <a:gd name="T96" fmla="*/ 3 w 45"/>
                <a:gd name="T97" fmla="*/ 42 h 72"/>
                <a:gd name="T98" fmla="*/ 3 w 45"/>
                <a:gd name="T99" fmla="*/ 42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5" h="72">
                  <a:moveTo>
                    <a:pt x="22" y="1"/>
                  </a:moveTo>
                  <a:cubicBezTo>
                    <a:pt x="21" y="2"/>
                    <a:pt x="21" y="4"/>
                    <a:pt x="22" y="5"/>
                  </a:cubicBezTo>
                  <a:cubicBezTo>
                    <a:pt x="22" y="5"/>
                    <a:pt x="23" y="5"/>
                    <a:pt x="23" y="6"/>
                  </a:cubicBezTo>
                  <a:cubicBezTo>
                    <a:pt x="23" y="6"/>
                    <a:pt x="23" y="7"/>
                    <a:pt x="22" y="8"/>
                  </a:cubicBezTo>
                  <a:cubicBezTo>
                    <a:pt x="22" y="7"/>
                    <a:pt x="23" y="7"/>
                    <a:pt x="22" y="6"/>
                  </a:cubicBezTo>
                  <a:cubicBezTo>
                    <a:pt x="22" y="5"/>
                    <a:pt x="21" y="5"/>
                    <a:pt x="20" y="3"/>
                  </a:cubicBezTo>
                  <a:cubicBezTo>
                    <a:pt x="20" y="3"/>
                    <a:pt x="20" y="3"/>
                    <a:pt x="20" y="3"/>
                  </a:cubicBezTo>
                  <a:cubicBezTo>
                    <a:pt x="20" y="3"/>
                    <a:pt x="19" y="3"/>
                    <a:pt x="19" y="3"/>
                  </a:cubicBezTo>
                  <a:cubicBezTo>
                    <a:pt x="19" y="4"/>
                    <a:pt x="18" y="3"/>
                    <a:pt x="18" y="4"/>
                  </a:cubicBezTo>
                  <a:cubicBezTo>
                    <a:pt x="19" y="4"/>
                    <a:pt x="19" y="5"/>
                    <a:pt x="19" y="5"/>
                  </a:cubicBezTo>
                  <a:cubicBezTo>
                    <a:pt x="19" y="6"/>
                    <a:pt x="19" y="7"/>
                    <a:pt x="18" y="7"/>
                  </a:cubicBezTo>
                  <a:cubicBezTo>
                    <a:pt x="18" y="7"/>
                    <a:pt x="18" y="7"/>
                    <a:pt x="18" y="6"/>
                  </a:cubicBezTo>
                  <a:cubicBezTo>
                    <a:pt x="18" y="6"/>
                    <a:pt x="18" y="6"/>
                    <a:pt x="18" y="6"/>
                  </a:cubicBezTo>
                  <a:cubicBezTo>
                    <a:pt x="17" y="6"/>
                    <a:pt x="17" y="7"/>
                    <a:pt x="16" y="7"/>
                  </a:cubicBezTo>
                  <a:cubicBezTo>
                    <a:pt x="16" y="7"/>
                    <a:pt x="15" y="7"/>
                    <a:pt x="15" y="7"/>
                  </a:cubicBezTo>
                  <a:cubicBezTo>
                    <a:pt x="7" y="16"/>
                    <a:pt x="2" y="27"/>
                    <a:pt x="0" y="39"/>
                  </a:cubicBezTo>
                  <a:cubicBezTo>
                    <a:pt x="0" y="39"/>
                    <a:pt x="0" y="39"/>
                    <a:pt x="1" y="39"/>
                  </a:cubicBezTo>
                  <a:cubicBezTo>
                    <a:pt x="1" y="40"/>
                    <a:pt x="1" y="41"/>
                    <a:pt x="1" y="41"/>
                  </a:cubicBezTo>
                  <a:cubicBezTo>
                    <a:pt x="1" y="42"/>
                    <a:pt x="2" y="43"/>
                    <a:pt x="2" y="43"/>
                  </a:cubicBezTo>
                  <a:cubicBezTo>
                    <a:pt x="2" y="43"/>
                    <a:pt x="2" y="44"/>
                    <a:pt x="2" y="44"/>
                  </a:cubicBezTo>
                  <a:cubicBezTo>
                    <a:pt x="3" y="44"/>
                    <a:pt x="3" y="46"/>
                    <a:pt x="3" y="47"/>
                  </a:cubicBezTo>
                  <a:cubicBezTo>
                    <a:pt x="4" y="46"/>
                    <a:pt x="4" y="47"/>
                    <a:pt x="5" y="47"/>
                  </a:cubicBezTo>
                  <a:cubicBezTo>
                    <a:pt x="5" y="46"/>
                    <a:pt x="4" y="46"/>
                    <a:pt x="4" y="44"/>
                  </a:cubicBezTo>
                  <a:cubicBezTo>
                    <a:pt x="4" y="44"/>
                    <a:pt x="4" y="44"/>
                    <a:pt x="4" y="44"/>
                  </a:cubicBezTo>
                  <a:cubicBezTo>
                    <a:pt x="4" y="44"/>
                    <a:pt x="4" y="44"/>
                    <a:pt x="4" y="44"/>
                  </a:cubicBezTo>
                  <a:cubicBezTo>
                    <a:pt x="5" y="44"/>
                    <a:pt x="5" y="45"/>
                    <a:pt x="5" y="45"/>
                  </a:cubicBezTo>
                  <a:cubicBezTo>
                    <a:pt x="5" y="46"/>
                    <a:pt x="6" y="47"/>
                    <a:pt x="7" y="47"/>
                  </a:cubicBezTo>
                  <a:cubicBezTo>
                    <a:pt x="6" y="49"/>
                    <a:pt x="7" y="50"/>
                    <a:pt x="8" y="52"/>
                  </a:cubicBezTo>
                  <a:cubicBezTo>
                    <a:pt x="10" y="52"/>
                    <a:pt x="11" y="54"/>
                    <a:pt x="13" y="53"/>
                  </a:cubicBezTo>
                  <a:cubicBezTo>
                    <a:pt x="13" y="54"/>
                    <a:pt x="14" y="54"/>
                    <a:pt x="14" y="55"/>
                  </a:cubicBezTo>
                  <a:cubicBezTo>
                    <a:pt x="15" y="55"/>
                    <a:pt x="15" y="55"/>
                    <a:pt x="16" y="55"/>
                  </a:cubicBezTo>
                  <a:cubicBezTo>
                    <a:pt x="16" y="56"/>
                    <a:pt x="16" y="56"/>
                    <a:pt x="17" y="57"/>
                  </a:cubicBezTo>
                  <a:cubicBezTo>
                    <a:pt x="17" y="57"/>
                    <a:pt x="17" y="57"/>
                    <a:pt x="17" y="57"/>
                  </a:cubicBezTo>
                  <a:cubicBezTo>
                    <a:pt x="18" y="57"/>
                    <a:pt x="19" y="59"/>
                    <a:pt x="20" y="59"/>
                  </a:cubicBezTo>
                  <a:cubicBezTo>
                    <a:pt x="20" y="59"/>
                    <a:pt x="20" y="58"/>
                    <a:pt x="20" y="58"/>
                  </a:cubicBezTo>
                  <a:cubicBezTo>
                    <a:pt x="21" y="59"/>
                    <a:pt x="21" y="60"/>
                    <a:pt x="21" y="61"/>
                  </a:cubicBezTo>
                  <a:cubicBezTo>
                    <a:pt x="21" y="61"/>
                    <a:pt x="21" y="61"/>
                    <a:pt x="21" y="62"/>
                  </a:cubicBezTo>
                  <a:cubicBezTo>
                    <a:pt x="21" y="63"/>
                    <a:pt x="20" y="63"/>
                    <a:pt x="20" y="64"/>
                  </a:cubicBezTo>
                  <a:cubicBezTo>
                    <a:pt x="19" y="66"/>
                    <a:pt x="21" y="67"/>
                    <a:pt x="20" y="68"/>
                  </a:cubicBezTo>
                  <a:cubicBezTo>
                    <a:pt x="20" y="69"/>
                    <a:pt x="21" y="69"/>
                    <a:pt x="21" y="69"/>
                  </a:cubicBezTo>
                  <a:cubicBezTo>
                    <a:pt x="21" y="70"/>
                    <a:pt x="21" y="70"/>
                    <a:pt x="20" y="70"/>
                  </a:cubicBezTo>
                  <a:cubicBezTo>
                    <a:pt x="20" y="71"/>
                    <a:pt x="20" y="72"/>
                    <a:pt x="21" y="72"/>
                  </a:cubicBezTo>
                  <a:cubicBezTo>
                    <a:pt x="45" y="72"/>
                    <a:pt x="45" y="72"/>
                    <a:pt x="45" y="72"/>
                  </a:cubicBezTo>
                  <a:cubicBezTo>
                    <a:pt x="45" y="72"/>
                    <a:pt x="45" y="71"/>
                    <a:pt x="45" y="71"/>
                  </a:cubicBezTo>
                  <a:cubicBezTo>
                    <a:pt x="45" y="70"/>
                    <a:pt x="45" y="70"/>
                    <a:pt x="45" y="70"/>
                  </a:cubicBezTo>
                  <a:cubicBezTo>
                    <a:pt x="45" y="69"/>
                    <a:pt x="45" y="68"/>
                    <a:pt x="45" y="67"/>
                  </a:cubicBezTo>
                  <a:cubicBezTo>
                    <a:pt x="44" y="67"/>
                    <a:pt x="44" y="67"/>
                    <a:pt x="44" y="67"/>
                  </a:cubicBezTo>
                  <a:cubicBezTo>
                    <a:pt x="43" y="67"/>
                    <a:pt x="42" y="66"/>
                    <a:pt x="42" y="66"/>
                  </a:cubicBezTo>
                  <a:cubicBezTo>
                    <a:pt x="41" y="66"/>
                    <a:pt x="40" y="66"/>
                    <a:pt x="40" y="66"/>
                  </a:cubicBezTo>
                  <a:cubicBezTo>
                    <a:pt x="39" y="65"/>
                    <a:pt x="38" y="66"/>
                    <a:pt x="38" y="64"/>
                  </a:cubicBezTo>
                  <a:cubicBezTo>
                    <a:pt x="37" y="64"/>
                    <a:pt x="36" y="65"/>
                    <a:pt x="36" y="64"/>
                  </a:cubicBezTo>
                  <a:cubicBezTo>
                    <a:pt x="37" y="63"/>
                    <a:pt x="36" y="59"/>
                    <a:pt x="34" y="60"/>
                  </a:cubicBezTo>
                  <a:cubicBezTo>
                    <a:pt x="33" y="60"/>
                    <a:pt x="32" y="59"/>
                    <a:pt x="32" y="58"/>
                  </a:cubicBezTo>
                  <a:cubicBezTo>
                    <a:pt x="31" y="57"/>
                    <a:pt x="30" y="57"/>
                    <a:pt x="29" y="56"/>
                  </a:cubicBezTo>
                  <a:cubicBezTo>
                    <a:pt x="29" y="56"/>
                    <a:pt x="29" y="57"/>
                    <a:pt x="28" y="57"/>
                  </a:cubicBezTo>
                  <a:cubicBezTo>
                    <a:pt x="28" y="56"/>
                    <a:pt x="27" y="56"/>
                    <a:pt x="27" y="55"/>
                  </a:cubicBezTo>
                  <a:cubicBezTo>
                    <a:pt x="26" y="54"/>
                    <a:pt x="26" y="55"/>
                    <a:pt x="26" y="55"/>
                  </a:cubicBezTo>
                  <a:cubicBezTo>
                    <a:pt x="25" y="55"/>
                    <a:pt x="25" y="55"/>
                    <a:pt x="24" y="54"/>
                  </a:cubicBezTo>
                  <a:cubicBezTo>
                    <a:pt x="24" y="55"/>
                    <a:pt x="24" y="55"/>
                    <a:pt x="23" y="55"/>
                  </a:cubicBezTo>
                  <a:cubicBezTo>
                    <a:pt x="23" y="56"/>
                    <a:pt x="22" y="57"/>
                    <a:pt x="21" y="58"/>
                  </a:cubicBezTo>
                  <a:cubicBezTo>
                    <a:pt x="21" y="57"/>
                    <a:pt x="21" y="56"/>
                    <a:pt x="20" y="56"/>
                  </a:cubicBezTo>
                  <a:cubicBezTo>
                    <a:pt x="20" y="57"/>
                    <a:pt x="20" y="57"/>
                    <a:pt x="19" y="57"/>
                  </a:cubicBezTo>
                  <a:cubicBezTo>
                    <a:pt x="18" y="56"/>
                    <a:pt x="19" y="55"/>
                    <a:pt x="19" y="53"/>
                  </a:cubicBezTo>
                  <a:cubicBezTo>
                    <a:pt x="18" y="52"/>
                    <a:pt x="17" y="52"/>
                    <a:pt x="16" y="52"/>
                  </a:cubicBezTo>
                  <a:cubicBezTo>
                    <a:pt x="16" y="51"/>
                    <a:pt x="17" y="50"/>
                    <a:pt x="17" y="48"/>
                  </a:cubicBezTo>
                  <a:cubicBezTo>
                    <a:pt x="16" y="48"/>
                    <a:pt x="16" y="48"/>
                    <a:pt x="14" y="48"/>
                  </a:cubicBezTo>
                  <a:cubicBezTo>
                    <a:pt x="14" y="49"/>
                    <a:pt x="14" y="50"/>
                    <a:pt x="13" y="50"/>
                  </a:cubicBezTo>
                  <a:cubicBezTo>
                    <a:pt x="10" y="51"/>
                    <a:pt x="12" y="46"/>
                    <a:pt x="12" y="44"/>
                  </a:cubicBezTo>
                  <a:cubicBezTo>
                    <a:pt x="12" y="43"/>
                    <a:pt x="13" y="43"/>
                    <a:pt x="14" y="43"/>
                  </a:cubicBezTo>
                  <a:cubicBezTo>
                    <a:pt x="15" y="42"/>
                    <a:pt x="15" y="43"/>
                    <a:pt x="16" y="43"/>
                  </a:cubicBezTo>
                  <a:cubicBezTo>
                    <a:pt x="16" y="43"/>
                    <a:pt x="16" y="43"/>
                    <a:pt x="17" y="43"/>
                  </a:cubicBezTo>
                  <a:cubicBezTo>
                    <a:pt x="18" y="43"/>
                    <a:pt x="19" y="42"/>
                    <a:pt x="20" y="43"/>
                  </a:cubicBezTo>
                  <a:cubicBezTo>
                    <a:pt x="19" y="45"/>
                    <a:pt x="20" y="46"/>
                    <a:pt x="21" y="46"/>
                  </a:cubicBezTo>
                  <a:cubicBezTo>
                    <a:pt x="21" y="44"/>
                    <a:pt x="21" y="44"/>
                    <a:pt x="21" y="43"/>
                  </a:cubicBezTo>
                  <a:cubicBezTo>
                    <a:pt x="21" y="43"/>
                    <a:pt x="20" y="42"/>
                    <a:pt x="20" y="42"/>
                  </a:cubicBezTo>
                  <a:cubicBezTo>
                    <a:pt x="21" y="40"/>
                    <a:pt x="22" y="39"/>
                    <a:pt x="23" y="38"/>
                  </a:cubicBezTo>
                  <a:cubicBezTo>
                    <a:pt x="24" y="38"/>
                    <a:pt x="24" y="38"/>
                    <a:pt x="23" y="37"/>
                  </a:cubicBezTo>
                  <a:cubicBezTo>
                    <a:pt x="24" y="37"/>
                    <a:pt x="24" y="37"/>
                    <a:pt x="25" y="37"/>
                  </a:cubicBezTo>
                  <a:cubicBezTo>
                    <a:pt x="24" y="35"/>
                    <a:pt x="25" y="35"/>
                    <a:pt x="25" y="34"/>
                  </a:cubicBezTo>
                  <a:cubicBezTo>
                    <a:pt x="26" y="33"/>
                    <a:pt x="27" y="33"/>
                    <a:pt x="27" y="32"/>
                  </a:cubicBezTo>
                  <a:cubicBezTo>
                    <a:pt x="28" y="32"/>
                    <a:pt x="27" y="32"/>
                    <a:pt x="27" y="31"/>
                  </a:cubicBezTo>
                  <a:cubicBezTo>
                    <a:pt x="28" y="30"/>
                    <a:pt x="29" y="30"/>
                    <a:pt x="30" y="29"/>
                  </a:cubicBezTo>
                  <a:cubicBezTo>
                    <a:pt x="30" y="30"/>
                    <a:pt x="30" y="30"/>
                    <a:pt x="30" y="30"/>
                  </a:cubicBezTo>
                  <a:cubicBezTo>
                    <a:pt x="31" y="30"/>
                    <a:pt x="32" y="29"/>
                    <a:pt x="32" y="29"/>
                  </a:cubicBezTo>
                  <a:cubicBezTo>
                    <a:pt x="32" y="28"/>
                    <a:pt x="31" y="28"/>
                    <a:pt x="31" y="27"/>
                  </a:cubicBezTo>
                  <a:cubicBezTo>
                    <a:pt x="31" y="26"/>
                    <a:pt x="32" y="26"/>
                    <a:pt x="32" y="26"/>
                  </a:cubicBezTo>
                  <a:cubicBezTo>
                    <a:pt x="32" y="25"/>
                    <a:pt x="32" y="26"/>
                    <a:pt x="32" y="25"/>
                  </a:cubicBezTo>
                  <a:cubicBezTo>
                    <a:pt x="33" y="26"/>
                    <a:pt x="34" y="23"/>
                    <a:pt x="35" y="24"/>
                  </a:cubicBezTo>
                  <a:cubicBezTo>
                    <a:pt x="35" y="25"/>
                    <a:pt x="34" y="26"/>
                    <a:pt x="33" y="28"/>
                  </a:cubicBezTo>
                  <a:cubicBezTo>
                    <a:pt x="34" y="28"/>
                    <a:pt x="34" y="27"/>
                    <a:pt x="35" y="27"/>
                  </a:cubicBezTo>
                  <a:cubicBezTo>
                    <a:pt x="35" y="28"/>
                    <a:pt x="35" y="29"/>
                    <a:pt x="35" y="29"/>
                  </a:cubicBezTo>
                  <a:cubicBezTo>
                    <a:pt x="35" y="28"/>
                    <a:pt x="36" y="29"/>
                    <a:pt x="37" y="29"/>
                  </a:cubicBezTo>
                  <a:cubicBezTo>
                    <a:pt x="37" y="28"/>
                    <a:pt x="36" y="27"/>
                    <a:pt x="37" y="27"/>
                  </a:cubicBezTo>
                  <a:cubicBezTo>
                    <a:pt x="36" y="27"/>
                    <a:pt x="36" y="26"/>
                    <a:pt x="35" y="25"/>
                  </a:cubicBezTo>
                  <a:cubicBezTo>
                    <a:pt x="36" y="23"/>
                    <a:pt x="36" y="23"/>
                    <a:pt x="35" y="21"/>
                  </a:cubicBezTo>
                  <a:cubicBezTo>
                    <a:pt x="35" y="21"/>
                    <a:pt x="35" y="21"/>
                    <a:pt x="34" y="21"/>
                  </a:cubicBezTo>
                  <a:cubicBezTo>
                    <a:pt x="34" y="20"/>
                    <a:pt x="33" y="20"/>
                    <a:pt x="33" y="19"/>
                  </a:cubicBezTo>
                  <a:cubicBezTo>
                    <a:pt x="33" y="19"/>
                    <a:pt x="33" y="18"/>
                    <a:pt x="33" y="18"/>
                  </a:cubicBezTo>
                  <a:cubicBezTo>
                    <a:pt x="32" y="17"/>
                    <a:pt x="33" y="15"/>
                    <a:pt x="31" y="15"/>
                  </a:cubicBezTo>
                  <a:cubicBezTo>
                    <a:pt x="31" y="16"/>
                    <a:pt x="32" y="17"/>
                    <a:pt x="31" y="17"/>
                  </a:cubicBezTo>
                  <a:cubicBezTo>
                    <a:pt x="31" y="16"/>
                    <a:pt x="30" y="17"/>
                    <a:pt x="30" y="16"/>
                  </a:cubicBezTo>
                  <a:cubicBezTo>
                    <a:pt x="30" y="15"/>
                    <a:pt x="30" y="14"/>
                    <a:pt x="30" y="14"/>
                  </a:cubicBezTo>
                  <a:cubicBezTo>
                    <a:pt x="28" y="14"/>
                    <a:pt x="29" y="13"/>
                    <a:pt x="27" y="13"/>
                  </a:cubicBezTo>
                  <a:cubicBezTo>
                    <a:pt x="27" y="13"/>
                    <a:pt x="27" y="12"/>
                    <a:pt x="26" y="12"/>
                  </a:cubicBezTo>
                  <a:cubicBezTo>
                    <a:pt x="26" y="12"/>
                    <a:pt x="26" y="13"/>
                    <a:pt x="25" y="13"/>
                  </a:cubicBezTo>
                  <a:cubicBezTo>
                    <a:pt x="25" y="15"/>
                    <a:pt x="24" y="17"/>
                    <a:pt x="25" y="19"/>
                  </a:cubicBezTo>
                  <a:cubicBezTo>
                    <a:pt x="24" y="19"/>
                    <a:pt x="24" y="18"/>
                    <a:pt x="23" y="19"/>
                  </a:cubicBezTo>
                  <a:cubicBezTo>
                    <a:pt x="24" y="20"/>
                    <a:pt x="24" y="19"/>
                    <a:pt x="24" y="20"/>
                  </a:cubicBezTo>
                  <a:cubicBezTo>
                    <a:pt x="24" y="20"/>
                    <a:pt x="24" y="22"/>
                    <a:pt x="23" y="23"/>
                  </a:cubicBezTo>
                  <a:cubicBezTo>
                    <a:pt x="23" y="22"/>
                    <a:pt x="23" y="21"/>
                    <a:pt x="22" y="20"/>
                  </a:cubicBezTo>
                  <a:cubicBezTo>
                    <a:pt x="22" y="19"/>
                    <a:pt x="22" y="20"/>
                    <a:pt x="21" y="20"/>
                  </a:cubicBezTo>
                  <a:cubicBezTo>
                    <a:pt x="21" y="19"/>
                    <a:pt x="21" y="20"/>
                    <a:pt x="20" y="20"/>
                  </a:cubicBezTo>
                  <a:cubicBezTo>
                    <a:pt x="20" y="19"/>
                    <a:pt x="19" y="18"/>
                    <a:pt x="18" y="18"/>
                  </a:cubicBezTo>
                  <a:cubicBezTo>
                    <a:pt x="18" y="16"/>
                    <a:pt x="17" y="17"/>
                    <a:pt x="17" y="16"/>
                  </a:cubicBezTo>
                  <a:cubicBezTo>
                    <a:pt x="18" y="16"/>
                    <a:pt x="18" y="15"/>
                    <a:pt x="18" y="15"/>
                  </a:cubicBezTo>
                  <a:cubicBezTo>
                    <a:pt x="18" y="14"/>
                    <a:pt x="19" y="13"/>
                    <a:pt x="20" y="13"/>
                  </a:cubicBezTo>
                  <a:cubicBezTo>
                    <a:pt x="20" y="12"/>
                    <a:pt x="20" y="11"/>
                    <a:pt x="22" y="11"/>
                  </a:cubicBezTo>
                  <a:cubicBezTo>
                    <a:pt x="22" y="10"/>
                    <a:pt x="21" y="10"/>
                    <a:pt x="21" y="10"/>
                  </a:cubicBezTo>
                  <a:cubicBezTo>
                    <a:pt x="23" y="9"/>
                    <a:pt x="24" y="9"/>
                    <a:pt x="25" y="9"/>
                  </a:cubicBezTo>
                  <a:cubicBezTo>
                    <a:pt x="25" y="8"/>
                    <a:pt x="25" y="7"/>
                    <a:pt x="25" y="6"/>
                  </a:cubicBezTo>
                  <a:cubicBezTo>
                    <a:pt x="25" y="5"/>
                    <a:pt x="24" y="5"/>
                    <a:pt x="24" y="5"/>
                  </a:cubicBezTo>
                  <a:cubicBezTo>
                    <a:pt x="25" y="5"/>
                    <a:pt x="26" y="5"/>
                    <a:pt x="26" y="6"/>
                  </a:cubicBezTo>
                  <a:cubicBezTo>
                    <a:pt x="27" y="5"/>
                    <a:pt x="27" y="6"/>
                    <a:pt x="28" y="6"/>
                  </a:cubicBezTo>
                  <a:cubicBezTo>
                    <a:pt x="28" y="7"/>
                    <a:pt x="29" y="6"/>
                    <a:pt x="29" y="8"/>
                  </a:cubicBezTo>
                  <a:cubicBezTo>
                    <a:pt x="29" y="10"/>
                    <a:pt x="26" y="9"/>
                    <a:pt x="26" y="11"/>
                  </a:cubicBezTo>
                  <a:cubicBezTo>
                    <a:pt x="26" y="11"/>
                    <a:pt x="27" y="11"/>
                    <a:pt x="28" y="11"/>
                  </a:cubicBezTo>
                  <a:cubicBezTo>
                    <a:pt x="30" y="12"/>
                    <a:pt x="30" y="14"/>
                    <a:pt x="32" y="14"/>
                  </a:cubicBezTo>
                  <a:cubicBezTo>
                    <a:pt x="32" y="13"/>
                    <a:pt x="33" y="13"/>
                    <a:pt x="32" y="11"/>
                  </a:cubicBezTo>
                  <a:cubicBezTo>
                    <a:pt x="32" y="10"/>
                    <a:pt x="32" y="10"/>
                    <a:pt x="32" y="9"/>
                  </a:cubicBezTo>
                  <a:cubicBezTo>
                    <a:pt x="33" y="9"/>
                    <a:pt x="33" y="10"/>
                    <a:pt x="34" y="11"/>
                  </a:cubicBezTo>
                  <a:cubicBezTo>
                    <a:pt x="34" y="10"/>
                    <a:pt x="33" y="9"/>
                    <a:pt x="34" y="9"/>
                  </a:cubicBezTo>
                  <a:cubicBezTo>
                    <a:pt x="34" y="9"/>
                    <a:pt x="35" y="8"/>
                    <a:pt x="35" y="8"/>
                  </a:cubicBezTo>
                  <a:cubicBezTo>
                    <a:pt x="34" y="8"/>
                    <a:pt x="34" y="7"/>
                    <a:pt x="34" y="7"/>
                  </a:cubicBezTo>
                  <a:cubicBezTo>
                    <a:pt x="33" y="7"/>
                    <a:pt x="32" y="6"/>
                    <a:pt x="32" y="6"/>
                  </a:cubicBezTo>
                  <a:cubicBezTo>
                    <a:pt x="32" y="6"/>
                    <a:pt x="32" y="6"/>
                    <a:pt x="32" y="5"/>
                  </a:cubicBezTo>
                  <a:cubicBezTo>
                    <a:pt x="32" y="4"/>
                    <a:pt x="31" y="4"/>
                    <a:pt x="31" y="3"/>
                  </a:cubicBezTo>
                  <a:cubicBezTo>
                    <a:pt x="31" y="3"/>
                    <a:pt x="30" y="3"/>
                    <a:pt x="29" y="3"/>
                  </a:cubicBezTo>
                  <a:cubicBezTo>
                    <a:pt x="29" y="2"/>
                    <a:pt x="29" y="2"/>
                    <a:pt x="29" y="2"/>
                  </a:cubicBezTo>
                  <a:cubicBezTo>
                    <a:pt x="28" y="2"/>
                    <a:pt x="27" y="2"/>
                    <a:pt x="26" y="2"/>
                  </a:cubicBezTo>
                  <a:cubicBezTo>
                    <a:pt x="26" y="0"/>
                    <a:pt x="24" y="1"/>
                    <a:pt x="24" y="2"/>
                  </a:cubicBezTo>
                  <a:cubicBezTo>
                    <a:pt x="24" y="1"/>
                    <a:pt x="24" y="0"/>
                    <a:pt x="23" y="0"/>
                  </a:cubicBezTo>
                  <a:cubicBezTo>
                    <a:pt x="23" y="0"/>
                    <a:pt x="23" y="0"/>
                    <a:pt x="23" y="0"/>
                  </a:cubicBezTo>
                  <a:cubicBezTo>
                    <a:pt x="23" y="0"/>
                    <a:pt x="23" y="1"/>
                    <a:pt x="22" y="1"/>
                  </a:cubicBezTo>
                  <a:close/>
                  <a:moveTo>
                    <a:pt x="34" y="22"/>
                  </a:moveTo>
                  <a:cubicBezTo>
                    <a:pt x="34" y="22"/>
                    <a:pt x="34" y="22"/>
                    <a:pt x="34" y="22"/>
                  </a:cubicBezTo>
                  <a:cubicBezTo>
                    <a:pt x="34" y="22"/>
                    <a:pt x="34" y="22"/>
                    <a:pt x="34" y="22"/>
                  </a:cubicBezTo>
                  <a:close/>
                  <a:moveTo>
                    <a:pt x="3" y="42"/>
                  </a:moveTo>
                  <a:cubicBezTo>
                    <a:pt x="3" y="41"/>
                    <a:pt x="3" y="42"/>
                    <a:pt x="3" y="42"/>
                  </a:cubicBezTo>
                  <a:cubicBezTo>
                    <a:pt x="3" y="42"/>
                    <a:pt x="3" y="42"/>
                    <a:pt x="3" y="42"/>
                  </a:cubicBezTo>
                  <a:close/>
                  <a:moveTo>
                    <a:pt x="3" y="42"/>
                  </a:moveTo>
                  <a:cubicBezTo>
                    <a:pt x="4" y="42"/>
                    <a:pt x="4" y="43"/>
                    <a:pt x="4" y="43"/>
                  </a:cubicBezTo>
                  <a:cubicBezTo>
                    <a:pt x="4" y="44"/>
                    <a:pt x="3" y="43"/>
                    <a:pt x="3" y="4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68"/>
            <p:cNvSpPr>
              <a:spLocks noEditPoints="1"/>
            </p:cNvSpPr>
            <p:nvPr/>
          </p:nvSpPr>
          <p:spPr bwMode="auto">
            <a:xfrm>
              <a:off x="3940991" y="5655525"/>
              <a:ext cx="37950" cy="31445"/>
            </a:xfrm>
            <a:custGeom>
              <a:avLst/>
              <a:gdLst>
                <a:gd name="T0" fmla="*/ 12 w 15"/>
                <a:gd name="T1" fmla="*/ 2 h 12"/>
                <a:gd name="T2" fmla="*/ 15 w 15"/>
                <a:gd name="T3" fmla="*/ 1 h 12"/>
                <a:gd name="T4" fmla="*/ 14 w 15"/>
                <a:gd name="T5" fmla="*/ 0 h 12"/>
                <a:gd name="T6" fmla="*/ 2 w 15"/>
                <a:gd name="T7" fmla="*/ 9 h 12"/>
                <a:gd name="T8" fmla="*/ 3 w 15"/>
                <a:gd name="T9" fmla="*/ 10 h 12"/>
                <a:gd name="T10" fmla="*/ 3 w 15"/>
                <a:gd name="T11" fmla="*/ 10 h 12"/>
                <a:gd name="T12" fmla="*/ 3 w 15"/>
                <a:gd name="T13" fmla="*/ 10 h 12"/>
                <a:gd name="T14" fmla="*/ 1 w 15"/>
                <a:gd name="T15" fmla="*/ 9 h 12"/>
                <a:gd name="T16" fmla="*/ 0 w 15"/>
                <a:gd name="T17" fmla="*/ 10 h 12"/>
                <a:gd name="T18" fmla="*/ 0 w 15"/>
                <a:gd name="T19" fmla="*/ 11 h 12"/>
                <a:gd name="T20" fmla="*/ 2 w 15"/>
                <a:gd name="T21" fmla="*/ 11 h 12"/>
                <a:gd name="T22" fmla="*/ 5 w 15"/>
                <a:gd name="T23" fmla="*/ 10 h 12"/>
                <a:gd name="T24" fmla="*/ 6 w 15"/>
                <a:gd name="T25" fmla="*/ 9 h 12"/>
                <a:gd name="T26" fmla="*/ 5 w 15"/>
                <a:gd name="T27" fmla="*/ 9 h 12"/>
                <a:gd name="T28" fmla="*/ 7 w 15"/>
                <a:gd name="T29" fmla="*/ 9 h 12"/>
                <a:gd name="T30" fmla="*/ 8 w 15"/>
                <a:gd name="T31" fmla="*/ 6 h 12"/>
                <a:gd name="T32" fmla="*/ 8 w 15"/>
                <a:gd name="T33" fmla="*/ 6 h 12"/>
                <a:gd name="T34" fmla="*/ 10 w 15"/>
                <a:gd name="T35" fmla="*/ 5 h 12"/>
                <a:gd name="T36" fmla="*/ 11 w 15"/>
                <a:gd name="T37" fmla="*/ 5 h 12"/>
                <a:gd name="T38" fmla="*/ 11 w 15"/>
                <a:gd name="T39" fmla="*/ 4 h 12"/>
                <a:gd name="T40" fmla="*/ 12 w 15"/>
                <a:gd name="T41" fmla="*/ 4 h 12"/>
                <a:gd name="T42" fmla="*/ 12 w 15"/>
                <a:gd name="T43" fmla="*/ 3 h 12"/>
                <a:gd name="T44" fmla="*/ 12 w 15"/>
                <a:gd name="T45" fmla="*/ 3 h 12"/>
                <a:gd name="T46" fmla="*/ 12 w 15"/>
                <a:gd name="T47" fmla="*/ 2 h 12"/>
                <a:gd name="T48" fmla="*/ 4 w 15"/>
                <a:gd name="T49" fmla="*/ 10 h 12"/>
                <a:gd name="T50" fmla="*/ 4 w 15"/>
                <a:gd name="T51" fmla="*/ 10 h 12"/>
                <a:gd name="T52" fmla="*/ 4 w 15"/>
                <a:gd name="T53"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 h="12">
                  <a:moveTo>
                    <a:pt x="12" y="2"/>
                  </a:moveTo>
                  <a:cubicBezTo>
                    <a:pt x="13" y="2"/>
                    <a:pt x="15" y="2"/>
                    <a:pt x="15" y="1"/>
                  </a:cubicBezTo>
                  <a:cubicBezTo>
                    <a:pt x="15" y="0"/>
                    <a:pt x="14" y="1"/>
                    <a:pt x="14" y="0"/>
                  </a:cubicBezTo>
                  <a:cubicBezTo>
                    <a:pt x="10" y="3"/>
                    <a:pt x="6" y="5"/>
                    <a:pt x="2" y="9"/>
                  </a:cubicBezTo>
                  <a:cubicBezTo>
                    <a:pt x="2" y="9"/>
                    <a:pt x="3" y="9"/>
                    <a:pt x="3" y="10"/>
                  </a:cubicBezTo>
                  <a:cubicBezTo>
                    <a:pt x="3" y="10"/>
                    <a:pt x="3" y="10"/>
                    <a:pt x="3" y="10"/>
                  </a:cubicBezTo>
                  <a:cubicBezTo>
                    <a:pt x="3" y="10"/>
                    <a:pt x="3" y="10"/>
                    <a:pt x="3" y="10"/>
                  </a:cubicBezTo>
                  <a:cubicBezTo>
                    <a:pt x="2" y="10"/>
                    <a:pt x="1" y="10"/>
                    <a:pt x="1" y="9"/>
                  </a:cubicBezTo>
                  <a:cubicBezTo>
                    <a:pt x="1" y="10"/>
                    <a:pt x="0" y="10"/>
                    <a:pt x="0" y="10"/>
                  </a:cubicBezTo>
                  <a:cubicBezTo>
                    <a:pt x="0" y="10"/>
                    <a:pt x="0" y="11"/>
                    <a:pt x="0" y="11"/>
                  </a:cubicBezTo>
                  <a:cubicBezTo>
                    <a:pt x="1" y="11"/>
                    <a:pt x="1" y="11"/>
                    <a:pt x="2" y="11"/>
                  </a:cubicBezTo>
                  <a:cubicBezTo>
                    <a:pt x="3" y="11"/>
                    <a:pt x="5" y="12"/>
                    <a:pt x="5" y="10"/>
                  </a:cubicBezTo>
                  <a:cubicBezTo>
                    <a:pt x="6" y="10"/>
                    <a:pt x="6" y="10"/>
                    <a:pt x="6" y="9"/>
                  </a:cubicBezTo>
                  <a:cubicBezTo>
                    <a:pt x="6" y="8"/>
                    <a:pt x="5" y="9"/>
                    <a:pt x="5" y="9"/>
                  </a:cubicBezTo>
                  <a:cubicBezTo>
                    <a:pt x="6" y="9"/>
                    <a:pt x="6" y="9"/>
                    <a:pt x="7" y="9"/>
                  </a:cubicBezTo>
                  <a:cubicBezTo>
                    <a:pt x="7" y="7"/>
                    <a:pt x="8" y="7"/>
                    <a:pt x="8" y="6"/>
                  </a:cubicBezTo>
                  <a:cubicBezTo>
                    <a:pt x="8" y="6"/>
                    <a:pt x="8" y="6"/>
                    <a:pt x="8" y="6"/>
                  </a:cubicBezTo>
                  <a:cubicBezTo>
                    <a:pt x="9" y="6"/>
                    <a:pt x="9" y="5"/>
                    <a:pt x="10" y="5"/>
                  </a:cubicBezTo>
                  <a:cubicBezTo>
                    <a:pt x="10" y="5"/>
                    <a:pt x="10" y="5"/>
                    <a:pt x="11" y="5"/>
                  </a:cubicBezTo>
                  <a:cubicBezTo>
                    <a:pt x="11" y="4"/>
                    <a:pt x="11" y="4"/>
                    <a:pt x="11" y="4"/>
                  </a:cubicBezTo>
                  <a:cubicBezTo>
                    <a:pt x="11" y="4"/>
                    <a:pt x="11" y="4"/>
                    <a:pt x="12" y="4"/>
                  </a:cubicBezTo>
                  <a:cubicBezTo>
                    <a:pt x="12" y="4"/>
                    <a:pt x="12" y="3"/>
                    <a:pt x="12" y="3"/>
                  </a:cubicBezTo>
                  <a:cubicBezTo>
                    <a:pt x="12" y="3"/>
                    <a:pt x="12" y="3"/>
                    <a:pt x="12" y="3"/>
                  </a:cubicBezTo>
                  <a:cubicBezTo>
                    <a:pt x="12" y="3"/>
                    <a:pt x="12" y="2"/>
                    <a:pt x="12" y="2"/>
                  </a:cubicBezTo>
                  <a:close/>
                  <a:moveTo>
                    <a:pt x="4" y="10"/>
                  </a:moveTo>
                  <a:cubicBezTo>
                    <a:pt x="4" y="10"/>
                    <a:pt x="4" y="10"/>
                    <a:pt x="4" y="10"/>
                  </a:cubicBezTo>
                  <a:cubicBezTo>
                    <a:pt x="4" y="10"/>
                    <a:pt x="4" y="10"/>
                    <a:pt x="4"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0" name="Freeform 69"/>
            <p:cNvSpPr>
              <a:spLocks/>
            </p:cNvSpPr>
            <p:nvPr/>
          </p:nvSpPr>
          <p:spPr bwMode="auto">
            <a:xfrm>
              <a:off x="4192545" y="5812747"/>
              <a:ext cx="2169" cy="4337"/>
            </a:xfrm>
            <a:custGeom>
              <a:avLst/>
              <a:gdLst>
                <a:gd name="T0" fmla="*/ 0 w 1"/>
                <a:gd name="T1" fmla="*/ 2 h 2"/>
                <a:gd name="T2" fmla="*/ 1 w 1"/>
                <a:gd name="T3" fmla="*/ 0 h 2"/>
                <a:gd name="T4" fmla="*/ 0 w 1"/>
                <a:gd name="T5" fmla="*/ 0 h 2"/>
                <a:gd name="T6" fmla="*/ 0 w 1"/>
                <a:gd name="T7" fmla="*/ 2 h 2"/>
              </a:gdLst>
              <a:ahLst/>
              <a:cxnLst>
                <a:cxn ang="0">
                  <a:pos x="T0" y="T1"/>
                </a:cxn>
                <a:cxn ang="0">
                  <a:pos x="T2" y="T3"/>
                </a:cxn>
                <a:cxn ang="0">
                  <a:pos x="T4" y="T5"/>
                </a:cxn>
                <a:cxn ang="0">
                  <a:pos x="T6" y="T7"/>
                </a:cxn>
              </a:cxnLst>
              <a:rect l="0" t="0" r="r" b="b"/>
              <a:pathLst>
                <a:path w="1" h="2">
                  <a:moveTo>
                    <a:pt x="0" y="2"/>
                  </a:moveTo>
                  <a:cubicBezTo>
                    <a:pt x="1" y="2"/>
                    <a:pt x="1" y="1"/>
                    <a:pt x="1" y="0"/>
                  </a:cubicBezTo>
                  <a:cubicBezTo>
                    <a:pt x="1" y="0"/>
                    <a:pt x="1" y="0"/>
                    <a:pt x="0" y="0"/>
                  </a:cubicBezTo>
                  <a:cubicBezTo>
                    <a:pt x="0"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1" name="Freeform 70"/>
            <p:cNvSpPr>
              <a:spLocks/>
            </p:cNvSpPr>
            <p:nvPr/>
          </p:nvSpPr>
          <p:spPr bwMode="auto">
            <a:xfrm>
              <a:off x="4072189" y="5779134"/>
              <a:ext cx="2169" cy="2169"/>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1" y="0"/>
                    <a:pt x="1" y="1"/>
                  </a:cubicBezTo>
                  <a:cubicBezTo>
                    <a:pt x="1"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71"/>
            <p:cNvSpPr>
              <a:spLocks/>
            </p:cNvSpPr>
            <p:nvPr/>
          </p:nvSpPr>
          <p:spPr bwMode="auto">
            <a:xfrm>
              <a:off x="4030986" y="5724920"/>
              <a:ext cx="9759" cy="22770"/>
            </a:xfrm>
            <a:custGeom>
              <a:avLst/>
              <a:gdLst>
                <a:gd name="T0" fmla="*/ 3 w 4"/>
                <a:gd name="T1" fmla="*/ 5 h 9"/>
                <a:gd name="T2" fmla="*/ 3 w 4"/>
                <a:gd name="T3" fmla="*/ 2 h 9"/>
                <a:gd name="T4" fmla="*/ 2 w 4"/>
                <a:gd name="T5" fmla="*/ 1 h 9"/>
                <a:gd name="T6" fmla="*/ 2 w 4"/>
                <a:gd name="T7" fmla="*/ 0 h 9"/>
                <a:gd name="T8" fmla="*/ 1 w 4"/>
                <a:gd name="T9" fmla="*/ 0 h 9"/>
                <a:gd name="T10" fmla="*/ 0 w 4"/>
                <a:gd name="T11" fmla="*/ 4 h 9"/>
                <a:gd name="T12" fmla="*/ 2 w 4"/>
                <a:gd name="T13" fmla="*/ 4 h 9"/>
                <a:gd name="T14" fmla="*/ 0 w 4"/>
                <a:gd name="T15" fmla="*/ 5 h 9"/>
                <a:gd name="T16" fmla="*/ 1 w 4"/>
                <a:gd name="T17" fmla="*/ 8 h 9"/>
                <a:gd name="T18" fmla="*/ 0 w 4"/>
                <a:gd name="T19" fmla="*/ 9 h 9"/>
                <a:gd name="T20" fmla="*/ 3 w 4"/>
                <a:gd name="T21" fmla="*/ 8 h 9"/>
                <a:gd name="T22" fmla="*/ 4 w 4"/>
                <a:gd name="T23" fmla="*/ 6 h 9"/>
                <a:gd name="T24" fmla="*/ 3 w 4"/>
                <a:gd name="T25"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9">
                  <a:moveTo>
                    <a:pt x="3" y="5"/>
                  </a:moveTo>
                  <a:cubicBezTo>
                    <a:pt x="4" y="3"/>
                    <a:pt x="2" y="3"/>
                    <a:pt x="3" y="2"/>
                  </a:cubicBezTo>
                  <a:cubicBezTo>
                    <a:pt x="2" y="1"/>
                    <a:pt x="2" y="1"/>
                    <a:pt x="2" y="1"/>
                  </a:cubicBezTo>
                  <a:cubicBezTo>
                    <a:pt x="2" y="1"/>
                    <a:pt x="2" y="0"/>
                    <a:pt x="2" y="0"/>
                  </a:cubicBezTo>
                  <a:cubicBezTo>
                    <a:pt x="2" y="0"/>
                    <a:pt x="1" y="0"/>
                    <a:pt x="1" y="0"/>
                  </a:cubicBezTo>
                  <a:cubicBezTo>
                    <a:pt x="1" y="2"/>
                    <a:pt x="0" y="2"/>
                    <a:pt x="0" y="4"/>
                  </a:cubicBezTo>
                  <a:cubicBezTo>
                    <a:pt x="1" y="4"/>
                    <a:pt x="1" y="4"/>
                    <a:pt x="2" y="4"/>
                  </a:cubicBezTo>
                  <a:cubicBezTo>
                    <a:pt x="2" y="5"/>
                    <a:pt x="1" y="6"/>
                    <a:pt x="0" y="5"/>
                  </a:cubicBezTo>
                  <a:cubicBezTo>
                    <a:pt x="0" y="7"/>
                    <a:pt x="0" y="7"/>
                    <a:pt x="1" y="8"/>
                  </a:cubicBezTo>
                  <a:cubicBezTo>
                    <a:pt x="0" y="8"/>
                    <a:pt x="0" y="8"/>
                    <a:pt x="0" y="9"/>
                  </a:cubicBezTo>
                  <a:cubicBezTo>
                    <a:pt x="1" y="9"/>
                    <a:pt x="2" y="8"/>
                    <a:pt x="3" y="8"/>
                  </a:cubicBezTo>
                  <a:cubicBezTo>
                    <a:pt x="4" y="7"/>
                    <a:pt x="3" y="7"/>
                    <a:pt x="4" y="6"/>
                  </a:cubicBezTo>
                  <a:cubicBezTo>
                    <a:pt x="4" y="5"/>
                    <a:pt x="4" y="5"/>
                    <a:pt x="3"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72"/>
            <p:cNvSpPr>
              <a:spLocks noEditPoints="1"/>
            </p:cNvSpPr>
            <p:nvPr/>
          </p:nvSpPr>
          <p:spPr bwMode="auto">
            <a:xfrm>
              <a:off x="4015806" y="5673959"/>
              <a:ext cx="209267" cy="195171"/>
            </a:xfrm>
            <a:custGeom>
              <a:avLst/>
              <a:gdLst>
                <a:gd name="T0" fmla="*/ 80 w 82"/>
                <a:gd name="T1" fmla="*/ 23 h 76"/>
                <a:gd name="T2" fmla="*/ 64 w 82"/>
                <a:gd name="T3" fmla="*/ 4 h 76"/>
                <a:gd name="T4" fmla="*/ 61 w 82"/>
                <a:gd name="T5" fmla="*/ 1 h 76"/>
                <a:gd name="T6" fmla="*/ 56 w 82"/>
                <a:gd name="T7" fmla="*/ 2 h 76"/>
                <a:gd name="T8" fmla="*/ 50 w 82"/>
                <a:gd name="T9" fmla="*/ 4 h 76"/>
                <a:gd name="T10" fmla="*/ 46 w 82"/>
                <a:gd name="T11" fmla="*/ 6 h 76"/>
                <a:gd name="T12" fmla="*/ 43 w 82"/>
                <a:gd name="T13" fmla="*/ 6 h 76"/>
                <a:gd name="T14" fmla="*/ 35 w 82"/>
                <a:gd name="T15" fmla="*/ 10 h 76"/>
                <a:gd name="T16" fmla="*/ 29 w 82"/>
                <a:gd name="T17" fmla="*/ 13 h 76"/>
                <a:gd name="T18" fmla="*/ 29 w 82"/>
                <a:gd name="T19" fmla="*/ 13 h 76"/>
                <a:gd name="T20" fmla="*/ 21 w 82"/>
                <a:gd name="T21" fmla="*/ 7 h 76"/>
                <a:gd name="T22" fmla="*/ 15 w 82"/>
                <a:gd name="T23" fmla="*/ 15 h 76"/>
                <a:gd name="T24" fmla="*/ 12 w 82"/>
                <a:gd name="T25" fmla="*/ 21 h 76"/>
                <a:gd name="T26" fmla="*/ 11 w 82"/>
                <a:gd name="T27" fmla="*/ 25 h 76"/>
                <a:gd name="T28" fmla="*/ 7 w 82"/>
                <a:gd name="T29" fmla="*/ 30 h 76"/>
                <a:gd name="T30" fmla="*/ 8 w 82"/>
                <a:gd name="T31" fmla="*/ 35 h 76"/>
                <a:gd name="T32" fmla="*/ 7 w 82"/>
                <a:gd name="T33" fmla="*/ 41 h 76"/>
                <a:gd name="T34" fmla="*/ 14 w 82"/>
                <a:gd name="T35" fmla="*/ 34 h 76"/>
                <a:gd name="T36" fmla="*/ 15 w 82"/>
                <a:gd name="T37" fmla="*/ 36 h 76"/>
                <a:gd name="T38" fmla="*/ 18 w 82"/>
                <a:gd name="T39" fmla="*/ 40 h 76"/>
                <a:gd name="T40" fmla="*/ 17 w 82"/>
                <a:gd name="T41" fmla="*/ 34 h 76"/>
                <a:gd name="T42" fmla="*/ 20 w 82"/>
                <a:gd name="T43" fmla="*/ 41 h 76"/>
                <a:gd name="T44" fmla="*/ 23 w 82"/>
                <a:gd name="T45" fmla="*/ 40 h 76"/>
                <a:gd name="T46" fmla="*/ 28 w 82"/>
                <a:gd name="T47" fmla="*/ 41 h 76"/>
                <a:gd name="T48" fmla="*/ 20 w 82"/>
                <a:gd name="T49" fmla="*/ 45 h 76"/>
                <a:gd name="T50" fmla="*/ 12 w 82"/>
                <a:gd name="T51" fmla="*/ 41 h 76"/>
                <a:gd name="T52" fmla="*/ 3 w 82"/>
                <a:gd name="T53" fmla="*/ 47 h 76"/>
                <a:gd name="T54" fmla="*/ 2 w 82"/>
                <a:gd name="T55" fmla="*/ 64 h 76"/>
                <a:gd name="T56" fmla="*/ 10 w 82"/>
                <a:gd name="T57" fmla="*/ 65 h 76"/>
                <a:gd name="T58" fmla="*/ 15 w 82"/>
                <a:gd name="T59" fmla="*/ 74 h 76"/>
                <a:gd name="T60" fmla="*/ 32 w 82"/>
                <a:gd name="T61" fmla="*/ 69 h 76"/>
                <a:gd name="T62" fmla="*/ 35 w 82"/>
                <a:gd name="T63" fmla="*/ 60 h 76"/>
                <a:gd name="T64" fmla="*/ 29 w 82"/>
                <a:gd name="T65" fmla="*/ 51 h 76"/>
                <a:gd name="T66" fmla="*/ 34 w 82"/>
                <a:gd name="T67" fmla="*/ 59 h 76"/>
                <a:gd name="T68" fmla="*/ 42 w 82"/>
                <a:gd name="T69" fmla="*/ 52 h 76"/>
                <a:gd name="T70" fmla="*/ 37 w 82"/>
                <a:gd name="T71" fmla="*/ 46 h 76"/>
                <a:gd name="T72" fmla="*/ 44 w 82"/>
                <a:gd name="T73" fmla="*/ 50 h 76"/>
                <a:gd name="T74" fmla="*/ 48 w 82"/>
                <a:gd name="T75" fmla="*/ 53 h 76"/>
                <a:gd name="T76" fmla="*/ 51 w 82"/>
                <a:gd name="T77" fmla="*/ 62 h 76"/>
                <a:gd name="T78" fmla="*/ 55 w 82"/>
                <a:gd name="T79" fmla="*/ 56 h 76"/>
                <a:gd name="T80" fmla="*/ 60 w 82"/>
                <a:gd name="T81" fmla="*/ 55 h 76"/>
                <a:gd name="T82" fmla="*/ 63 w 82"/>
                <a:gd name="T83" fmla="*/ 60 h 76"/>
                <a:gd name="T84" fmla="*/ 66 w 82"/>
                <a:gd name="T85" fmla="*/ 63 h 76"/>
                <a:gd name="T86" fmla="*/ 67 w 82"/>
                <a:gd name="T87" fmla="*/ 62 h 76"/>
                <a:gd name="T88" fmla="*/ 69 w 82"/>
                <a:gd name="T89" fmla="*/ 54 h 76"/>
                <a:gd name="T90" fmla="*/ 75 w 82"/>
                <a:gd name="T91" fmla="*/ 45 h 76"/>
                <a:gd name="T92" fmla="*/ 75 w 82"/>
                <a:gd name="T93" fmla="*/ 40 h 76"/>
                <a:gd name="T94" fmla="*/ 78 w 82"/>
                <a:gd name="T95" fmla="*/ 36 h 76"/>
                <a:gd name="T96" fmla="*/ 82 w 82"/>
                <a:gd name="T97" fmla="*/ 27 h 76"/>
                <a:gd name="T98" fmla="*/ 19 w 82"/>
                <a:gd name="T99" fmla="*/ 24 h 76"/>
                <a:gd name="T100" fmla="*/ 15 w 82"/>
                <a:gd name="T101" fmla="*/ 24 h 76"/>
                <a:gd name="T102" fmla="*/ 18 w 82"/>
                <a:gd name="T103" fmla="*/ 19 h 76"/>
                <a:gd name="T104" fmla="*/ 21 w 82"/>
                <a:gd name="T105" fmla="*/ 19 h 76"/>
                <a:gd name="T106" fmla="*/ 24 w 82"/>
                <a:gd name="T107" fmla="*/ 9 h 76"/>
                <a:gd name="T108" fmla="*/ 28 w 82"/>
                <a:gd name="T109" fmla="*/ 48 h 76"/>
                <a:gd name="T110" fmla="*/ 28 w 82"/>
                <a:gd name="T111" fmla="*/ 15 h 76"/>
                <a:gd name="T112" fmla="*/ 45 w 82"/>
                <a:gd name="T113" fmla="*/ 9 h 76"/>
                <a:gd name="T114" fmla="*/ 61 w 82"/>
                <a:gd name="T115" fmla="*/ 5 h 76"/>
                <a:gd name="T116" fmla="*/ 62 w 82"/>
                <a:gd name="T117" fmla="*/ 4 h 76"/>
                <a:gd name="T118" fmla="*/ 74 w 82"/>
                <a:gd name="T119" fmla="*/ 39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2" h="76">
                  <a:moveTo>
                    <a:pt x="82" y="27"/>
                  </a:moveTo>
                  <a:cubicBezTo>
                    <a:pt x="82" y="26"/>
                    <a:pt x="81" y="25"/>
                    <a:pt x="81" y="24"/>
                  </a:cubicBezTo>
                  <a:cubicBezTo>
                    <a:pt x="80" y="25"/>
                    <a:pt x="79" y="25"/>
                    <a:pt x="79" y="24"/>
                  </a:cubicBezTo>
                  <a:cubicBezTo>
                    <a:pt x="79" y="23"/>
                    <a:pt x="80" y="23"/>
                    <a:pt x="80" y="23"/>
                  </a:cubicBezTo>
                  <a:cubicBezTo>
                    <a:pt x="77" y="16"/>
                    <a:pt x="72" y="10"/>
                    <a:pt x="67" y="5"/>
                  </a:cubicBezTo>
                  <a:cubicBezTo>
                    <a:pt x="66" y="5"/>
                    <a:pt x="66" y="5"/>
                    <a:pt x="65" y="5"/>
                  </a:cubicBezTo>
                  <a:cubicBezTo>
                    <a:pt x="65" y="5"/>
                    <a:pt x="65" y="5"/>
                    <a:pt x="64" y="5"/>
                  </a:cubicBezTo>
                  <a:cubicBezTo>
                    <a:pt x="64" y="5"/>
                    <a:pt x="64" y="4"/>
                    <a:pt x="64" y="4"/>
                  </a:cubicBezTo>
                  <a:cubicBezTo>
                    <a:pt x="63" y="4"/>
                    <a:pt x="63" y="4"/>
                    <a:pt x="62" y="4"/>
                  </a:cubicBezTo>
                  <a:cubicBezTo>
                    <a:pt x="62" y="4"/>
                    <a:pt x="62" y="4"/>
                    <a:pt x="62" y="3"/>
                  </a:cubicBezTo>
                  <a:cubicBezTo>
                    <a:pt x="63" y="3"/>
                    <a:pt x="63" y="3"/>
                    <a:pt x="63" y="2"/>
                  </a:cubicBezTo>
                  <a:cubicBezTo>
                    <a:pt x="62" y="2"/>
                    <a:pt x="62" y="1"/>
                    <a:pt x="61" y="1"/>
                  </a:cubicBezTo>
                  <a:cubicBezTo>
                    <a:pt x="61" y="1"/>
                    <a:pt x="60" y="1"/>
                    <a:pt x="59" y="1"/>
                  </a:cubicBezTo>
                  <a:cubicBezTo>
                    <a:pt x="59" y="1"/>
                    <a:pt x="59" y="1"/>
                    <a:pt x="59" y="1"/>
                  </a:cubicBezTo>
                  <a:cubicBezTo>
                    <a:pt x="58" y="1"/>
                    <a:pt x="58" y="0"/>
                    <a:pt x="57" y="0"/>
                  </a:cubicBezTo>
                  <a:cubicBezTo>
                    <a:pt x="57" y="0"/>
                    <a:pt x="56" y="1"/>
                    <a:pt x="56" y="2"/>
                  </a:cubicBezTo>
                  <a:cubicBezTo>
                    <a:pt x="55" y="1"/>
                    <a:pt x="56" y="3"/>
                    <a:pt x="55" y="2"/>
                  </a:cubicBezTo>
                  <a:cubicBezTo>
                    <a:pt x="54" y="2"/>
                    <a:pt x="55" y="1"/>
                    <a:pt x="54" y="2"/>
                  </a:cubicBezTo>
                  <a:cubicBezTo>
                    <a:pt x="53" y="2"/>
                    <a:pt x="52" y="3"/>
                    <a:pt x="51" y="3"/>
                  </a:cubicBezTo>
                  <a:cubicBezTo>
                    <a:pt x="51" y="3"/>
                    <a:pt x="50" y="4"/>
                    <a:pt x="50" y="4"/>
                  </a:cubicBezTo>
                  <a:cubicBezTo>
                    <a:pt x="49" y="4"/>
                    <a:pt x="50" y="5"/>
                    <a:pt x="49" y="5"/>
                  </a:cubicBezTo>
                  <a:cubicBezTo>
                    <a:pt x="48" y="5"/>
                    <a:pt x="47" y="4"/>
                    <a:pt x="48" y="5"/>
                  </a:cubicBezTo>
                  <a:cubicBezTo>
                    <a:pt x="48" y="6"/>
                    <a:pt x="49" y="6"/>
                    <a:pt x="49" y="7"/>
                  </a:cubicBezTo>
                  <a:cubicBezTo>
                    <a:pt x="48" y="7"/>
                    <a:pt x="48" y="6"/>
                    <a:pt x="46" y="6"/>
                  </a:cubicBezTo>
                  <a:cubicBezTo>
                    <a:pt x="46" y="7"/>
                    <a:pt x="46" y="8"/>
                    <a:pt x="46" y="8"/>
                  </a:cubicBezTo>
                  <a:cubicBezTo>
                    <a:pt x="46" y="7"/>
                    <a:pt x="46" y="7"/>
                    <a:pt x="46" y="6"/>
                  </a:cubicBezTo>
                  <a:cubicBezTo>
                    <a:pt x="45" y="6"/>
                    <a:pt x="45" y="7"/>
                    <a:pt x="44" y="7"/>
                  </a:cubicBezTo>
                  <a:cubicBezTo>
                    <a:pt x="44" y="6"/>
                    <a:pt x="44" y="5"/>
                    <a:pt x="43" y="6"/>
                  </a:cubicBezTo>
                  <a:cubicBezTo>
                    <a:pt x="42" y="7"/>
                    <a:pt x="41" y="8"/>
                    <a:pt x="40" y="9"/>
                  </a:cubicBezTo>
                  <a:cubicBezTo>
                    <a:pt x="39" y="9"/>
                    <a:pt x="39" y="8"/>
                    <a:pt x="37" y="8"/>
                  </a:cubicBezTo>
                  <a:cubicBezTo>
                    <a:pt x="37" y="10"/>
                    <a:pt x="39" y="9"/>
                    <a:pt x="38" y="10"/>
                  </a:cubicBezTo>
                  <a:cubicBezTo>
                    <a:pt x="37" y="10"/>
                    <a:pt x="36" y="10"/>
                    <a:pt x="35" y="10"/>
                  </a:cubicBezTo>
                  <a:cubicBezTo>
                    <a:pt x="34" y="10"/>
                    <a:pt x="33" y="11"/>
                    <a:pt x="32" y="12"/>
                  </a:cubicBezTo>
                  <a:cubicBezTo>
                    <a:pt x="32" y="11"/>
                    <a:pt x="32" y="11"/>
                    <a:pt x="32" y="10"/>
                  </a:cubicBezTo>
                  <a:cubicBezTo>
                    <a:pt x="31" y="10"/>
                    <a:pt x="31" y="10"/>
                    <a:pt x="31" y="10"/>
                  </a:cubicBezTo>
                  <a:cubicBezTo>
                    <a:pt x="31" y="11"/>
                    <a:pt x="31" y="13"/>
                    <a:pt x="29" y="13"/>
                  </a:cubicBezTo>
                  <a:cubicBezTo>
                    <a:pt x="29" y="14"/>
                    <a:pt x="28" y="13"/>
                    <a:pt x="28" y="14"/>
                  </a:cubicBezTo>
                  <a:cubicBezTo>
                    <a:pt x="27" y="14"/>
                    <a:pt x="28" y="15"/>
                    <a:pt x="28" y="15"/>
                  </a:cubicBezTo>
                  <a:cubicBezTo>
                    <a:pt x="26" y="15"/>
                    <a:pt x="26" y="13"/>
                    <a:pt x="26" y="12"/>
                  </a:cubicBezTo>
                  <a:cubicBezTo>
                    <a:pt x="27" y="12"/>
                    <a:pt x="29" y="12"/>
                    <a:pt x="29" y="13"/>
                  </a:cubicBezTo>
                  <a:cubicBezTo>
                    <a:pt x="30" y="11"/>
                    <a:pt x="28" y="10"/>
                    <a:pt x="26" y="10"/>
                  </a:cubicBezTo>
                  <a:cubicBezTo>
                    <a:pt x="26" y="9"/>
                    <a:pt x="25" y="9"/>
                    <a:pt x="25" y="9"/>
                  </a:cubicBezTo>
                  <a:cubicBezTo>
                    <a:pt x="24" y="8"/>
                    <a:pt x="24" y="8"/>
                    <a:pt x="23" y="7"/>
                  </a:cubicBezTo>
                  <a:cubicBezTo>
                    <a:pt x="23" y="7"/>
                    <a:pt x="22" y="7"/>
                    <a:pt x="21" y="7"/>
                  </a:cubicBezTo>
                  <a:cubicBezTo>
                    <a:pt x="21" y="8"/>
                    <a:pt x="20" y="8"/>
                    <a:pt x="19" y="9"/>
                  </a:cubicBezTo>
                  <a:cubicBezTo>
                    <a:pt x="19" y="8"/>
                    <a:pt x="19" y="9"/>
                    <a:pt x="19" y="9"/>
                  </a:cubicBezTo>
                  <a:cubicBezTo>
                    <a:pt x="18" y="10"/>
                    <a:pt x="17" y="11"/>
                    <a:pt x="16" y="12"/>
                  </a:cubicBezTo>
                  <a:cubicBezTo>
                    <a:pt x="16" y="13"/>
                    <a:pt x="15" y="14"/>
                    <a:pt x="15" y="15"/>
                  </a:cubicBezTo>
                  <a:cubicBezTo>
                    <a:pt x="14" y="14"/>
                    <a:pt x="14" y="14"/>
                    <a:pt x="14" y="14"/>
                  </a:cubicBezTo>
                  <a:cubicBezTo>
                    <a:pt x="14" y="15"/>
                    <a:pt x="14" y="15"/>
                    <a:pt x="14" y="15"/>
                  </a:cubicBezTo>
                  <a:cubicBezTo>
                    <a:pt x="12" y="15"/>
                    <a:pt x="12" y="17"/>
                    <a:pt x="12" y="18"/>
                  </a:cubicBezTo>
                  <a:cubicBezTo>
                    <a:pt x="12" y="19"/>
                    <a:pt x="12" y="20"/>
                    <a:pt x="12" y="21"/>
                  </a:cubicBezTo>
                  <a:cubicBezTo>
                    <a:pt x="12" y="22"/>
                    <a:pt x="14" y="22"/>
                    <a:pt x="14" y="22"/>
                  </a:cubicBezTo>
                  <a:cubicBezTo>
                    <a:pt x="14" y="23"/>
                    <a:pt x="13" y="23"/>
                    <a:pt x="13" y="24"/>
                  </a:cubicBezTo>
                  <a:cubicBezTo>
                    <a:pt x="14" y="24"/>
                    <a:pt x="14" y="24"/>
                    <a:pt x="14" y="25"/>
                  </a:cubicBezTo>
                  <a:cubicBezTo>
                    <a:pt x="13" y="25"/>
                    <a:pt x="12" y="25"/>
                    <a:pt x="11" y="25"/>
                  </a:cubicBezTo>
                  <a:cubicBezTo>
                    <a:pt x="11" y="26"/>
                    <a:pt x="11" y="26"/>
                    <a:pt x="11" y="27"/>
                  </a:cubicBezTo>
                  <a:cubicBezTo>
                    <a:pt x="10" y="27"/>
                    <a:pt x="10" y="29"/>
                    <a:pt x="9" y="28"/>
                  </a:cubicBezTo>
                  <a:cubicBezTo>
                    <a:pt x="9" y="29"/>
                    <a:pt x="9" y="29"/>
                    <a:pt x="9" y="29"/>
                  </a:cubicBezTo>
                  <a:cubicBezTo>
                    <a:pt x="8" y="29"/>
                    <a:pt x="8" y="30"/>
                    <a:pt x="7" y="30"/>
                  </a:cubicBezTo>
                  <a:cubicBezTo>
                    <a:pt x="7" y="30"/>
                    <a:pt x="6" y="30"/>
                    <a:pt x="6" y="31"/>
                  </a:cubicBezTo>
                  <a:cubicBezTo>
                    <a:pt x="6" y="32"/>
                    <a:pt x="7" y="31"/>
                    <a:pt x="8" y="31"/>
                  </a:cubicBezTo>
                  <a:cubicBezTo>
                    <a:pt x="8" y="33"/>
                    <a:pt x="9" y="32"/>
                    <a:pt x="9" y="34"/>
                  </a:cubicBezTo>
                  <a:cubicBezTo>
                    <a:pt x="8" y="34"/>
                    <a:pt x="8" y="35"/>
                    <a:pt x="8" y="35"/>
                  </a:cubicBezTo>
                  <a:cubicBezTo>
                    <a:pt x="7" y="34"/>
                    <a:pt x="6" y="35"/>
                    <a:pt x="4" y="35"/>
                  </a:cubicBezTo>
                  <a:cubicBezTo>
                    <a:pt x="4" y="36"/>
                    <a:pt x="5" y="38"/>
                    <a:pt x="4" y="38"/>
                  </a:cubicBezTo>
                  <a:cubicBezTo>
                    <a:pt x="4" y="39"/>
                    <a:pt x="5" y="39"/>
                    <a:pt x="4" y="40"/>
                  </a:cubicBezTo>
                  <a:cubicBezTo>
                    <a:pt x="6" y="40"/>
                    <a:pt x="6" y="41"/>
                    <a:pt x="7" y="41"/>
                  </a:cubicBezTo>
                  <a:cubicBezTo>
                    <a:pt x="7" y="40"/>
                    <a:pt x="8" y="40"/>
                    <a:pt x="8" y="41"/>
                  </a:cubicBezTo>
                  <a:cubicBezTo>
                    <a:pt x="9" y="40"/>
                    <a:pt x="10" y="39"/>
                    <a:pt x="10" y="37"/>
                  </a:cubicBezTo>
                  <a:cubicBezTo>
                    <a:pt x="11" y="37"/>
                    <a:pt x="10" y="35"/>
                    <a:pt x="12" y="35"/>
                  </a:cubicBezTo>
                  <a:cubicBezTo>
                    <a:pt x="13" y="35"/>
                    <a:pt x="13" y="35"/>
                    <a:pt x="14" y="34"/>
                  </a:cubicBezTo>
                  <a:cubicBezTo>
                    <a:pt x="13" y="36"/>
                    <a:pt x="14" y="37"/>
                    <a:pt x="14" y="39"/>
                  </a:cubicBezTo>
                  <a:cubicBezTo>
                    <a:pt x="16" y="38"/>
                    <a:pt x="15" y="37"/>
                    <a:pt x="15" y="36"/>
                  </a:cubicBezTo>
                  <a:cubicBezTo>
                    <a:pt x="15" y="36"/>
                    <a:pt x="14" y="35"/>
                    <a:pt x="15" y="35"/>
                  </a:cubicBezTo>
                  <a:cubicBezTo>
                    <a:pt x="15" y="35"/>
                    <a:pt x="15" y="35"/>
                    <a:pt x="15" y="36"/>
                  </a:cubicBezTo>
                  <a:cubicBezTo>
                    <a:pt x="15" y="36"/>
                    <a:pt x="15" y="36"/>
                    <a:pt x="15" y="37"/>
                  </a:cubicBezTo>
                  <a:cubicBezTo>
                    <a:pt x="17" y="37"/>
                    <a:pt x="17" y="37"/>
                    <a:pt x="18" y="38"/>
                  </a:cubicBezTo>
                  <a:cubicBezTo>
                    <a:pt x="18" y="39"/>
                    <a:pt x="17" y="39"/>
                    <a:pt x="16" y="39"/>
                  </a:cubicBezTo>
                  <a:cubicBezTo>
                    <a:pt x="16" y="40"/>
                    <a:pt x="17" y="40"/>
                    <a:pt x="18" y="40"/>
                  </a:cubicBezTo>
                  <a:cubicBezTo>
                    <a:pt x="17" y="39"/>
                    <a:pt x="18" y="39"/>
                    <a:pt x="19" y="38"/>
                  </a:cubicBezTo>
                  <a:cubicBezTo>
                    <a:pt x="19" y="38"/>
                    <a:pt x="18" y="38"/>
                    <a:pt x="18" y="38"/>
                  </a:cubicBezTo>
                  <a:cubicBezTo>
                    <a:pt x="19" y="37"/>
                    <a:pt x="19" y="38"/>
                    <a:pt x="19" y="38"/>
                  </a:cubicBezTo>
                  <a:cubicBezTo>
                    <a:pt x="19" y="36"/>
                    <a:pt x="16" y="36"/>
                    <a:pt x="17" y="34"/>
                  </a:cubicBezTo>
                  <a:cubicBezTo>
                    <a:pt x="17" y="35"/>
                    <a:pt x="19" y="36"/>
                    <a:pt x="19" y="37"/>
                  </a:cubicBezTo>
                  <a:cubicBezTo>
                    <a:pt x="20" y="37"/>
                    <a:pt x="20" y="38"/>
                    <a:pt x="20" y="38"/>
                  </a:cubicBezTo>
                  <a:cubicBezTo>
                    <a:pt x="20" y="38"/>
                    <a:pt x="20" y="38"/>
                    <a:pt x="20" y="39"/>
                  </a:cubicBezTo>
                  <a:cubicBezTo>
                    <a:pt x="20" y="39"/>
                    <a:pt x="20" y="40"/>
                    <a:pt x="20" y="41"/>
                  </a:cubicBezTo>
                  <a:cubicBezTo>
                    <a:pt x="21" y="41"/>
                    <a:pt x="21" y="41"/>
                    <a:pt x="22" y="41"/>
                  </a:cubicBezTo>
                  <a:cubicBezTo>
                    <a:pt x="22" y="40"/>
                    <a:pt x="22" y="39"/>
                    <a:pt x="22" y="38"/>
                  </a:cubicBezTo>
                  <a:cubicBezTo>
                    <a:pt x="22" y="38"/>
                    <a:pt x="23" y="38"/>
                    <a:pt x="23" y="38"/>
                  </a:cubicBezTo>
                  <a:cubicBezTo>
                    <a:pt x="23" y="39"/>
                    <a:pt x="23" y="39"/>
                    <a:pt x="23" y="40"/>
                  </a:cubicBezTo>
                  <a:cubicBezTo>
                    <a:pt x="23" y="40"/>
                    <a:pt x="23" y="40"/>
                    <a:pt x="23" y="41"/>
                  </a:cubicBezTo>
                  <a:cubicBezTo>
                    <a:pt x="24" y="41"/>
                    <a:pt x="26" y="41"/>
                    <a:pt x="26" y="41"/>
                  </a:cubicBezTo>
                  <a:cubicBezTo>
                    <a:pt x="27" y="41"/>
                    <a:pt x="26" y="42"/>
                    <a:pt x="27" y="42"/>
                  </a:cubicBezTo>
                  <a:cubicBezTo>
                    <a:pt x="28" y="42"/>
                    <a:pt x="27" y="40"/>
                    <a:pt x="28" y="41"/>
                  </a:cubicBezTo>
                  <a:cubicBezTo>
                    <a:pt x="28" y="41"/>
                    <a:pt x="28" y="42"/>
                    <a:pt x="28" y="42"/>
                  </a:cubicBezTo>
                  <a:cubicBezTo>
                    <a:pt x="27" y="43"/>
                    <a:pt x="28" y="45"/>
                    <a:pt x="27" y="45"/>
                  </a:cubicBezTo>
                  <a:cubicBezTo>
                    <a:pt x="25" y="44"/>
                    <a:pt x="23" y="44"/>
                    <a:pt x="21" y="44"/>
                  </a:cubicBezTo>
                  <a:cubicBezTo>
                    <a:pt x="20" y="44"/>
                    <a:pt x="20" y="45"/>
                    <a:pt x="20" y="45"/>
                  </a:cubicBezTo>
                  <a:cubicBezTo>
                    <a:pt x="19" y="44"/>
                    <a:pt x="16" y="44"/>
                    <a:pt x="15" y="43"/>
                  </a:cubicBezTo>
                  <a:cubicBezTo>
                    <a:pt x="16" y="42"/>
                    <a:pt x="15" y="42"/>
                    <a:pt x="15" y="41"/>
                  </a:cubicBezTo>
                  <a:cubicBezTo>
                    <a:pt x="16" y="41"/>
                    <a:pt x="16" y="40"/>
                    <a:pt x="15" y="40"/>
                  </a:cubicBezTo>
                  <a:cubicBezTo>
                    <a:pt x="14" y="40"/>
                    <a:pt x="13" y="40"/>
                    <a:pt x="12" y="41"/>
                  </a:cubicBezTo>
                  <a:cubicBezTo>
                    <a:pt x="10" y="41"/>
                    <a:pt x="8" y="41"/>
                    <a:pt x="7" y="42"/>
                  </a:cubicBezTo>
                  <a:cubicBezTo>
                    <a:pt x="7" y="41"/>
                    <a:pt x="7" y="41"/>
                    <a:pt x="6" y="41"/>
                  </a:cubicBezTo>
                  <a:cubicBezTo>
                    <a:pt x="6" y="42"/>
                    <a:pt x="5" y="42"/>
                    <a:pt x="4" y="43"/>
                  </a:cubicBezTo>
                  <a:cubicBezTo>
                    <a:pt x="4" y="44"/>
                    <a:pt x="4" y="46"/>
                    <a:pt x="3" y="47"/>
                  </a:cubicBezTo>
                  <a:cubicBezTo>
                    <a:pt x="3" y="48"/>
                    <a:pt x="2" y="48"/>
                    <a:pt x="1" y="49"/>
                  </a:cubicBezTo>
                  <a:cubicBezTo>
                    <a:pt x="1" y="51"/>
                    <a:pt x="1" y="52"/>
                    <a:pt x="0" y="53"/>
                  </a:cubicBezTo>
                  <a:cubicBezTo>
                    <a:pt x="0" y="55"/>
                    <a:pt x="0" y="57"/>
                    <a:pt x="0" y="60"/>
                  </a:cubicBezTo>
                  <a:cubicBezTo>
                    <a:pt x="1" y="61"/>
                    <a:pt x="2" y="62"/>
                    <a:pt x="2" y="64"/>
                  </a:cubicBezTo>
                  <a:cubicBezTo>
                    <a:pt x="3" y="64"/>
                    <a:pt x="4" y="65"/>
                    <a:pt x="5" y="66"/>
                  </a:cubicBezTo>
                  <a:cubicBezTo>
                    <a:pt x="6" y="65"/>
                    <a:pt x="7" y="65"/>
                    <a:pt x="8" y="65"/>
                  </a:cubicBezTo>
                  <a:cubicBezTo>
                    <a:pt x="9" y="65"/>
                    <a:pt x="9" y="64"/>
                    <a:pt x="10" y="64"/>
                  </a:cubicBezTo>
                  <a:cubicBezTo>
                    <a:pt x="10" y="64"/>
                    <a:pt x="10" y="65"/>
                    <a:pt x="10" y="65"/>
                  </a:cubicBezTo>
                  <a:cubicBezTo>
                    <a:pt x="11" y="65"/>
                    <a:pt x="12" y="66"/>
                    <a:pt x="13" y="66"/>
                  </a:cubicBezTo>
                  <a:cubicBezTo>
                    <a:pt x="13" y="65"/>
                    <a:pt x="13" y="65"/>
                    <a:pt x="14" y="65"/>
                  </a:cubicBezTo>
                  <a:cubicBezTo>
                    <a:pt x="14" y="67"/>
                    <a:pt x="14" y="68"/>
                    <a:pt x="14" y="70"/>
                  </a:cubicBezTo>
                  <a:cubicBezTo>
                    <a:pt x="14" y="71"/>
                    <a:pt x="15" y="73"/>
                    <a:pt x="15" y="74"/>
                  </a:cubicBezTo>
                  <a:cubicBezTo>
                    <a:pt x="15" y="75"/>
                    <a:pt x="15" y="75"/>
                    <a:pt x="16" y="76"/>
                  </a:cubicBezTo>
                  <a:cubicBezTo>
                    <a:pt x="31" y="76"/>
                    <a:pt x="31" y="76"/>
                    <a:pt x="31" y="76"/>
                  </a:cubicBezTo>
                  <a:cubicBezTo>
                    <a:pt x="31" y="75"/>
                    <a:pt x="31" y="74"/>
                    <a:pt x="31" y="73"/>
                  </a:cubicBezTo>
                  <a:cubicBezTo>
                    <a:pt x="32" y="72"/>
                    <a:pt x="32" y="71"/>
                    <a:pt x="32" y="69"/>
                  </a:cubicBezTo>
                  <a:cubicBezTo>
                    <a:pt x="33" y="69"/>
                    <a:pt x="33" y="68"/>
                    <a:pt x="34" y="68"/>
                  </a:cubicBezTo>
                  <a:cubicBezTo>
                    <a:pt x="35" y="66"/>
                    <a:pt x="36" y="64"/>
                    <a:pt x="37" y="62"/>
                  </a:cubicBezTo>
                  <a:cubicBezTo>
                    <a:pt x="37" y="61"/>
                    <a:pt x="38" y="60"/>
                    <a:pt x="37" y="59"/>
                  </a:cubicBezTo>
                  <a:cubicBezTo>
                    <a:pt x="36" y="59"/>
                    <a:pt x="36" y="60"/>
                    <a:pt x="35" y="60"/>
                  </a:cubicBezTo>
                  <a:cubicBezTo>
                    <a:pt x="34" y="60"/>
                    <a:pt x="34" y="60"/>
                    <a:pt x="33" y="60"/>
                  </a:cubicBezTo>
                  <a:cubicBezTo>
                    <a:pt x="33" y="58"/>
                    <a:pt x="32" y="57"/>
                    <a:pt x="31" y="56"/>
                  </a:cubicBezTo>
                  <a:cubicBezTo>
                    <a:pt x="31" y="55"/>
                    <a:pt x="30" y="55"/>
                    <a:pt x="30" y="53"/>
                  </a:cubicBezTo>
                  <a:cubicBezTo>
                    <a:pt x="30" y="52"/>
                    <a:pt x="29" y="52"/>
                    <a:pt x="29" y="51"/>
                  </a:cubicBezTo>
                  <a:cubicBezTo>
                    <a:pt x="29" y="50"/>
                    <a:pt x="28" y="49"/>
                    <a:pt x="29" y="49"/>
                  </a:cubicBezTo>
                  <a:cubicBezTo>
                    <a:pt x="29" y="49"/>
                    <a:pt x="30" y="51"/>
                    <a:pt x="30" y="51"/>
                  </a:cubicBezTo>
                  <a:cubicBezTo>
                    <a:pt x="30" y="53"/>
                    <a:pt x="31" y="54"/>
                    <a:pt x="32" y="55"/>
                  </a:cubicBezTo>
                  <a:cubicBezTo>
                    <a:pt x="33" y="56"/>
                    <a:pt x="33" y="58"/>
                    <a:pt x="34" y="59"/>
                  </a:cubicBezTo>
                  <a:cubicBezTo>
                    <a:pt x="35" y="59"/>
                    <a:pt x="36" y="57"/>
                    <a:pt x="38" y="57"/>
                  </a:cubicBezTo>
                  <a:cubicBezTo>
                    <a:pt x="39" y="57"/>
                    <a:pt x="38" y="56"/>
                    <a:pt x="39" y="56"/>
                  </a:cubicBezTo>
                  <a:cubicBezTo>
                    <a:pt x="40" y="56"/>
                    <a:pt x="40" y="55"/>
                    <a:pt x="41" y="54"/>
                  </a:cubicBezTo>
                  <a:cubicBezTo>
                    <a:pt x="41" y="53"/>
                    <a:pt x="42" y="53"/>
                    <a:pt x="42" y="52"/>
                  </a:cubicBezTo>
                  <a:cubicBezTo>
                    <a:pt x="42" y="51"/>
                    <a:pt x="40" y="51"/>
                    <a:pt x="40" y="50"/>
                  </a:cubicBezTo>
                  <a:cubicBezTo>
                    <a:pt x="40" y="49"/>
                    <a:pt x="39" y="50"/>
                    <a:pt x="39" y="50"/>
                  </a:cubicBezTo>
                  <a:cubicBezTo>
                    <a:pt x="38" y="49"/>
                    <a:pt x="38" y="49"/>
                    <a:pt x="38" y="47"/>
                  </a:cubicBezTo>
                  <a:cubicBezTo>
                    <a:pt x="37" y="47"/>
                    <a:pt x="37" y="47"/>
                    <a:pt x="37" y="46"/>
                  </a:cubicBezTo>
                  <a:cubicBezTo>
                    <a:pt x="37" y="46"/>
                    <a:pt x="37" y="46"/>
                    <a:pt x="37" y="46"/>
                  </a:cubicBezTo>
                  <a:cubicBezTo>
                    <a:pt x="39" y="47"/>
                    <a:pt x="38" y="50"/>
                    <a:pt x="41" y="49"/>
                  </a:cubicBezTo>
                  <a:cubicBezTo>
                    <a:pt x="41" y="50"/>
                    <a:pt x="41" y="50"/>
                    <a:pt x="41" y="51"/>
                  </a:cubicBezTo>
                  <a:cubicBezTo>
                    <a:pt x="42" y="51"/>
                    <a:pt x="42" y="50"/>
                    <a:pt x="44" y="50"/>
                  </a:cubicBezTo>
                  <a:cubicBezTo>
                    <a:pt x="44" y="50"/>
                    <a:pt x="44" y="50"/>
                    <a:pt x="44" y="50"/>
                  </a:cubicBezTo>
                  <a:cubicBezTo>
                    <a:pt x="46" y="50"/>
                    <a:pt x="46" y="51"/>
                    <a:pt x="47" y="52"/>
                  </a:cubicBezTo>
                  <a:cubicBezTo>
                    <a:pt x="47" y="52"/>
                    <a:pt x="47" y="52"/>
                    <a:pt x="47" y="52"/>
                  </a:cubicBezTo>
                  <a:cubicBezTo>
                    <a:pt x="47" y="53"/>
                    <a:pt x="48" y="53"/>
                    <a:pt x="48" y="53"/>
                  </a:cubicBezTo>
                  <a:cubicBezTo>
                    <a:pt x="48" y="54"/>
                    <a:pt x="49" y="54"/>
                    <a:pt x="48" y="55"/>
                  </a:cubicBezTo>
                  <a:cubicBezTo>
                    <a:pt x="49" y="56"/>
                    <a:pt x="49" y="57"/>
                    <a:pt x="50" y="59"/>
                  </a:cubicBezTo>
                  <a:cubicBezTo>
                    <a:pt x="50" y="59"/>
                    <a:pt x="51" y="60"/>
                    <a:pt x="51" y="61"/>
                  </a:cubicBezTo>
                  <a:cubicBezTo>
                    <a:pt x="51" y="61"/>
                    <a:pt x="51" y="62"/>
                    <a:pt x="51" y="62"/>
                  </a:cubicBezTo>
                  <a:cubicBezTo>
                    <a:pt x="51" y="63"/>
                    <a:pt x="52" y="62"/>
                    <a:pt x="53" y="62"/>
                  </a:cubicBezTo>
                  <a:cubicBezTo>
                    <a:pt x="53" y="61"/>
                    <a:pt x="54" y="60"/>
                    <a:pt x="54" y="57"/>
                  </a:cubicBezTo>
                  <a:cubicBezTo>
                    <a:pt x="54" y="57"/>
                    <a:pt x="54" y="57"/>
                    <a:pt x="55" y="57"/>
                  </a:cubicBezTo>
                  <a:cubicBezTo>
                    <a:pt x="55" y="57"/>
                    <a:pt x="55" y="56"/>
                    <a:pt x="55" y="56"/>
                  </a:cubicBezTo>
                  <a:cubicBezTo>
                    <a:pt x="55" y="57"/>
                    <a:pt x="55" y="55"/>
                    <a:pt x="56" y="56"/>
                  </a:cubicBezTo>
                  <a:cubicBezTo>
                    <a:pt x="56" y="54"/>
                    <a:pt x="57" y="54"/>
                    <a:pt x="57" y="53"/>
                  </a:cubicBezTo>
                  <a:cubicBezTo>
                    <a:pt x="57" y="53"/>
                    <a:pt x="58" y="52"/>
                    <a:pt x="59" y="52"/>
                  </a:cubicBezTo>
                  <a:cubicBezTo>
                    <a:pt x="60" y="53"/>
                    <a:pt x="60" y="54"/>
                    <a:pt x="60" y="55"/>
                  </a:cubicBezTo>
                  <a:cubicBezTo>
                    <a:pt x="60" y="55"/>
                    <a:pt x="60" y="55"/>
                    <a:pt x="60" y="56"/>
                  </a:cubicBezTo>
                  <a:cubicBezTo>
                    <a:pt x="60" y="57"/>
                    <a:pt x="62" y="56"/>
                    <a:pt x="63" y="57"/>
                  </a:cubicBezTo>
                  <a:cubicBezTo>
                    <a:pt x="62" y="58"/>
                    <a:pt x="63" y="58"/>
                    <a:pt x="62" y="59"/>
                  </a:cubicBezTo>
                  <a:cubicBezTo>
                    <a:pt x="63" y="59"/>
                    <a:pt x="63" y="59"/>
                    <a:pt x="63" y="60"/>
                  </a:cubicBezTo>
                  <a:cubicBezTo>
                    <a:pt x="63" y="61"/>
                    <a:pt x="63" y="61"/>
                    <a:pt x="63" y="62"/>
                  </a:cubicBezTo>
                  <a:cubicBezTo>
                    <a:pt x="63" y="62"/>
                    <a:pt x="64" y="63"/>
                    <a:pt x="63" y="64"/>
                  </a:cubicBezTo>
                  <a:cubicBezTo>
                    <a:pt x="65" y="65"/>
                    <a:pt x="66" y="66"/>
                    <a:pt x="67" y="67"/>
                  </a:cubicBezTo>
                  <a:cubicBezTo>
                    <a:pt x="67" y="65"/>
                    <a:pt x="66" y="65"/>
                    <a:pt x="66" y="63"/>
                  </a:cubicBezTo>
                  <a:cubicBezTo>
                    <a:pt x="65" y="63"/>
                    <a:pt x="64" y="62"/>
                    <a:pt x="64" y="61"/>
                  </a:cubicBezTo>
                  <a:cubicBezTo>
                    <a:pt x="64" y="60"/>
                    <a:pt x="64" y="59"/>
                    <a:pt x="65" y="59"/>
                  </a:cubicBezTo>
                  <a:cubicBezTo>
                    <a:pt x="65" y="60"/>
                    <a:pt x="65" y="61"/>
                    <a:pt x="66" y="61"/>
                  </a:cubicBezTo>
                  <a:cubicBezTo>
                    <a:pt x="67" y="61"/>
                    <a:pt x="67" y="61"/>
                    <a:pt x="67" y="62"/>
                  </a:cubicBezTo>
                  <a:cubicBezTo>
                    <a:pt x="69" y="62"/>
                    <a:pt x="70" y="59"/>
                    <a:pt x="69" y="56"/>
                  </a:cubicBezTo>
                  <a:cubicBezTo>
                    <a:pt x="69" y="56"/>
                    <a:pt x="68" y="56"/>
                    <a:pt x="68" y="55"/>
                  </a:cubicBezTo>
                  <a:cubicBezTo>
                    <a:pt x="68" y="54"/>
                    <a:pt x="67" y="54"/>
                    <a:pt x="68" y="53"/>
                  </a:cubicBezTo>
                  <a:cubicBezTo>
                    <a:pt x="68" y="53"/>
                    <a:pt x="68" y="54"/>
                    <a:pt x="69" y="54"/>
                  </a:cubicBezTo>
                  <a:cubicBezTo>
                    <a:pt x="69" y="53"/>
                    <a:pt x="71" y="53"/>
                    <a:pt x="72" y="53"/>
                  </a:cubicBezTo>
                  <a:cubicBezTo>
                    <a:pt x="73" y="52"/>
                    <a:pt x="74" y="51"/>
                    <a:pt x="74" y="49"/>
                  </a:cubicBezTo>
                  <a:cubicBezTo>
                    <a:pt x="74" y="49"/>
                    <a:pt x="74" y="48"/>
                    <a:pt x="75" y="48"/>
                  </a:cubicBezTo>
                  <a:cubicBezTo>
                    <a:pt x="75" y="47"/>
                    <a:pt x="75" y="45"/>
                    <a:pt x="75" y="45"/>
                  </a:cubicBezTo>
                  <a:cubicBezTo>
                    <a:pt x="75" y="44"/>
                    <a:pt x="75" y="44"/>
                    <a:pt x="75" y="43"/>
                  </a:cubicBezTo>
                  <a:cubicBezTo>
                    <a:pt x="74" y="43"/>
                    <a:pt x="74" y="42"/>
                    <a:pt x="74" y="42"/>
                  </a:cubicBezTo>
                  <a:cubicBezTo>
                    <a:pt x="74" y="41"/>
                    <a:pt x="74" y="41"/>
                    <a:pt x="74" y="40"/>
                  </a:cubicBezTo>
                  <a:cubicBezTo>
                    <a:pt x="74" y="40"/>
                    <a:pt x="75" y="40"/>
                    <a:pt x="75" y="40"/>
                  </a:cubicBezTo>
                  <a:cubicBezTo>
                    <a:pt x="75" y="39"/>
                    <a:pt x="74" y="38"/>
                    <a:pt x="75" y="38"/>
                  </a:cubicBezTo>
                  <a:cubicBezTo>
                    <a:pt x="75" y="39"/>
                    <a:pt x="76" y="39"/>
                    <a:pt x="77" y="40"/>
                  </a:cubicBezTo>
                  <a:cubicBezTo>
                    <a:pt x="76" y="41"/>
                    <a:pt x="77" y="42"/>
                    <a:pt x="78" y="42"/>
                  </a:cubicBezTo>
                  <a:cubicBezTo>
                    <a:pt x="79" y="41"/>
                    <a:pt x="78" y="38"/>
                    <a:pt x="78" y="36"/>
                  </a:cubicBezTo>
                  <a:cubicBezTo>
                    <a:pt x="79" y="35"/>
                    <a:pt x="80" y="35"/>
                    <a:pt x="80" y="35"/>
                  </a:cubicBezTo>
                  <a:cubicBezTo>
                    <a:pt x="81" y="34"/>
                    <a:pt x="81" y="32"/>
                    <a:pt x="82" y="31"/>
                  </a:cubicBezTo>
                  <a:cubicBezTo>
                    <a:pt x="82" y="31"/>
                    <a:pt x="82" y="31"/>
                    <a:pt x="82" y="31"/>
                  </a:cubicBezTo>
                  <a:cubicBezTo>
                    <a:pt x="82" y="30"/>
                    <a:pt x="82" y="28"/>
                    <a:pt x="82" y="27"/>
                  </a:cubicBezTo>
                  <a:close/>
                  <a:moveTo>
                    <a:pt x="21" y="19"/>
                  </a:moveTo>
                  <a:cubicBezTo>
                    <a:pt x="21" y="20"/>
                    <a:pt x="21" y="21"/>
                    <a:pt x="21" y="22"/>
                  </a:cubicBezTo>
                  <a:cubicBezTo>
                    <a:pt x="21" y="22"/>
                    <a:pt x="21" y="20"/>
                    <a:pt x="20" y="21"/>
                  </a:cubicBezTo>
                  <a:cubicBezTo>
                    <a:pt x="20" y="21"/>
                    <a:pt x="20" y="23"/>
                    <a:pt x="19" y="24"/>
                  </a:cubicBezTo>
                  <a:cubicBezTo>
                    <a:pt x="19" y="24"/>
                    <a:pt x="18" y="24"/>
                    <a:pt x="18" y="24"/>
                  </a:cubicBezTo>
                  <a:cubicBezTo>
                    <a:pt x="17" y="24"/>
                    <a:pt x="17" y="25"/>
                    <a:pt x="16" y="25"/>
                  </a:cubicBezTo>
                  <a:cubicBezTo>
                    <a:pt x="16" y="25"/>
                    <a:pt x="15" y="24"/>
                    <a:pt x="15" y="25"/>
                  </a:cubicBezTo>
                  <a:cubicBezTo>
                    <a:pt x="15" y="25"/>
                    <a:pt x="15" y="24"/>
                    <a:pt x="15" y="24"/>
                  </a:cubicBezTo>
                  <a:cubicBezTo>
                    <a:pt x="15" y="23"/>
                    <a:pt x="15" y="22"/>
                    <a:pt x="15" y="21"/>
                  </a:cubicBezTo>
                  <a:cubicBezTo>
                    <a:pt x="16" y="21"/>
                    <a:pt x="15" y="25"/>
                    <a:pt x="17" y="24"/>
                  </a:cubicBezTo>
                  <a:cubicBezTo>
                    <a:pt x="18" y="23"/>
                    <a:pt x="18" y="21"/>
                    <a:pt x="19" y="20"/>
                  </a:cubicBezTo>
                  <a:cubicBezTo>
                    <a:pt x="19" y="20"/>
                    <a:pt x="18" y="19"/>
                    <a:pt x="18" y="19"/>
                  </a:cubicBezTo>
                  <a:cubicBezTo>
                    <a:pt x="18" y="16"/>
                    <a:pt x="20" y="15"/>
                    <a:pt x="21" y="13"/>
                  </a:cubicBezTo>
                  <a:cubicBezTo>
                    <a:pt x="21" y="13"/>
                    <a:pt x="21" y="13"/>
                    <a:pt x="21" y="14"/>
                  </a:cubicBezTo>
                  <a:cubicBezTo>
                    <a:pt x="21" y="16"/>
                    <a:pt x="19" y="15"/>
                    <a:pt x="19" y="18"/>
                  </a:cubicBezTo>
                  <a:cubicBezTo>
                    <a:pt x="20" y="18"/>
                    <a:pt x="21" y="19"/>
                    <a:pt x="21" y="19"/>
                  </a:cubicBezTo>
                  <a:close/>
                  <a:moveTo>
                    <a:pt x="22" y="20"/>
                  </a:moveTo>
                  <a:cubicBezTo>
                    <a:pt x="22" y="19"/>
                    <a:pt x="23" y="19"/>
                    <a:pt x="23" y="19"/>
                  </a:cubicBezTo>
                  <a:cubicBezTo>
                    <a:pt x="23" y="20"/>
                    <a:pt x="23" y="20"/>
                    <a:pt x="22" y="20"/>
                  </a:cubicBezTo>
                  <a:close/>
                  <a:moveTo>
                    <a:pt x="24" y="9"/>
                  </a:moveTo>
                  <a:cubicBezTo>
                    <a:pt x="24" y="9"/>
                    <a:pt x="24" y="9"/>
                    <a:pt x="24" y="9"/>
                  </a:cubicBezTo>
                  <a:cubicBezTo>
                    <a:pt x="24" y="9"/>
                    <a:pt x="24" y="9"/>
                    <a:pt x="24" y="9"/>
                  </a:cubicBezTo>
                  <a:close/>
                  <a:moveTo>
                    <a:pt x="28" y="48"/>
                  </a:moveTo>
                  <a:cubicBezTo>
                    <a:pt x="28" y="48"/>
                    <a:pt x="28" y="48"/>
                    <a:pt x="28" y="48"/>
                  </a:cubicBezTo>
                  <a:cubicBezTo>
                    <a:pt x="28" y="48"/>
                    <a:pt x="28" y="49"/>
                    <a:pt x="28" y="48"/>
                  </a:cubicBezTo>
                  <a:close/>
                  <a:moveTo>
                    <a:pt x="28" y="15"/>
                  </a:moveTo>
                  <a:cubicBezTo>
                    <a:pt x="28" y="14"/>
                    <a:pt x="29" y="14"/>
                    <a:pt x="29" y="14"/>
                  </a:cubicBezTo>
                  <a:cubicBezTo>
                    <a:pt x="29" y="14"/>
                    <a:pt x="28" y="15"/>
                    <a:pt x="28" y="15"/>
                  </a:cubicBezTo>
                  <a:close/>
                  <a:moveTo>
                    <a:pt x="45" y="9"/>
                  </a:moveTo>
                  <a:cubicBezTo>
                    <a:pt x="44" y="9"/>
                    <a:pt x="45" y="8"/>
                    <a:pt x="45" y="9"/>
                  </a:cubicBezTo>
                  <a:cubicBezTo>
                    <a:pt x="45" y="10"/>
                    <a:pt x="46" y="9"/>
                    <a:pt x="46" y="10"/>
                  </a:cubicBezTo>
                  <a:cubicBezTo>
                    <a:pt x="45" y="10"/>
                    <a:pt x="45" y="10"/>
                    <a:pt x="45" y="9"/>
                  </a:cubicBezTo>
                  <a:close/>
                  <a:moveTo>
                    <a:pt x="60" y="5"/>
                  </a:moveTo>
                  <a:cubicBezTo>
                    <a:pt x="60" y="5"/>
                    <a:pt x="60" y="5"/>
                    <a:pt x="60" y="5"/>
                  </a:cubicBezTo>
                  <a:cubicBezTo>
                    <a:pt x="61" y="5"/>
                    <a:pt x="60" y="5"/>
                    <a:pt x="60" y="5"/>
                  </a:cubicBezTo>
                  <a:close/>
                  <a:moveTo>
                    <a:pt x="61" y="5"/>
                  </a:moveTo>
                  <a:cubicBezTo>
                    <a:pt x="61" y="5"/>
                    <a:pt x="61" y="5"/>
                    <a:pt x="61" y="5"/>
                  </a:cubicBezTo>
                  <a:cubicBezTo>
                    <a:pt x="61" y="5"/>
                    <a:pt x="61" y="5"/>
                    <a:pt x="61" y="5"/>
                  </a:cubicBezTo>
                  <a:close/>
                  <a:moveTo>
                    <a:pt x="62" y="4"/>
                  </a:moveTo>
                  <a:cubicBezTo>
                    <a:pt x="61" y="4"/>
                    <a:pt x="62" y="4"/>
                    <a:pt x="62" y="4"/>
                  </a:cubicBezTo>
                  <a:cubicBezTo>
                    <a:pt x="62" y="4"/>
                    <a:pt x="62" y="4"/>
                    <a:pt x="62" y="4"/>
                  </a:cubicBezTo>
                  <a:close/>
                  <a:moveTo>
                    <a:pt x="72" y="39"/>
                  </a:moveTo>
                  <a:cubicBezTo>
                    <a:pt x="72" y="38"/>
                    <a:pt x="73" y="38"/>
                    <a:pt x="74" y="38"/>
                  </a:cubicBezTo>
                  <a:cubicBezTo>
                    <a:pt x="74" y="38"/>
                    <a:pt x="73" y="39"/>
                    <a:pt x="74" y="39"/>
                  </a:cubicBezTo>
                  <a:cubicBezTo>
                    <a:pt x="73" y="40"/>
                    <a:pt x="73" y="39"/>
                    <a:pt x="72"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73"/>
            <p:cNvSpPr>
              <a:spLocks/>
            </p:cNvSpPr>
            <p:nvPr/>
          </p:nvSpPr>
          <p:spPr bwMode="auto">
            <a:xfrm>
              <a:off x="4228326" y="5756364"/>
              <a:ext cx="4337" cy="9759"/>
            </a:xfrm>
            <a:custGeom>
              <a:avLst/>
              <a:gdLst>
                <a:gd name="T0" fmla="*/ 1 w 2"/>
                <a:gd name="T1" fmla="*/ 3 h 4"/>
                <a:gd name="T2" fmla="*/ 2 w 2"/>
                <a:gd name="T3" fmla="*/ 4 h 4"/>
                <a:gd name="T4" fmla="*/ 2 w 2"/>
                <a:gd name="T5" fmla="*/ 3 h 4"/>
                <a:gd name="T6" fmla="*/ 1 w 2"/>
                <a:gd name="T7" fmla="*/ 1 h 4"/>
                <a:gd name="T8" fmla="*/ 0 w 2"/>
                <a:gd name="T9" fmla="*/ 0 h 4"/>
                <a:gd name="T10" fmla="*/ 0 w 2"/>
                <a:gd name="T11" fmla="*/ 2 h 4"/>
                <a:gd name="T12" fmla="*/ 0 w 2"/>
                <a:gd name="T13" fmla="*/ 3 h 4"/>
                <a:gd name="T14" fmla="*/ 0 w 2"/>
                <a:gd name="T15" fmla="*/ 3 h 4"/>
                <a:gd name="T16" fmla="*/ 1 w 2"/>
                <a:gd name="T17" fmla="*/ 3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 h="4">
                  <a:moveTo>
                    <a:pt x="1" y="3"/>
                  </a:moveTo>
                  <a:cubicBezTo>
                    <a:pt x="2" y="3"/>
                    <a:pt x="1" y="4"/>
                    <a:pt x="2" y="4"/>
                  </a:cubicBezTo>
                  <a:cubicBezTo>
                    <a:pt x="2" y="4"/>
                    <a:pt x="2" y="3"/>
                    <a:pt x="2" y="3"/>
                  </a:cubicBezTo>
                  <a:cubicBezTo>
                    <a:pt x="2" y="2"/>
                    <a:pt x="2" y="2"/>
                    <a:pt x="1" y="1"/>
                  </a:cubicBezTo>
                  <a:cubicBezTo>
                    <a:pt x="1" y="0"/>
                    <a:pt x="1" y="0"/>
                    <a:pt x="0" y="0"/>
                  </a:cubicBezTo>
                  <a:cubicBezTo>
                    <a:pt x="0" y="1"/>
                    <a:pt x="0" y="1"/>
                    <a:pt x="0" y="2"/>
                  </a:cubicBezTo>
                  <a:cubicBezTo>
                    <a:pt x="0" y="2"/>
                    <a:pt x="0" y="3"/>
                    <a:pt x="0" y="3"/>
                  </a:cubicBezTo>
                  <a:cubicBezTo>
                    <a:pt x="0" y="4"/>
                    <a:pt x="0" y="4"/>
                    <a:pt x="0" y="3"/>
                  </a:cubicBezTo>
                  <a:cubicBezTo>
                    <a:pt x="1"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74"/>
            <p:cNvSpPr>
              <a:spLocks/>
            </p:cNvSpPr>
            <p:nvPr/>
          </p:nvSpPr>
          <p:spPr bwMode="auto">
            <a:xfrm>
              <a:off x="4213146" y="5820337"/>
              <a:ext cx="9759" cy="9759"/>
            </a:xfrm>
            <a:custGeom>
              <a:avLst/>
              <a:gdLst>
                <a:gd name="T0" fmla="*/ 0 w 4"/>
                <a:gd name="T1" fmla="*/ 3 h 4"/>
                <a:gd name="T2" fmla="*/ 1 w 4"/>
                <a:gd name="T3" fmla="*/ 3 h 4"/>
                <a:gd name="T4" fmla="*/ 1 w 4"/>
                <a:gd name="T5" fmla="*/ 4 h 4"/>
                <a:gd name="T6" fmla="*/ 4 w 4"/>
                <a:gd name="T7" fmla="*/ 3 h 4"/>
                <a:gd name="T8" fmla="*/ 2 w 4"/>
                <a:gd name="T9" fmla="*/ 2 h 4"/>
                <a:gd name="T10" fmla="*/ 1 w 4"/>
                <a:gd name="T11" fmla="*/ 0 h 4"/>
                <a:gd name="T12" fmla="*/ 1 w 4"/>
                <a:gd name="T13" fmla="*/ 2 h 4"/>
                <a:gd name="T14" fmla="*/ 0 w 4"/>
                <a:gd name="T15" fmla="*/ 3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0" y="3"/>
                  </a:moveTo>
                  <a:cubicBezTo>
                    <a:pt x="0" y="4"/>
                    <a:pt x="0" y="3"/>
                    <a:pt x="1" y="3"/>
                  </a:cubicBezTo>
                  <a:cubicBezTo>
                    <a:pt x="1" y="4"/>
                    <a:pt x="1" y="4"/>
                    <a:pt x="1" y="4"/>
                  </a:cubicBezTo>
                  <a:cubicBezTo>
                    <a:pt x="2" y="4"/>
                    <a:pt x="2" y="3"/>
                    <a:pt x="4" y="3"/>
                  </a:cubicBezTo>
                  <a:cubicBezTo>
                    <a:pt x="4" y="2"/>
                    <a:pt x="3" y="2"/>
                    <a:pt x="2" y="2"/>
                  </a:cubicBezTo>
                  <a:cubicBezTo>
                    <a:pt x="2" y="1"/>
                    <a:pt x="2" y="0"/>
                    <a:pt x="1" y="0"/>
                  </a:cubicBezTo>
                  <a:cubicBezTo>
                    <a:pt x="1" y="1"/>
                    <a:pt x="1" y="1"/>
                    <a:pt x="1" y="2"/>
                  </a:cubicBezTo>
                  <a:cubicBezTo>
                    <a:pt x="0" y="2"/>
                    <a:pt x="0" y="2"/>
                    <a:pt x="0"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75"/>
            <p:cNvSpPr>
              <a:spLocks/>
            </p:cNvSpPr>
            <p:nvPr/>
          </p:nvSpPr>
          <p:spPr bwMode="auto">
            <a:xfrm>
              <a:off x="4204472" y="5845275"/>
              <a:ext cx="10843" cy="13011"/>
            </a:xfrm>
            <a:custGeom>
              <a:avLst/>
              <a:gdLst>
                <a:gd name="T0" fmla="*/ 4 w 4"/>
                <a:gd name="T1" fmla="*/ 1 h 5"/>
                <a:gd name="T2" fmla="*/ 2 w 4"/>
                <a:gd name="T3" fmla="*/ 0 h 5"/>
                <a:gd name="T4" fmla="*/ 2 w 4"/>
                <a:gd name="T5" fmla="*/ 5 h 5"/>
                <a:gd name="T6" fmla="*/ 2 w 4"/>
                <a:gd name="T7" fmla="*/ 3 h 5"/>
                <a:gd name="T8" fmla="*/ 3 w 4"/>
                <a:gd name="T9" fmla="*/ 4 h 5"/>
                <a:gd name="T10" fmla="*/ 3 w 4"/>
                <a:gd name="T11" fmla="*/ 1 h 5"/>
                <a:gd name="T12" fmla="*/ 4 w 4"/>
                <a:gd name="T13" fmla="*/ 1 h 5"/>
              </a:gdLst>
              <a:ahLst/>
              <a:cxnLst>
                <a:cxn ang="0">
                  <a:pos x="T0" y="T1"/>
                </a:cxn>
                <a:cxn ang="0">
                  <a:pos x="T2" y="T3"/>
                </a:cxn>
                <a:cxn ang="0">
                  <a:pos x="T4" y="T5"/>
                </a:cxn>
                <a:cxn ang="0">
                  <a:pos x="T6" y="T7"/>
                </a:cxn>
                <a:cxn ang="0">
                  <a:pos x="T8" y="T9"/>
                </a:cxn>
                <a:cxn ang="0">
                  <a:pos x="T10" y="T11"/>
                </a:cxn>
                <a:cxn ang="0">
                  <a:pos x="T12" y="T13"/>
                </a:cxn>
              </a:cxnLst>
              <a:rect l="0" t="0" r="r" b="b"/>
              <a:pathLst>
                <a:path w="4" h="5">
                  <a:moveTo>
                    <a:pt x="4" y="1"/>
                  </a:moveTo>
                  <a:cubicBezTo>
                    <a:pt x="4" y="0"/>
                    <a:pt x="2" y="1"/>
                    <a:pt x="2" y="0"/>
                  </a:cubicBezTo>
                  <a:cubicBezTo>
                    <a:pt x="1" y="1"/>
                    <a:pt x="0" y="4"/>
                    <a:pt x="2" y="5"/>
                  </a:cubicBezTo>
                  <a:cubicBezTo>
                    <a:pt x="2" y="4"/>
                    <a:pt x="2" y="4"/>
                    <a:pt x="2" y="3"/>
                  </a:cubicBezTo>
                  <a:cubicBezTo>
                    <a:pt x="3" y="4"/>
                    <a:pt x="3" y="5"/>
                    <a:pt x="3" y="4"/>
                  </a:cubicBezTo>
                  <a:cubicBezTo>
                    <a:pt x="3" y="3"/>
                    <a:pt x="3" y="3"/>
                    <a:pt x="3" y="1"/>
                  </a:cubicBezTo>
                  <a:cubicBezTo>
                    <a:pt x="3" y="2"/>
                    <a:pt x="3"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7" name="Freeform 76"/>
            <p:cNvSpPr>
              <a:spLocks/>
            </p:cNvSpPr>
            <p:nvPr/>
          </p:nvSpPr>
          <p:spPr bwMode="auto">
            <a:xfrm>
              <a:off x="4192545" y="5835516"/>
              <a:ext cx="15180" cy="22770"/>
            </a:xfrm>
            <a:custGeom>
              <a:avLst/>
              <a:gdLst>
                <a:gd name="T0" fmla="*/ 0 w 6"/>
                <a:gd name="T1" fmla="*/ 5 h 9"/>
                <a:gd name="T2" fmla="*/ 1 w 6"/>
                <a:gd name="T3" fmla="*/ 8 h 9"/>
                <a:gd name="T4" fmla="*/ 4 w 6"/>
                <a:gd name="T5" fmla="*/ 9 h 9"/>
                <a:gd name="T6" fmla="*/ 5 w 6"/>
                <a:gd name="T7" fmla="*/ 8 h 9"/>
                <a:gd name="T8" fmla="*/ 4 w 6"/>
                <a:gd name="T9" fmla="*/ 8 h 9"/>
                <a:gd name="T10" fmla="*/ 5 w 6"/>
                <a:gd name="T11" fmla="*/ 5 h 9"/>
                <a:gd name="T12" fmla="*/ 5 w 6"/>
                <a:gd name="T13" fmla="*/ 3 h 9"/>
                <a:gd name="T14" fmla="*/ 6 w 6"/>
                <a:gd name="T15" fmla="*/ 1 h 9"/>
                <a:gd name="T16" fmla="*/ 4 w 6"/>
                <a:gd name="T17" fmla="*/ 0 h 9"/>
                <a:gd name="T18" fmla="*/ 0 w 6"/>
                <a:gd name="T19"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 h="9">
                  <a:moveTo>
                    <a:pt x="0" y="5"/>
                  </a:moveTo>
                  <a:cubicBezTo>
                    <a:pt x="0" y="6"/>
                    <a:pt x="1" y="6"/>
                    <a:pt x="1" y="8"/>
                  </a:cubicBezTo>
                  <a:cubicBezTo>
                    <a:pt x="3" y="7"/>
                    <a:pt x="3" y="9"/>
                    <a:pt x="4" y="9"/>
                  </a:cubicBezTo>
                  <a:cubicBezTo>
                    <a:pt x="4" y="8"/>
                    <a:pt x="5" y="8"/>
                    <a:pt x="5" y="8"/>
                  </a:cubicBezTo>
                  <a:cubicBezTo>
                    <a:pt x="5" y="8"/>
                    <a:pt x="4" y="8"/>
                    <a:pt x="4" y="8"/>
                  </a:cubicBezTo>
                  <a:cubicBezTo>
                    <a:pt x="5" y="7"/>
                    <a:pt x="5" y="6"/>
                    <a:pt x="5" y="5"/>
                  </a:cubicBezTo>
                  <a:cubicBezTo>
                    <a:pt x="5" y="4"/>
                    <a:pt x="6" y="3"/>
                    <a:pt x="5" y="3"/>
                  </a:cubicBezTo>
                  <a:cubicBezTo>
                    <a:pt x="6" y="2"/>
                    <a:pt x="6" y="2"/>
                    <a:pt x="6" y="1"/>
                  </a:cubicBezTo>
                  <a:cubicBezTo>
                    <a:pt x="5" y="1"/>
                    <a:pt x="5" y="0"/>
                    <a:pt x="4" y="0"/>
                  </a:cubicBezTo>
                  <a:cubicBezTo>
                    <a:pt x="4" y="3"/>
                    <a:pt x="0" y="3"/>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8" name="Freeform 77"/>
            <p:cNvSpPr>
              <a:spLocks/>
            </p:cNvSpPr>
            <p:nvPr/>
          </p:nvSpPr>
          <p:spPr bwMode="auto">
            <a:xfrm>
              <a:off x="4187123" y="5858287"/>
              <a:ext cx="15180" cy="7590"/>
            </a:xfrm>
            <a:custGeom>
              <a:avLst/>
              <a:gdLst>
                <a:gd name="T0" fmla="*/ 0 w 6"/>
                <a:gd name="T1" fmla="*/ 2 h 3"/>
                <a:gd name="T2" fmla="*/ 6 w 6"/>
                <a:gd name="T3" fmla="*/ 3 h 3"/>
                <a:gd name="T4" fmla="*/ 5 w 6"/>
                <a:gd name="T5" fmla="*/ 1 h 3"/>
                <a:gd name="T6" fmla="*/ 1 w 6"/>
                <a:gd name="T7" fmla="*/ 0 h 3"/>
                <a:gd name="T8" fmla="*/ 0 w 6"/>
                <a:gd name="T9" fmla="*/ 2 h 3"/>
              </a:gdLst>
              <a:ahLst/>
              <a:cxnLst>
                <a:cxn ang="0">
                  <a:pos x="T0" y="T1"/>
                </a:cxn>
                <a:cxn ang="0">
                  <a:pos x="T2" y="T3"/>
                </a:cxn>
                <a:cxn ang="0">
                  <a:pos x="T4" y="T5"/>
                </a:cxn>
                <a:cxn ang="0">
                  <a:pos x="T6" y="T7"/>
                </a:cxn>
                <a:cxn ang="0">
                  <a:pos x="T8" y="T9"/>
                </a:cxn>
              </a:cxnLst>
              <a:rect l="0" t="0" r="r" b="b"/>
              <a:pathLst>
                <a:path w="6" h="3">
                  <a:moveTo>
                    <a:pt x="0" y="2"/>
                  </a:moveTo>
                  <a:cubicBezTo>
                    <a:pt x="2" y="2"/>
                    <a:pt x="3" y="3"/>
                    <a:pt x="6" y="3"/>
                  </a:cubicBezTo>
                  <a:cubicBezTo>
                    <a:pt x="6" y="2"/>
                    <a:pt x="5" y="2"/>
                    <a:pt x="5" y="1"/>
                  </a:cubicBezTo>
                  <a:cubicBezTo>
                    <a:pt x="3" y="1"/>
                    <a:pt x="2" y="1"/>
                    <a:pt x="1" y="0"/>
                  </a:cubicBezTo>
                  <a:cubicBezTo>
                    <a:pt x="0"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9" name="Freeform 78"/>
            <p:cNvSpPr>
              <a:spLocks/>
            </p:cNvSpPr>
            <p:nvPr/>
          </p:nvSpPr>
          <p:spPr bwMode="auto">
            <a:xfrm>
              <a:off x="4204472" y="5799735"/>
              <a:ext cx="5422" cy="7590"/>
            </a:xfrm>
            <a:custGeom>
              <a:avLst/>
              <a:gdLst>
                <a:gd name="T0" fmla="*/ 0 w 2"/>
                <a:gd name="T1" fmla="*/ 1 h 3"/>
                <a:gd name="T2" fmla="*/ 1 w 2"/>
                <a:gd name="T3" fmla="*/ 3 h 3"/>
                <a:gd name="T4" fmla="*/ 2 w 2"/>
                <a:gd name="T5" fmla="*/ 1 h 3"/>
                <a:gd name="T6" fmla="*/ 0 w 2"/>
                <a:gd name="T7" fmla="*/ 1 h 3"/>
              </a:gdLst>
              <a:ahLst/>
              <a:cxnLst>
                <a:cxn ang="0">
                  <a:pos x="T0" y="T1"/>
                </a:cxn>
                <a:cxn ang="0">
                  <a:pos x="T2" y="T3"/>
                </a:cxn>
                <a:cxn ang="0">
                  <a:pos x="T4" y="T5"/>
                </a:cxn>
                <a:cxn ang="0">
                  <a:pos x="T6" y="T7"/>
                </a:cxn>
              </a:cxnLst>
              <a:rect l="0" t="0" r="r" b="b"/>
              <a:pathLst>
                <a:path w="2" h="3">
                  <a:moveTo>
                    <a:pt x="0" y="1"/>
                  </a:moveTo>
                  <a:cubicBezTo>
                    <a:pt x="0" y="2"/>
                    <a:pt x="1" y="2"/>
                    <a:pt x="1" y="3"/>
                  </a:cubicBezTo>
                  <a:cubicBezTo>
                    <a:pt x="2" y="3"/>
                    <a:pt x="2" y="2"/>
                    <a:pt x="2" y="1"/>
                  </a:cubicBezTo>
                  <a:cubicBezTo>
                    <a:pt x="1" y="0"/>
                    <a:pt x="0" y="1"/>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0" name="Freeform 79"/>
            <p:cNvSpPr>
              <a:spLocks/>
            </p:cNvSpPr>
            <p:nvPr/>
          </p:nvSpPr>
          <p:spPr bwMode="auto">
            <a:xfrm>
              <a:off x="4207725" y="5809494"/>
              <a:ext cx="5422" cy="10843"/>
            </a:xfrm>
            <a:custGeom>
              <a:avLst/>
              <a:gdLst>
                <a:gd name="T0" fmla="*/ 0 w 2"/>
                <a:gd name="T1" fmla="*/ 2 h 4"/>
                <a:gd name="T2" fmla="*/ 1 w 2"/>
                <a:gd name="T3" fmla="*/ 4 h 4"/>
                <a:gd name="T4" fmla="*/ 2 w 2"/>
                <a:gd name="T5" fmla="*/ 1 h 4"/>
                <a:gd name="T6" fmla="*/ 0 w 2"/>
                <a:gd name="T7" fmla="*/ 2 h 4"/>
              </a:gdLst>
              <a:ahLst/>
              <a:cxnLst>
                <a:cxn ang="0">
                  <a:pos x="T0" y="T1"/>
                </a:cxn>
                <a:cxn ang="0">
                  <a:pos x="T2" y="T3"/>
                </a:cxn>
                <a:cxn ang="0">
                  <a:pos x="T4" y="T5"/>
                </a:cxn>
                <a:cxn ang="0">
                  <a:pos x="T6" y="T7"/>
                </a:cxn>
              </a:cxnLst>
              <a:rect l="0" t="0" r="r" b="b"/>
              <a:pathLst>
                <a:path w="2" h="4">
                  <a:moveTo>
                    <a:pt x="0" y="2"/>
                  </a:moveTo>
                  <a:cubicBezTo>
                    <a:pt x="0" y="3"/>
                    <a:pt x="1" y="3"/>
                    <a:pt x="1" y="4"/>
                  </a:cubicBezTo>
                  <a:cubicBezTo>
                    <a:pt x="2" y="3"/>
                    <a:pt x="2" y="3"/>
                    <a:pt x="2" y="1"/>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1" name="Freeform 80"/>
            <p:cNvSpPr>
              <a:spLocks/>
            </p:cNvSpPr>
            <p:nvPr/>
          </p:nvSpPr>
          <p:spPr bwMode="auto">
            <a:xfrm>
              <a:off x="4220736" y="5845275"/>
              <a:ext cx="7590" cy="5422"/>
            </a:xfrm>
            <a:custGeom>
              <a:avLst/>
              <a:gdLst>
                <a:gd name="T0" fmla="*/ 3 w 3"/>
                <a:gd name="T1" fmla="*/ 0 h 2"/>
                <a:gd name="T2" fmla="*/ 0 w 3"/>
                <a:gd name="T3" fmla="*/ 1 h 2"/>
                <a:gd name="T4" fmla="*/ 3 w 3"/>
                <a:gd name="T5" fmla="*/ 0 h 2"/>
              </a:gdLst>
              <a:ahLst/>
              <a:cxnLst>
                <a:cxn ang="0">
                  <a:pos x="T0" y="T1"/>
                </a:cxn>
                <a:cxn ang="0">
                  <a:pos x="T2" y="T3"/>
                </a:cxn>
                <a:cxn ang="0">
                  <a:pos x="T4" y="T5"/>
                </a:cxn>
              </a:cxnLst>
              <a:rect l="0" t="0" r="r" b="b"/>
              <a:pathLst>
                <a:path w="3" h="2">
                  <a:moveTo>
                    <a:pt x="3" y="0"/>
                  </a:moveTo>
                  <a:cubicBezTo>
                    <a:pt x="2" y="0"/>
                    <a:pt x="0" y="0"/>
                    <a:pt x="0" y="1"/>
                  </a:cubicBezTo>
                  <a:cubicBezTo>
                    <a:pt x="1" y="2"/>
                    <a:pt x="3" y="1"/>
                    <a:pt x="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2" name="Freeform 81"/>
            <p:cNvSpPr>
              <a:spLocks/>
            </p:cNvSpPr>
            <p:nvPr/>
          </p:nvSpPr>
          <p:spPr bwMode="auto">
            <a:xfrm>
              <a:off x="4217483" y="5766122"/>
              <a:ext cx="15180" cy="22770"/>
            </a:xfrm>
            <a:custGeom>
              <a:avLst/>
              <a:gdLst>
                <a:gd name="T0" fmla="*/ 5 w 6"/>
                <a:gd name="T1" fmla="*/ 0 h 9"/>
                <a:gd name="T2" fmla="*/ 5 w 6"/>
                <a:gd name="T3" fmla="*/ 0 h 9"/>
                <a:gd name="T4" fmla="*/ 5 w 6"/>
                <a:gd name="T5" fmla="*/ 0 h 9"/>
                <a:gd name="T6" fmla="*/ 5 w 6"/>
                <a:gd name="T7" fmla="*/ 3 h 9"/>
                <a:gd name="T8" fmla="*/ 5 w 6"/>
                <a:gd name="T9" fmla="*/ 3 h 9"/>
                <a:gd name="T10" fmla="*/ 2 w 6"/>
                <a:gd name="T11" fmla="*/ 5 h 9"/>
                <a:gd name="T12" fmla="*/ 0 w 6"/>
                <a:gd name="T13" fmla="*/ 7 h 9"/>
                <a:gd name="T14" fmla="*/ 1 w 6"/>
                <a:gd name="T15" fmla="*/ 7 h 9"/>
                <a:gd name="T16" fmla="*/ 0 w 6"/>
                <a:gd name="T17" fmla="*/ 7 h 9"/>
                <a:gd name="T18" fmla="*/ 1 w 6"/>
                <a:gd name="T19" fmla="*/ 9 h 9"/>
                <a:gd name="T20" fmla="*/ 2 w 6"/>
                <a:gd name="T21" fmla="*/ 7 h 9"/>
                <a:gd name="T22" fmla="*/ 3 w 6"/>
                <a:gd name="T23" fmla="*/ 7 h 9"/>
                <a:gd name="T24" fmla="*/ 6 w 6"/>
                <a:gd name="T25" fmla="*/ 5 h 9"/>
                <a:gd name="T26" fmla="*/ 6 w 6"/>
                <a:gd name="T27" fmla="*/ 5 h 9"/>
                <a:gd name="T28" fmla="*/ 5 w 6"/>
                <a:gd name="T29"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 h="9">
                  <a:moveTo>
                    <a:pt x="5" y="0"/>
                  </a:moveTo>
                  <a:cubicBezTo>
                    <a:pt x="5" y="0"/>
                    <a:pt x="5" y="0"/>
                    <a:pt x="5" y="0"/>
                  </a:cubicBezTo>
                  <a:cubicBezTo>
                    <a:pt x="5" y="0"/>
                    <a:pt x="5" y="0"/>
                    <a:pt x="5" y="0"/>
                  </a:cubicBezTo>
                  <a:cubicBezTo>
                    <a:pt x="5" y="1"/>
                    <a:pt x="4" y="2"/>
                    <a:pt x="5" y="3"/>
                  </a:cubicBezTo>
                  <a:cubicBezTo>
                    <a:pt x="5" y="3"/>
                    <a:pt x="5" y="3"/>
                    <a:pt x="5" y="3"/>
                  </a:cubicBezTo>
                  <a:cubicBezTo>
                    <a:pt x="4" y="4"/>
                    <a:pt x="3" y="4"/>
                    <a:pt x="2" y="5"/>
                  </a:cubicBezTo>
                  <a:cubicBezTo>
                    <a:pt x="2" y="6"/>
                    <a:pt x="0" y="5"/>
                    <a:pt x="0" y="7"/>
                  </a:cubicBezTo>
                  <a:cubicBezTo>
                    <a:pt x="0" y="7"/>
                    <a:pt x="1" y="6"/>
                    <a:pt x="1" y="7"/>
                  </a:cubicBezTo>
                  <a:cubicBezTo>
                    <a:pt x="1" y="7"/>
                    <a:pt x="0" y="7"/>
                    <a:pt x="0" y="7"/>
                  </a:cubicBezTo>
                  <a:cubicBezTo>
                    <a:pt x="0" y="8"/>
                    <a:pt x="0" y="8"/>
                    <a:pt x="1" y="9"/>
                  </a:cubicBezTo>
                  <a:cubicBezTo>
                    <a:pt x="1" y="8"/>
                    <a:pt x="2" y="7"/>
                    <a:pt x="2" y="7"/>
                  </a:cubicBezTo>
                  <a:cubicBezTo>
                    <a:pt x="3" y="7"/>
                    <a:pt x="3" y="7"/>
                    <a:pt x="3" y="7"/>
                  </a:cubicBezTo>
                  <a:cubicBezTo>
                    <a:pt x="4" y="6"/>
                    <a:pt x="5" y="6"/>
                    <a:pt x="6" y="5"/>
                  </a:cubicBezTo>
                  <a:cubicBezTo>
                    <a:pt x="6" y="5"/>
                    <a:pt x="6" y="5"/>
                    <a:pt x="6" y="5"/>
                  </a:cubicBezTo>
                  <a:cubicBezTo>
                    <a:pt x="6" y="3"/>
                    <a:pt x="5" y="2"/>
                    <a:pt x="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3" name="Freeform 82"/>
            <p:cNvSpPr>
              <a:spLocks/>
            </p:cNvSpPr>
            <p:nvPr/>
          </p:nvSpPr>
          <p:spPr bwMode="auto">
            <a:xfrm>
              <a:off x="4228326" y="5747690"/>
              <a:ext cx="2169" cy="8674"/>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2"/>
                    <a:pt x="0" y="1"/>
                    <a:pt x="0" y="0"/>
                  </a:cubicBezTo>
                  <a:cubicBezTo>
                    <a:pt x="0"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4" name="Freeform 83"/>
            <p:cNvSpPr>
              <a:spLocks/>
            </p:cNvSpPr>
            <p:nvPr/>
          </p:nvSpPr>
          <p:spPr bwMode="auto">
            <a:xfrm>
              <a:off x="4174112" y="5837685"/>
              <a:ext cx="13011" cy="20602"/>
            </a:xfrm>
            <a:custGeom>
              <a:avLst/>
              <a:gdLst>
                <a:gd name="T0" fmla="*/ 5 w 5"/>
                <a:gd name="T1" fmla="*/ 8 h 8"/>
                <a:gd name="T2" fmla="*/ 4 w 5"/>
                <a:gd name="T3" fmla="*/ 4 h 8"/>
                <a:gd name="T4" fmla="*/ 3 w 5"/>
                <a:gd name="T5" fmla="*/ 2 h 8"/>
                <a:gd name="T6" fmla="*/ 2 w 5"/>
                <a:gd name="T7" fmla="*/ 0 h 8"/>
                <a:gd name="T8" fmla="*/ 1 w 5"/>
                <a:gd name="T9" fmla="*/ 0 h 8"/>
                <a:gd name="T10" fmla="*/ 0 w 5"/>
                <a:gd name="T11" fmla="*/ 0 h 8"/>
                <a:gd name="T12" fmla="*/ 2 w 5"/>
                <a:gd name="T13" fmla="*/ 6 h 8"/>
                <a:gd name="T14" fmla="*/ 5 w 5"/>
                <a:gd name="T15" fmla="*/ 8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 h="8">
                  <a:moveTo>
                    <a:pt x="5" y="8"/>
                  </a:moveTo>
                  <a:cubicBezTo>
                    <a:pt x="5" y="7"/>
                    <a:pt x="4" y="5"/>
                    <a:pt x="4" y="4"/>
                  </a:cubicBezTo>
                  <a:cubicBezTo>
                    <a:pt x="4" y="4"/>
                    <a:pt x="3" y="3"/>
                    <a:pt x="3" y="2"/>
                  </a:cubicBezTo>
                  <a:cubicBezTo>
                    <a:pt x="2" y="2"/>
                    <a:pt x="2" y="1"/>
                    <a:pt x="2" y="0"/>
                  </a:cubicBezTo>
                  <a:cubicBezTo>
                    <a:pt x="1" y="1"/>
                    <a:pt x="1" y="0"/>
                    <a:pt x="1" y="0"/>
                  </a:cubicBezTo>
                  <a:cubicBezTo>
                    <a:pt x="1" y="1"/>
                    <a:pt x="0" y="0"/>
                    <a:pt x="0" y="0"/>
                  </a:cubicBezTo>
                  <a:cubicBezTo>
                    <a:pt x="0" y="3"/>
                    <a:pt x="3" y="3"/>
                    <a:pt x="2" y="6"/>
                  </a:cubicBezTo>
                  <a:cubicBezTo>
                    <a:pt x="4" y="7"/>
                    <a:pt x="4" y="8"/>
                    <a:pt x="5"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5" name="Freeform 84"/>
            <p:cNvSpPr>
              <a:spLocks/>
            </p:cNvSpPr>
            <p:nvPr/>
          </p:nvSpPr>
          <p:spPr bwMode="auto">
            <a:xfrm>
              <a:off x="4151342" y="5830095"/>
              <a:ext cx="5422" cy="7590"/>
            </a:xfrm>
            <a:custGeom>
              <a:avLst/>
              <a:gdLst>
                <a:gd name="T0" fmla="*/ 1 w 2"/>
                <a:gd name="T1" fmla="*/ 3 h 3"/>
                <a:gd name="T2" fmla="*/ 2 w 2"/>
                <a:gd name="T3" fmla="*/ 2 h 3"/>
                <a:gd name="T4" fmla="*/ 1 w 2"/>
                <a:gd name="T5" fmla="*/ 0 h 3"/>
                <a:gd name="T6" fmla="*/ 1 w 2"/>
                <a:gd name="T7" fmla="*/ 3 h 3"/>
              </a:gdLst>
              <a:ahLst/>
              <a:cxnLst>
                <a:cxn ang="0">
                  <a:pos x="T0" y="T1"/>
                </a:cxn>
                <a:cxn ang="0">
                  <a:pos x="T2" y="T3"/>
                </a:cxn>
                <a:cxn ang="0">
                  <a:pos x="T4" y="T5"/>
                </a:cxn>
                <a:cxn ang="0">
                  <a:pos x="T6" y="T7"/>
                </a:cxn>
              </a:cxnLst>
              <a:rect l="0" t="0" r="r" b="b"/>
              <a:pathLst>
                <a:path w="2" h="3">
                  <a:moveTo>
                    <a:pt x="1" y="3"/>
                  </a:moveTo>
                  <a:cubicBezTo>
                    <a:pt x="1" y="3"/>
                    <a:pt x="1" y="2"/>
                    <a:pt x="2" y="2"/>
                  </a:cubicBezTo>
                  <a:cubicBezTo>
                    <a:pt x="2" y="1"/>
                    <a:pt x="1" y="0"/>
                    <a:pt x="1" y="0"/>
                  </a:cubicBezTo>
                  <a:cubicBezTo>
                    <a:pt x="1" y="1"/>
                    <a:pt x="0" y="2"/>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6" name="Freeform 85"/>
            <p:cNvSpPr>
              <a:spLocks noEditPoints="1"/>
            </p:cNvSpPr>
            <p:nvPr/>
          </p:nvSpPr>
          <p:spPr bwMode="auto">
            <a:xfrm>
              <a:off x="3963761" y="5651188"/>
              <a:ext cx="74816" cy="73731"/>
            </a:xfrm>
            <a:custGeom>
              <a:avLst/>
              <a:gdLst>
                <a:gd name="T0" fmla="*/ 9 w 29"/>
                <a:gd name="T1" fmla="*/ 28 h 29"/>
                <a:gd name="T2" fmla="*/ 10 w 29"/>
                <a:gd name="T3" fmla="*/ 28 h 29"/>
                <a:gd name="T4" fmla="*/ 11 w 29"/>
                <a:gd name="T5" fmla="*/ 29 h 29"/>
                <a:gd name="T6" fmla="*/ 12 w 29"/>
                <a:gd name="T7" fmla="*/ 28 h 29"/>
                <a:gd name="T8" fmla="*/ 13 w 29"/>
                <a:gd name="T9" fmla="*/ 24 h 29"/>
                <a:gd name="T10" fmla="*/ 14 w 29"/>
                <a:gd name="T11" fmla="*/ 22 h 29"/>
                <a:gd name="T12" fmla="*/ 16 w 29"/>
                <a:gd name="T13" fmla="*/ 22 h 29"/>
                <a:gd name="T14" fmla="*/ 17 w 29"/>
                <a:gd name="T15" fmla="*/ 21 h 29"/>
                <a:gd name="T16" fmla="*/ 20 w 29"/>
                <a:gd name="T17" fmla="*/ 20 h 29"/>
                <a:gd name="T18" fmla="*/ 22 w 29"/>
                <a:gd name="T19" fmla="*/ 17 h 29"/>
                <a:gd name="T20" fmla="*/ 19 w 29"/>
                <a:gd name="T21" fmla="*/ 17 h 29"/>
                <a:gd name="T22" fmla="*/ 20 w 29"/>
                <a:gd name="T23" fmla="*/ 16 h 29"/>
                <a:gd name="T24" fmla="*/ 23 w 29"/>
                <a:gd name="T25" fmla="*/ 17 h 29"/>
                <a:gd name="T26" fmla="*/ 22 w 29"/>
                <a:gd name="T27" fmla="*/ 16 h 29"/>
                <a:gd name="T28" fmla="*/ 23 w 29"/>
                <a:gd name="T29" fmla="*/ 16 h 29"/>
                <a:gd name="T30" fmla="*/ 23 w 29"/>
                <a:gd name="T31" fmla="*/ 15 h 29"/>
                <a:gd name="T32" fmla="*/ 24 w 29"/>
                <a:gd name="T33" fmla="*/ 10 h 29"/>
                <a:gd name="T34" fmla="*/ 26 w 29"/>
                <a:gd name="T35" fmla="*/ 10 h 29"/>
                <a:gd name="T36" fmla="*/ 24 w 29"/>
                <a:gd name="T37" fmla="*/ 8 h 29"/>
                <a:gd name="T38" fmla="*/ 25 w 29"/>
                <a:gd name="T39" fmla="*/ 8 h 29"/>
                <a:gd name="T40" fmla="*/ 25 w 29"/>
                <a:gd name="T41" fmla="*/ 6 h 29"/>
                <a:gd name="T42" fmla="*/ 27 w 29"/>
                <a:gd name="T43" fmla="*/ 5 h 29"/>
                <a:gd name="T44" fmla="*/ 29 w 29"/>
                <a:gd name="T45" fmla="*/ 5 h 29"/>
                <a:gd name="T46" fmla="*/ 27 w 29"/>
                <a:gd name="T47" fmla="*/ 4 h 29"/>
                <a:gd name="T48" fmla="*/ 26 w 29"/>
                <a:gd name="T49" fmla="*/ 3 h 29"/>
                <a:gd name="T50" fmla="*/ 24 w 29"/>
                <a:gd name="T51" fmla="*/ 4 h 29"/>
                <a:gd name="T52" fmla="*/ 26 w 29"/>
                <a:gd name="T53" fmla="*/ 2 h 29"/>
                <a:gd name="T54" fmla="*/ 23 w 29"/>
                <a:gd name="T55" fmla="*/ 1 h 29"/>
                <a:gd name="T56" fmla="*/ 21 w 29"/>
                <a:gd name="T57" fmla="*/ 1 h 29"/>
                <a:gd name="T58" fmla="*/ 20 w 29"/>
                <a:gd name="T59" fmla="*/ 1 h 29"/>
                <a:gd name="T60" fmla="*/ 16 w 29"/>
                <a:gd name="T61" fmla="*/ 1 h 29"/>
                <a:gd name="T62" fmla="*/ 13 w 29"/>
                <a:gd name="T63" fmla="*/ 2 h 29"/>
                <a:gd name="T64" fmla="*/ 13 w 29"/>
                <a:gd name="T65" fmla="*/ 4 h 29"/>
                <a:gd name="T66" fmla="*/ 9 w 29"/>
                <a:gd name="T67" fmla="*/ 3 h 29"/>
                <a:gd name="T68" fmla="*/ 3 w 29"/>
                <a:gd name="T69" fmla="*/ 6 h 29"/>
                <a:gd name="T70" fmla="*/ 4 w 29"/>
                <a:gd name="T71" fmla="*/ 7 h 29"/>
                <a:gd name="T72" fmla="*/ 1 w 29"/>
                <a:gd name="T73" fmla="*/ 8 h 29"/>
                <a:gd name="T74" fmla="*/ 0 w 29"/>
                <a:gd name="T75" fmla="*/ 9 h 29"/>
                <a:gd name="T76" fmla="*/ 1 w 29"/>
                <a:gd name="T77" fmla="*/ 10 h 29"/>
                <a:gd name="T78" fmla="*/ 2 w 29"/>
                <a:gd name="T79" fmla="*/ 10 h 29"/>
                <a:gd name="T80" fmla="*/ 4 w 29"/>
                <a:gd name="T81" fmla="*/ 10 h 29"/>
                <a:gd name="T82" fmla="*/ 1 w 29"/>
                <a:gd name="T83" fmla="*/ 10 h 29"/>
                <a:gd name="T84" fmla="*/ 3 w 29"/>
                <a:gd name="T85" fmla="*/ 12 h 29"/>
                <a:gd name="T86" fmla="*/ 4 w 29"/>
                <a:gd name="T87" fmla="*/ 11 h 29"/>
                <a:gd name="T88" fmla="*/ 7 w 29"/>
                <a:gd name="T89" fmla="*/ 12 h 29"/>
                <a:gd name="T90" fmla="*/ 7 w 29"/>
                <a:gd name="T91" fmla="*/ 14 h 29"/>
                <a:gd name="T92" fmla="*/ 7 w 29"/>
                <a:gd name="T93" fmla="*/ 16 h 29"/>
                <a:gd name="T94" fmla="*/ 8 w 29"/>
                <a:gd name="T95" fmla="*/ 16 h 29"/>
                <a:gd name="T96" fmla="*/ 7 w 29"/>
                <a:gd name="T97" fmla="*/ 17 h 29"/>
                <a:gd name="T98" fmla="*/ 9 w 29"/>
                <a:gd name="T99" fmla="*/ 19 h 29"/>
                <a:gd name="T100" fmla="*/ 7 w 29"/>
                <a:gd name="T101" fmla="*/ 20 h 29"/>
                <a:gd name="T102" fmla="*/ 7 w 29"/>
                <a:gd name="T103" fmla="*/ 22 h 29"/>
                <a:gd name="T104" fmla="*/ 9 w 29"/>
                <a:gd name="T105" fmla="*/ 28 h 29"/>
                <a:gd name="T106" fmla="*/ 22 w 29"/>
                <a:gd name="T107" fmla="*/ 16 h 29"/>
                <a:gd name="T108" fmla="*/ 22 w 29"/>
                <a:gd name="T109" fmla="*/ 14 h 29"/>
                <a:gd name="T110" fmla="*/ 22 w 29"/>
                <a:gd name="T111" fmla="*/ 16 h 29"/>
                <a:gd name="T112" fmla="*/ 23 w 29"/>
                <a:gd name="T113" fmla="*/ 3 h 29"/>
                <a:gd name="T114" fmla="*/ 22 w 29"/>
                <a:gd name="T115" fmla="*/ 4 h 29"/>
                <a:gd name="T116" fmla="*/ 19 w 29"/>
                <a:gd name="T117" fmla="*/ 4 h 29"/>
                <a:gd name="T118" fmla="*/ 23 w 29"/>
                <a:gd name="T119" fmla="*/ 3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 h="29">
                  <a:moveTo>
                    <a:pt x="9" y="28"/>
                  </a:moveTo>
                  <a:cubicBezTo>
                    <a:pt x="9" y="28"/>
                    <a:pt x="10" y="28"/>
                    <a:pt x="10" y="28"/>
                  </a:cubicBezTo>
                  <a:cubicBezTo>
                    <a:pt x="11" y="28"/>
                    <a:pt x="11" y="29"/>
                    <a:pt x="11" y="29"/>
                  </a:cubicBezTo>
                  <a:cubicBezTo>
                    <a:pt x="12" y="28"/>
                    <a:pt x="12" y="28"/>
                    <a:pt x="12" y="28"/>
                  </a:cubicBezTo>
                  <a:cubicBezTo>
                    <a:pt x="12" y="26"/>
                    <a:pt x="14" y="26"/>
                    <a:pt x="13" y="24"/>
                  </a:cubicBezTo>
                  <a:cubicBezTo>
                    <a:pt x="14" y="23"/>
                    <a:pt x="14" y="22"/>
                    <a:pt x="14" y="22"/>
                  </a:cubicBezTo>
                  <a:cubicBezTo>
                    <a:pt x="15" y="23"/>
                    <a:pt x="15" y="22"/>
                    <a:pt x="16" y="22"/>
                  </a:cubicBezTo>
                  <a:cubicBezTo>
                    <a:pt x="17" y="22"/>
                    <a:pt x="17" y="22"/>
                    <a:pt x="17" y="21"/>
                  </a:cubicBezTo>
                  <a:cubicBezTo>
                    <a:pt x="18" y="21"/>
                    <a:pt x="19" y="20"/>
                    <a:pt x="20" y="20"/>
                  </a:cubicBezTo>
                  <a:cubicBezTo>
                    <a:pt x="20" y="19"/>
                    <a:pt x="22" y="18"/>
                    <a:pt x="22" y="17"/>
                  </a:cubicBezTo>
                  <a:cubicBezTo>
                    <a:pt x="21" y="18"/>
                    <a:pt x="20" y="17"/>
                    <a:pt x="19" y="17"/>
                  </a:cubicBezTo>
                  <a:cubicBezTo>
                    <a:pt x="20" y="17"/>
                    <a:pt x="20" y="16"/>
                    <a:pt x="20" y="16"/>
                  </a:cubicBezTo>
                  <a:cubicBezTo>
                    <a:pt x="21" y="17"/>
                    <a:pt x="22" y="18"/>
                    <a:pt x="23" y="17"/>
                  </a:cubicBezTo>
                  <a:cubicBezTo>
                    <a:pt x="24" y="17"/>
                    <a:pt x="22" y="16"/>
                    <a:pt x="22" y="16"/>
                  </a:cubicBezTo>
                  <a:cubicBezTo>
                    <a:pt x="23" y="16"/>
                    <a:pt x="23" y="16"/>
                    <a:pt x="23" y="16"/>
                  </a:cubicBezTo>
                  <a:cubicBezTo>
                    <a:pt x="24" y="15"/>
                    <a:pt x="23" y="15"/>
                    <a:pt x="23" y="15"/>
                  </a:cubicBezTo>
                  <a:cubicBezTo>
                    <a:pt x="25" y="15"/>
                    <a:pt x="24" y="12"/>
                    <a:pt x="24" y="10"/>
                  </a:cubicBezTo>
                  <a:cubicBezTo>
                    <a:pt x="24" y="10"/>
                    <a:pt x="25" y="10"/>
                    <a:pt x="26" y="10"/>
                  </a:cubicBezTo>
                  <a:cubicBezTo>
                    <a:pt x="26" y="9"/>
                    <a:pt x="25" y="9"/>
                    <a:pt x="24" y="8"/>
                  </a:cubicBezTo>
                  <a:cubicBezTo>
                    <a:pt x="25" y="9"/>
                    <a:pt x="25" y="8"/>
                    <a:pt x="25" y="8"/>
                  </a:cubicBezTo>
                  <a:cubicBezTo>
                    <a:pt x="26" y="7"/>
                    <a:pt x="25" y="7"/>
                    <a:pt x="25" y="6"/>
                  </a:cubicBezTo>
                  <a:cubicBezTo>
                    <a:pt x="26" y="6"/>
                    <a:pt x="26" y="5"/>
                    <a:pt x="27" y="5"/>
                  </a:cubicBezTo>
                  <a:cubicBezTo>
                    <a:pt x="27" y="5"/>
                    <a:pt x="29" y="6"/>
                    <a:pt x="29" y="5"/>
                  </a:cubicBezTo>
                  <a:cubicBezTo>
                    <a:pt x="29" y="4"/>
                    <a:pt x="28" y="5"/>
                    <a:pt x="27" y="4"/>
                  </a:cubicBezTo>
                  <a:cubicBezTo>
                    <a:pt x="27" y="4"/>
                    <a:pt x="27" y="3"/>
                    <a:pt x="26" y="3"/>
                  </a:cubicBezTo>
                  <a:cubicBezTo>
                    <a:pt x="25" y="3"/>
                    <a:pt x="24" y="4"/>
                    <a:pt x="24" y="4"/>
                  </a:cubicBezTo>
                  <a:cubicBezTo>
                    <a:pt x="24" y="2"/>
                    <a:pt x="26" y="3"/>
                    <a:pt x="26" y="2"/>
                  </a:cubicBezTo>
                  <a:cubicBezTo>
                    <a:pt x="25" y="1"/>
                    <a:pt x="24" y="1"/>
                    <a:pt x="23" y="1"/>
                  </a:cubicBezTo>
                  <a:cubicBezTo>
                    <a:pt x="22" y="1"/>
                    <a:pt x="21" y="0"/>
                    <a:pt x="21" y="1"/>
                  </a:cubicBezTo>
                  <a:cubicBezTo>
                    <a:pt x="21" y="1"/>
                    <a:pt x="20" y="1"/>
                    <a:pt x="20" y="1"/>
                  </a:cubicBezTo>
                  <a:cubicBezTo>
                    <a:pt x="19" y="1"/>
                    <a:pt x="17" y="0"/>
                    <a:pt x="16" y="1"/>
                  </a:cubicBezTo>
                  <a:cubicBezTo>
                    <a:pt x="15" y="1"/>
                    <a:pt x="13" y="1"/>
                    <a:pt x="13" y="2"/>
                  </a:cubicBezTo>
                  <a:cubicBezTo>
                    <a:pt x="13" y="2"/>
                    <a:pt x="13" y="3"/>
                    <a:pt x="13" y="4"/>
                  </a:cubicBezTo>
                  <a:cubicBezTo>
                    <a:pt x="11" y="3"/>
                    <a:pt x="10" y="4"/>
                    <a:pt x="9" y="3"/>
                  </a:cubicBezTo>
                  <a:cubicBezTo>
                    <a:pt x="7" y="4"/>
                    <a:pt x="5" y="5"/>
                    <a:pt x="3" y="6"/>
                  </a:cubicBezTo>
                  <a:cubicBezTo>
                    <a:pt x="3" y="7"/>
                    <a:pt x="4" y="6"/>
                    <a:pt x="4" y="7"/>
                  </a:cubicBezTo>
                  <a:cubicBezTo>
                    <a:pt x="3" y="7"/>
                    <a:pt x="2" y="7"/>
                    <a:pt x="1" y="8"/>
                  </a:cubicBezTo>
                  <a:cubicBezTo>
                    <a:pt x="1" y="8"/>
                    <a:pt x="0" y="8"/>
                    <a:pt x="0" y="9"/>
                  </a:cubicBezTo>
                  <a:cubicBezTo>
                    <a:pt x="0" y="9"/>
                    <a:pt x="0" y="9"/>
                    <a:pt x="1" y="10"/>
                  </a:cubicBezTo>
                  <a:cubicBezTo>
                    <a:pt x="1" y="9"/>
                    <a:pt x="2" y="9"/>
                    <a:pt x="2" y="10"/>
                  </a:cubicBezTo>
                  <a:cubicBezTo>
                    <a:pt x="3" y="9"/>
                    <a:pt x="4" y="8"/>
                    <a:pt x="4" y="10"/>
                  </a:cubicBezTo>
                  <a:cubicBezTo>
                    <a:pt x="3" y="10"/>
                    <a:pt x="1" y="10"/>
                    <a:pt x="1" y="10"/>
                  </a:cubicBezTo>
                  <a:cubicBezTo>
                    <a:pt x="1" y="11"/>
                    <a:pt x="2" y="11"/>
                    <a:pt x="3" y="12"/>
                  </a:cubicBezTo>
                  <a:cubicBezTo>
                    <a:pt x="3" y="12"/>
                    <a:pt x="3" y="11"/>
                    <a:pt x="4" y="11"/>
                  </a:cubicBezTo>
                  <a:cubicBezTo>
                    <a:pt x="4" y="12"/>
                    <a:pt x="5" y="12"/>
                    <a:pt x="7" y="12"/>
                  </a:cubicBezTo>
                  <a:cubicBezTo>
                    <a:pt x="6" y="13"/>
                    <a:pt x="7" y="14"/>
                    <a:pt x="7" y="14"/>
                  </a:cubicBezTo>
                  <a:cubicBezTo>
                    <a:pt x="7" y="15"/>
                    <a:pt x="7" y="16"/>
                    <a:pt x="7" y="16"/>
                  </a:cubicBezTo>
                  <a:cubicBezTo>
                    <a:pt x="8" y="17"/>
                    <a:pt x="8" y="15"/>
                    <a:pt x="8" y="16"/>
                  </a:cubicBezTo>
                  <a:cubicBezTo>
                    <a:pt x="9" y="17"/>
                    <a:pt x="8" y="17"/>
                    <a:pt x="7" y="17"/>
                  </a:cubicBezTo>
                  <a:cubicBezTo>
                    <a:pt x="7" y="18"/>
                    <a:pt x="9" y="18"/>
                    <a:pt x="9" y="19"/>
                  </a:cubicBezTo>
                  <a:cubicBezTo>
                    <a:pt x="9" y="19"/>
                    <a:pt x="8" y="20"/>
                    <a:pt x="7" y="20"/>
                  </a:cubicBezTo>
                  <a:cubicBezTo>
                    <a:pt x="8" y="21"/>
                    <a:pt x="7" y="21"/>
                    <a:pt x="7" y="22"/>
                  </a:cubicBezTo>
                  <a:cubicBezTo>
                    <a:pt x="9" y="23"/>
                    <a:pt x="7" y="26"/>
                    <a:pt x="9" y="28"/>
                  </a:cubicBezTo>
                  <a:close/>
                  <a:moveTo>
                    <a:pt x="22" y="16"/>
                  </a:moveTo>
                  <a:cubicBezTo>
                    <a:pt x="21" y="15"/>
                    <a:pt x="22" y="14"/>
                    <a:pt x="22" y="14"/>
                  </a:cubicBezTo>
                  <a:cubicBezTo>
                    <a:pt x="22" y="15"/>
                    <a:pt x="22" y="15"/>
                    <a:pt x="22" y="16"/>
                  </a:cubicBezTo>
                  <a:close/>
                  <a:moveTo>
                    <a:pt x="23" y="3"/>
                  </a:moveTo>
                  <a:cubicBezTo>
                    <a:pt x="23" y="4"/>
                    <a:pt x="23" y="4"/>
                    <a:pt x="22" y="4"/>
                  </a:cubicBezTo>
                  <a:cubicBezTo>
                    <a:pt x="22" y="4"/>
                    <a:pt x="21" y="3"/>
                    <a:pt x="19" y="4"/>
                  </a:cubicBezTo>
                  <a:cubicBezTo>
                    <a:pt x="20" y="2"/>
                    <a:pt x="22" y="3"/>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7" name="Freeform 86"/>
            <p:cNvSpPr>
              <a:spLocks/>
            </p:cNvSpPr>
            <p:nvPr/>
          </p:nvSpPr>
          <p:spPr bwMode="auto">
            <a:xfrm>
              <a:off x="4048335" y="5660947"/>
              <a:ext cx="20602" cy="20602"/>
            </a:xfrm>
            <a:custGeom>
              <a:avLst/>
              <a:gdLst>
                <a:gd name="T0" fmla="*/ 0 w 8"/>
                <a:gd name="T1" fmla="*/ 2 h 8"/>
                <a:gd name="T2" fmla="*/ 1 w 8"/>
                <a:gd name="T3" fmla="*/ 4 h 8"/>
                <a:gd name="T4" fmla="*/ 1 w 8"/>
                <a:gd name="T5" fmla="*/ 5 h 8"/>
                <a:gd name="T6" fmla="*/ 3 w 8"/>
                <a:gd name="T7" fmla="*/ 4 h 8"/>
                <a:gd name="T8" fmla="*/ 2 w 8"/>
                <a:gd name="T9" fmla="*/ 6 h 8"/>
                <a:gd name="T10" fmla="*/ 4 w 8"/>
                <a:gd name="T11" fmla="*/ 7 h 8"/>
                <a:gd name="T12" fmla="*/ 5 w 8"/>
                <a:gd name="T13" fmla="*/ 8 h 8"/>
                <a:gd name="T14" fmla="*/ 5 w 8"/>
                <a:gd name="T15" fmla="*/ 5 h 8"/>
                <a:gd name="T16" fmla="*/ 8 w 8"/>
                <a:gd name="T17" fmla="*/ 6 h 8"/>
                <a:gd name="T18" fmla="*/ 6 w 8"/>
                <a:gd name="T19" fmla="*/ 3 h 8"/>
                <a:gd name="T20" fmla="*/ 5 w 8"/>
                <a:gd name="T21" fmla="*/ 3 h 8"/>
                <a:gd name="T22" fmla="*/ 4 w 8"/>
                <a:gd name="T23" fmla="*/ 2 h 8"/>
                <a:gd name="T24" fmla="*/ 3 w 8"/>
                <a:gd name="T25" fmla="*/ 1 h 8"/>
                <a:gd name="T26" fmla="*/ 3 w 8"/>
                <a:gd name="T27" fmla="*/ 2 h 8"/>
                <a:gd name="T28" fmla="*/ 0 w 8"/>
                <a:gd name="T29" fmla="*/ 2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8">
                  <a:moveTo>
                    <a:pt x="0" y="2"/>
                  </a:moveTo>
                  <a:cubicBezTo>
                    <a:pt x="0" y="3"/>
                    <a:pt x="1" y="3"/>
                    <a:pt x="1" y="4"/>
                  </a:cubicBezTo>
                  <a:cubicBezTo>
                    <a:pt x="1" y="4"/>
                    <a:pt x="1" y="4"/>
                    <a:pt x="1" y="5"/>
                  </a:cubicBezTo>
                  <a:cubicBezTo>
                    <a:pt x="2" y="5"/>
                    <a:pt x="2" y="4"/>
                    <a:pt x="3" y="4"/>
                  </a:cubicBezTo>
                  <a:cubicBezTo>
                    <a:pt x="3" y="5"/>
                    <a:pt x="2" y="5"/>
                    <a:pt x="2" y="6"/>
                  </a:cubicBezTo>
                  <a:cubicBezTo>
                    <a:pt x="2" y="7"/>
                    <a:pt x="3" y="7"/>
                    <a:pt x="4" y="7"/>
                  </a:cubicBezTo>
                  <a:cubicBezTo>
                    <a:pt x="4" y="8"/>
                    <a:pt x="4" y="8"/>
                    <a:pt x="5" y="8"/>
                  </a:cubicBezTo>
                  <a:cubicBezTo>
                    <a:pt x="5" y="7"/>
                    <a:pt x="5" y="6"/>
                    <a:pt x="5" y="5"/>
                  </a:cubicBezTo>
                  <a:cubicBezTo>
                    <a:pt x="6" y="5"/>
                    <a:pt x="6" y="7"/>
                    <a:pt x="8" y="6"/>
                  </a:cubicBezTo>
                  <a:cubicBezTo>
                    <a:pt x="8" y="4"/>
                    <a:pt x="7" y="4"/>
                    <a:pt x="6" y="3"/>
                  </a:cubicBezTo>
                  <a:cubicBezTo>
                    <a:pt x="6" y="3"/>
                    <a:pt x="6" y="3"/>
                    <a:pt x="5" y="3"/>
                  </a:cubicBezTo>
                  <a:cubicBezTo>
                    <a:pt x="5" y="3"/>
                    <a:pt x="4" y="2"/>
                    <a:pt x="4" y="2"/>
                  </a:cubicBezTo>
                  <a:cubicBezTo>
                    <a:pt x="5" y="1"/>
                    <a:pt x="4" y="0"/>
                    <a:pt x="3" y="1"/>
                  </a:cubicBezTo>
                  <a:cubicBezTo>
                    <a:pt x="2" y="1"/>
                    <a:pt x="3" y="2"/>
                    <a:pt x="3" y="2"/>
                  </a:cubicBezTo>
                  <a:cubicBezTo>
                    <a:pt x="2" y="1"/>
                    <a:pt x="0" y="0"/>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8" name="Freeform 87"/>
            <p:cNvSpPr>
              <a:spLocks/>
            </p:cNvSpPr>
            <p:nvPr/>
          </p:nvSpPr>
          <p:spPr bwMode="auto">
            <a:xfrm>
              <a:off x="4061346" y="5660947"/>
              <a:ext cx="15180" cy="7590"/>
            </a:xfrm>
            <a:custGeom>
              <a:avLst/>
              <a:gdLst>
                <a:gd name="T0" fmla="*/ 5 w 6"/>
                <a:gd name="T1" fmla="*/ 2 h 3"/>
                <a:gd name="T2" fmla="*/ 6 w 6"/>
                <a:gd name="T3" fmla="*/ 1 h 3"/>
                <a:gd name="T4" fmla="*/ 0 w 6"/>
                <a:gd name="T5" fmla="*/ 0 h 3"/>
                <a:gd name="T6" fmla="*/ 0 w 6"/>
                <a:gd name="T7" fmla="*/ 1 h 3"/>
                <a:gd name="T8" fmla="*/ 5 w 6"/>
                <a:gd name="T9" fmla="*/ 2 h 3"/>
              </a:gdLst>
              <a:ahLst/>
              <a:cxnLst>
                <a:cxn ang="0">
                  <a:pos x="T0" y="T1"/>
                </a:cxn>
                <a:cxn ang="0">
                  <a:pos x="T2" y="T3"/>
                </a:cxn>
                <a:cxn ang="0">
                  <a:pos x="T4" y="T5"/>
                </a:cxn>
                <a:cxn ang="0">
                  <a:pos x="T6" y="T7"/>
                </a:cxn>
                <a:cxn ang="0">
                  <a:pos x="T8" y="T9"/>
                </a:cxn>
              </a:cxnLst>
              <a:rect l="0" t="0" r="r" b="b"/>
              <a:pathLst>
                <a:path w="6" h="3">
                  <a:moveTo>
                    <a:pt x="5" y="2"/>
                  </a:moveTo>
                  <a:cubicBezTo>
                    <a:pt x="5" y="1"/>
                    <a:pt x="6" y="2"/>
                    <a:pt x="6" y="1"/>
                  </a:cubicBezTo>
                  <a:cubicBezTo>
                    <a:pt x="4" y="0"/>
                    <a:pt x="2" y="0"/>
                    <a:pt x="0" y="0"/>
                  </a:cubicBezTo>
                  <a:cubicBezTo>
                    <a:pt x="0" y="1"/>
                    <a:pt x="0" y="1"/>
                    <a:pt x="0" y="1"/>
                  </a:cubicBezTo>
                  <a:cubicBezTo>
                    <a:pt x="2" y="2"/>
                    <a:pt x="3" y="3"/>
                    <a:pt x="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49" name="Freeform 88"/>
            <p:cNvSpPr>
              <a:spLocks/>
            </p:cNvSpPr>
            <p:nvPr/>
          </p:nvSpPr>
          <p:spPr bwMode="auto">
            <a:xfrm>
              <a:off x="4025565" y="5735762"/>
              <a:ext cx="5422" cy="7590"/>
            </a:xfrm>
            <a:custGeom>
              <a:avLst/>
              <a:gdLst>
                <a:gd name="T0" fmla="*/ 1 w 2"/>
                <a:gd name="T1" fmla="*/ 0 h 3"/>
                <a:gd name="T2" fmla="*/ 0 w 2"/>
                <a:gd name="T3" fmla="*/ 1 h 3"/>
                <a:gd name="T4" fmla="*/ 0 w 2"/>
                <a:gd name="T5" fmla="*/ 3 h 3"/>
                <a:gd name="T6" fmla="*/ 2 w 2"/>
                <a:gd name="T7" fmla="*/ 2 h 3"/>
                <a:gd name="T8" fmla="*/ 2 w 2"/>
                <a:gd name="T9" fmla="*/ 0 h 3"/>
                <a:gd name="T10" fmla="*/ 1 w 2"/>
                <a:gd name="T11" fmla="*/ 0 h 3"/>
              </a:gdLst>
              <a:ahLst/>
              <a:cxnLst>
                <a:cxn ang="0">
                  <a:pos x="T0" y="T1"/>
                </a:cxn>
                <a:cxn ang="0">
                  <a:pos x="T2" y="T3"/>
                </a:cxn>
                <a:cxn ang="0">
                  <a:pos x="T4" y="T5"/>
                </a:cxn>
                <a:cxn ang="0">
                  <a:pos x="T6" y="T7"/>
                </a:cxn>
                <a:cxn ang="0">
                  <a:pos x="T8" y="T9"/>
                </a:cxn>
                <a:cxn ang="0">
                  <a:pos x="T10" y="T11"/>
                </a:cxn>
              </a:cxnLst>
              <a:rect l="0" t="0" r="r" b="b"/>
              <a:pathLst>
                <a:path w="2" h="3">
                  <a:moveTo>
                    <a:pt x="1" y="0"/>
                  </a:moveTo>
                  <a:cubicBezTo>
                    <a:pt x="1" y="1"/>
                    <a:pt x="0" y="0"/>
                    <a:pt x="0" y="1"/>
                  </a:cubicBezTo>
                  <a:cubicBezTo>
                    <a:pt x="0" y="1"/>
                    <a:pt x="0" y="2"/>
                    <a:pt x="0" y="3"/>
                  </a:cubicBezTo>
                  <a:cubicBezTo>
                    <a:pt x="1" y="3"/>
                    <a:pt x="1" y="3"/>
                    <a:pt x="2" y="2"/>
                  </a:cubicBezTo>
                  <a:cubicBezTo>
                    <a:pt x="2" y="1"/>
                    <a:pt x="2" y="1"/>
                    <a:pt x="2" y="0"/>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0" name="Freeform 89"/>
            <p:cNvSpPr>
              <a:spLocks/>
            </p:cNvSpPr>
            <p:nvPr/>
          </p:nvSpPr>
          <p:spPr bwMode="auto">
            <a:xfrm>
              <a:off x="4020144" y="5702150"/>
              <a:ext cx="13011" cy="13011"/>
            </a:xfrm>
            <a:custGeom>
              <a:avLst/>
              <a:gdLst>
                <a:gd name="T0" fmla="*/ 5 w 5"/>
                <a:gd name="T1" fmla="*/ 4 h 5"/>
                <a:gd name="T2" fmla="*/ 5 w 5"/>
                <a:gd name="T3" fmla="*/ 1 h 5"/>
                <a:gd name="T4" fmla="*/ 2 w 5"/>
                <a:gd name="T5" fmla="*/ 2 h 5"/>
                <a:gd name="T6" fmla="*/ 1 w 5"/>
                <a:gd name="T7" fmla="*/ 1 h 5"/>
                <a:gd name="T8" fmla="*/ 0 w 5"/>
                <a:gd name="T9" fmla="*/ 2 h 5"/>
                <a:gd name="T10" fmla="*/ 1 w 5"/>
                <a:gd name="T11" fmla="*/ 2 h 5"/>
                <a:gd name="T12" fmla="*/ 0 w 5"/>
                <a:gd name="T13" fmla="*/ 4 h 5"/>
                <a:gd name="T14" fmla="*/ 2 w 5"/>
                <a:gd name="T15" fmla="*/ 5 h 5"/>
                <a:gd name="T16" fmla="*/ 4 w 5"/>
                <a:gd name="T17" fmla="*/ 5 h 5"/>
                <a:gd name="T18" fmla="*/ 5 w 5"/>
                <a:gd name="T19"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5">
                  <a:moveTo>
                    <a:pt x="5" y="4"/>
                  </a:moveTo>
                  <a:cubicBezTo>
                    <a:pt x="5" y="3"/>
                    <a:pt x="5" y="3"/>
                    <a:pt x="5" y="1"/>
                  </a:cubicBezTo>
                  <a:cubicBezTo>
                    <a:pt x="4" y="2"/>
                    <a:pt x="3" y="1"/>
                    <a:pt x="2" y="2"/>
                  </a:cubicBezTo>
                  <a:cubicBezTo>
                    <a:pt x="2" y="1"/>
                    <a:pt x="2" y="0"/>
                    <a:pt x="1" y="1"/>
                  </a:cubicBezTo>
                  <a:cubicBezTo>
                    <a:pt x="1" y="2"/>
                    <a:pt x="0" y="1"/>
                    <a:pt x="0" y="2"/>
                  </a:cubicBezTo>
                  <a:cubicBezTo>
                    <a:pt x="1" y="3"/>
                    <a:pt x="1" y="2"/>
                    <a:pt x="1" y="2"/>
                  </a:cubicBezTo>
                  <a:cubicBezTo>
                    <a:pt x="1" y="3"/>
                    <a:pt x="0" y="3"/>
                    <a:pt x="0" y="4"/>
                  </a:cubicBezTo>
                  <a:cubicBezTo>
                    <a:pt x="2" y="3"/>
                    <a:pt x="1" y="5"/>
                    <a:pt x="2" y="5"/>
                  </a:cubicBezTo>
                  <a:cubicBezTo>
                    <a:pt x="2" y="4"/>
                    <a:pt x="4" y="5"/>
                    <a:pt x="4" y="5"/>
                  </a:cubicBezTo>
                  <a:cubicBezTo>
                    <a:pt x="4" y="4"/>
                    <a:pt x="5" y="4"/>
                    <a:pt x="5"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3" name="Freeform 90"/>
            <p:cNvSpPr>
              <a:spLocks/>
            </p:cNvSpPr>
            <p:nvPr/>
          </p:nvSpPr>
          <p:spPr bwMode="auto">
            <a:xfrm>
              <a:off x="4102549" y="5676127"/>
              <a:ext cx="17349" cy="20602"/>
            </a:xfrm>
            <a:custGeom>
              <a:avLst/>
              <a:gdLst>
                <a:gd name="T0" fmla="*/ 1 w 7"/>
                <a:gd name="T1" fmla="*/ 5 h 8"/>
                <a:gd name="T2" fmla="*/ 0 w 7"/>
                <a:gd name="T3" fmla="*/ 6 h 8"/>
                <a:gd name="T4" fmla="*/ 2 w 7"/>
                <a:gd name="T5" fmla="*/ 8 h 8"/>
                <a:gd name="T6" fmla="*/ 3 w 7"/>
                <a:gd name="T7" fmla="*/ 7 h 8"/>
                <a:gd name="T8" fmla="*/ 2 w 7"/>
                <a:gd name="T9" fmla="*/ 4 h 8"/>
                <a:gd name="T10" fmla="*/ 5 w 7"/>
                <a:gd name="T11" fmla="*/ 2 h 8"/>
                <a:gd name="T12" fmla="*/ 7 w 7"/>
                <a:gd name="T13" fmla="*/ 0 h 8"/>
                <a:gd name="T14" fmla="*/ 6 w 7"/>
                <a:gd name="T15" fmla="*/ 0 h 8"/>
                <a:gd name="T16" fmla="*/ 6 w 7"/>
                <a:gd name="T17" fmla="*/ 0 h 8"/>
                <a:gd name="T18" fmla="*/ 2 w 7"/>
                <a:gd name="T19" fmla="*/ 2 h 8"/>
                <a:gd name="T20" fmla="*/ 1 w 7"/>
                <a:gd name="T2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 h="8">
                  <a:moveTo>
                    <a:pt x="1" y="5"/>
                  </a:moveTo>
                  <a:cubicBezTo>
                    <a:pt x="0" y="5"/>
                    <a:pt x="0" y="6"/>
                    <a:pt x="0" y="6"/>
                  </a:cubicBezTo>
                  <a:cubicBezTo>
                    <a:pt x="0" y="7"/>
                    <a:pt x="1" y="8"/>
                    <a:pt x="2" y="8"/>
                  </a:cubicBezTo>
                  <a:cubicBezTo>
                    <a:pt x="2" y="8"/>
                    <a:pt x="2" y="7"/>
                    <a:pt x="3" y="7"/>
                  </a:cubicBezTo>
                  <a:cubicBezTo>
                    <a:pt x="2" y="6"/>
                    <a:pt x="1" y="6"/>
                    <a:pt x="2" y="4"/>
                  </a:cubicBezTo>
                  <a:cubicBezTo>
                    <a:pt x="3" y="4"/>
                    <a:pt x="4" y="2"/>
                    <a:pt x="5" y="2"/>
                  </a:cubicBezTo>
                  <a:cubicBezTo>
                    <a:pt x="7" y="2"/>
                    <a:pt x="7" y="1"/>
                    <a:pt x="7" y="0"/>
                  </a:cubicBezTo>
                  <a:cubicBezTo>
                    <a:pt x="7" y="0"/>
                    <a:pt x="7" y="0"/>
                    <a:pt x="6" y="0"/>
                  </a:cubicBezTo>
                  <a:cubicBezTo>
                    <a:pt x="6" y="0"/>
                    <a:pt x="6" y="0"/>
                    <a:pt x="6" y="0"/>
                  </a:cubicBezTo>
                  <a:cubicBezTo>
                    <a:pt x="4" y="1"/>
                    <a:pt x="3" y="1"/>
                    <a:pt x="2" y="2"/>
                  </a:cubicBezTo>
                  <a:cubicBezTo>
                    <a:pt x="2" y="3"/>
                    <a:pt x="0" y="3"/>
                    <a:pt x="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4" name="Freeform 91"/>
            <p:cNvSpPr>
              <a:spLocks/>
            </p:cNvSpPr>
            <p:nvPr/>
          </p:nvSpPr>
          <p:spPr bwMode="auto">
            <a:xfrm>
              <a:off x="4107971" y="5660947"/>
              <a:ext cx="4337" cy="7590"/>
            </a:xfrm>
            <a:custGeom>
              <a:avLst/>
              <a:gdLst>
                <a:gd name="T0" fmla="*/ 0 w 2"/>
                <a:gd name="T1" fmla="*/ 2 h 3"/>
                <a:gd name="T2" fmla="*/ 2 w 2"/>
                <a:gd name="T3" fmla="*/ 2 h 3"/>
                <a:gd name="T4" fmla="*/ 0 w 2"/>
                <a:gd name="T5" fmla="*/ 2 h 3"/>
              </a:gdLst>
              <a:ahLst/>
              <a:cxnLst>
                <a:cxn ang="0">
                  <a:pos x="T0" y="T1"/>
                </a:cxn>
                <a:cxn ang="0">
                  <a:pos x="T2" y="T3"/>
                </a:cxn>
                <a:cxn ang="0">
                  <a:pos x="T4" y="T5"/>
                </a:cxn>
              </a:cxnLst>
              <a:rect l="0" t="0" r="r" b="b"/>
              <a:pathLst>
                <a:path w="2" h="3">
                  <a:moveTo>
                    <a:pt x="0" y="2"/>
                  </a:moveTo>
                  <a:cubicBezTo>
                    <a:pt x="0" y="3"/>
                    <a:pt x="1" y="2"/>
                    <a:pt x="2" y="2"/>
                  </a:cubicBezTo>
                  <a:cubicBezTo>
                    <a:pt x="2" y="0"/>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5" name="Freeform 92"/>
            <p:cNvSpPr>
              <a:spLocks/>
            </p:cNvSpPr>
            <p:nvPr/>
          </p:nvSpPr>
          <p:spPr bwMode="auto">
            <a:xfrm>
              <a:off x="4145920" y="5663116"/>
              <a:ext cx="10843" cy="8674"/>
            </a:xfrm>
            <a:custGeom>
              <a:avLst/>
              <a:gdLst>
                <a:gd name="T0" fmla="*/ 2 w 4"/>
                <a:gd name="T1" fmla="*/ 0 h 3"/>
                <a:gd name="T2" fmla="*/ 0 w 4"/>
                <a:gd name="T3" fmla="*/ 1 h 3"/>
                <a:gd name="T4" fmla="*/ 0 w 4"/>
                <a:gd name="T5" fmla="*/ 2 h 3"/>
                <a:gd name="T6" fmla="*/ 4 w 4"/>
                <a:gd name="T7" fmla="*/ 2 h 3"/>
                <a:gd name="T8" fmla="*/ 4 w 4"/>
                <a:gd name="T9" fmla="*/ 2 h 3"/>
                <a:gd name="T10" fmla="*/ 2 w 4"/>
                <a:gd name="T11" fmla="*/ 0 h 3"/>
              </a:gdLst>
              <a:ahLst/>
              <a:cxnLst>
                <a:cxn ang="0">
                  <a:pos x="T0" y="T1"/>
                </a:cxn>
                <a:cxn ang="0">
                  <a:pos x="T2" y="T3"/>
                </a:cxn>
                <a:cxn ang="0">
                  <a:pos x="T4" y="T5"/>
                </a:cxn>
                <a:cxn ang="0">
                  <a:pos x="T6" y="T7"/>
                </a:cxn>
                <a:cxn ang="0">
                  <a:pos x="T8" y="T9"/>
                </a:cxn>
                <a:cxn ang="0">
                  <a:pos x="T10" y="T11"/>
                </a:cxn>
              </a:cxnLst>
              <a:rect l="0" t="0" r="r" b="b"/>
              <a:pathLst>
                <a:path w="4" h="3">
                  <a:moveTo>
                    <a:pt x="2" y="0"/>
                  </a:moveTo>
                  <a:cubicBezTo>
                    <a:pt x="1" y="0"/>
                    <a:pt x="1" y="0"/>
                    <a:pt x="0" y="1"/>
                  </a:cubicBezTo>
                  <a:cubicBezTo>
                    <a:pt x="0" y="1"/>
                    <a:pt x="0" y="2"/>
                    <a:pt x="0" y="2"/>
                  </a:cubicBezTo>
                  <a:cubicBezTo>
                    <a:pt x="2" y="2"/>
                    <a:pt x="3" y="3"/>
                    <a:pt x="4" y="2"/>
                  </a:cubicBezTo>
                  <a:cubicBezTo>
                    <a:pt x="4" y="2"/>
                    <a:pt x="4" y="2"/>
                    <a:pt x="4" y="2"/>
                  </a:cubicBezTo>
                  <a:cubicBezTo>
                    <a:pt x="4" y="1"/>
                    <a:pt x="3" y="1"/>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6" name="Freeform 93"/>
            <p:cNvSpPr>
              <a:spLocks/>
            </p:cNvSpPr>
            <p:nvPr/>
          </p:nvSpPr>
          <p:spPr bwMode="auto">
            <a:xfrm>
              <a:off x="3938823" y="5709740"/>
              <a:ext cx="9759" cy="9759"/>
            </a:xfrm>
            <a:custGeom>
              <a:avLst/>
              <a:gdLst>
                <a:gd name="T0" fmla="*/ 2 w 4"/>
                <a:gd name="T1" fmla="*/ 0 h 4"/>
                <a:gd name="T2" fmla="*/ 0 w 4"/>
                <a:gd name="T3" fmla="*/ 2 h 4"/>
                <a:gd name="T4" fmla="*/ 2 w 4"/>
                <a:gd name="T5" fmla="*/ 3 h 4"/>
                <a:gd name="T6" fmla="*/ 4 w 4"/>
                <a:gd name="T7" fmla="*/ 2 h 4"/>
                <a:gd name="T8" fmla="*/ 3 w 4"/>
                <a:gd name="T9" fmla="*/ 1 h 4"/>
                <a:gd name="T10" fmla="*/ 2 w 4"/>
                <a:gd name="T11" fmla="*/ 0 h 4"/>
              </a:gdLst>
              <a:ahLst/>
              <a:cxnLst>
                <a:cxn ang="0">
                  <a:pos x="T0" y="T1"/>
                </a:cxn>
                <a:cxn ang="0">
                  <a:pos x="T2" y="T3"/>
                </a:cxn>
                <a:cxn ang="0">
                  <a:pos x="T4" y="T5"/>
                </a:cxn>
                <a:cxn ang="0">
                  <a:pos x="T6" y="T7"/>
                </a:cxn>
                <a:cxn ang="0">
                  <a:pos x="T8" y="T9"/>
                </a:cxn>
                <a:cxn ang="0">
                  <a:pos x="T10" y="T11"/>
                </a:cxn>
              </a:cxnLst>
              <a:rect l="0" t="0" r="r" b="b"/>
              <a:pathLst>
                <a:path w="4" h="4">
                  <a:moveTo>
                    <a:pt x="2" y="0"/>
                  </a:moveTo>
                  <a:cubicBezTo>
                    <a:pt x="1" y="1"/>
                    <a:pt x="1" y="2"/>
                    <a:pt x="0" y="2"/>
                  </a:cubicBezTo>
                  <a:cubicBezTo>
                    <a:pt x="0" y="3"/>
                    <a:pt x="1" y="3"/>
                    <a:pt x="2" y="3"/>
                  </a:cubicBezTo>
                  <a:cubicBezTo>
                    <a:pt x="2" y="1"/>
                    <a:pt x="4" y="4"/>
                    <a:pt x="4" y="2"/>
                  </a:cubicBezTo>
                  <a:cubicBezTo>
                    <a:pt x="3" y="2"/>
                    <a:pt x="4" y="1"/>
                    <a:pt x="3" y="1"/>
                  </a:cubicBezTo>
                  <a:cubicBezTo>
                    <a:pt x="2"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8" name="Freeform 94"/>
            <p:cNvSpPr>
              <a:spLocks/>
            </p:cNvSpPr>
            <p:nvPr/>
          </p:nvSpPr>
          <p:spPr bwMode="auto">
            <a:xfrm>
              <a:off x="3954003" y="5812747"/>
              <a:ext cx="4337" cy="4337"/>
            </a:xfrm>
            <a:custGeom>
              <a:avLst/>
              <a:gdLst>
                <a:gd name="T0" fmla="*/ 0 w 2"/>
                <a:gd name="T1" fmla="*/ 2 h 2"/>
                <a:gd name="T2" fmla="*/ 2 w 2"/>
                <a:gd name="T3" fmla="*/ 0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2"/>
                    <a:pt x="2" y="0"/>
                  </a:cubicBezTo>
                  <a:cubicBezTo>
                    <a:pt x="1" y="0"/>
                    <a:pt x="1" y="0"/>
                    <a:pt x="0" y="0"/>
                  </a:cubicBezTo>
                  <a:cubicBezTo>
                    <a:pt x="0" y="1"/>
                    <a:pt x="0" y="1"/>
                    <a:pt x="0"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59" name="Freeform 95"/>
            <p:cNvSpPr>
              <a:spLocks/>
            </p:cNvSpPr>
            <p:nvPr/>
          </p:nvSpPr>
          <p:spPr bwMode="auto">
            <a:xfrm>
              <a:off x="3930148" y="5804073"/>
              <a:ext cx="23854" cy="13011"/>
            </a:xfrm>
            <a:custGeom>
              <a:avLst/>
              <a:gdLst>
                <a:gd name="T0" fmla="*/ 6 w 9"/>
                <a:gd name="T1" fmla="*/ 4 h 5"/>
                <a:gd name="T2" fmla="*/ 7 w 9"/>
                <a:gd name="T3" fmla="*/ 5 h 5"/>
                <a:gd name="T4" fmla="*/ 9 w 9"/>
                <a:gd name="T5" fmla="*/ 4 h 5"/>
                <a:gd name="T6" fmla="*/ 6 w 9"/>
                <a:gd name="T7" fmla="*/ 2 h 5"/>
                <a:gd name="T8" fmla="*/ 5 w 9"/>
                <a:gd name="T9" fmla="*/ 1 h 5"/>
                <a:gd name="T10" fmla="*/ 4 w 9"/>
                <a:gd name="T11" fmla="*/ 0 h 5"/>
                <a:gd name="T12" fmla="*/ 1 w 9"/>
                <a:gd name="T13" fmla="*/ 0 h 5"/>
                <a:gd name="T14" fmla="*/ 0 w 9"/>
                <a:gd name="T15" fmla="*/ 2 h 5"/>
                <a:gd name="T16" fmla="*/ 2 w 9"/>
                <a:gd name="T17" fmla="*/ 1 h 5"/>
                <a:gd name="T18" fmla="*/ 4 w 9"/>
                <a:gd name="T19" fmla="*/ 3 h 5"/>
                <a:gd name="T20" fmla="*/ 6 w 9"/>
                <a:gd name="T21" fmla="*/ 3 h 5"/>
                <a:gd name="T22" fmla="*/ 6 w 9"/>
                <a:gd name="T23"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5">
                  <a:moveTo>
                    <a:pt x="6" y="4"/>
                  </a:moveTo>
                  <a:cubicBezTo>
                    <a:pt x="7" y="4"/>
                    <a:pt x="7" y="4"/>
                    <a:pt x="7" y="5"/>
                  </a:cubicBezTo>
                  <a:cubicBezTo>
                    <a:pt x="7" y="4"/>
                    <a:pt x="8" y="4"/>
                    <a:pt x="9" y="4"/>
                  </a:cubicBezTo>
                  <a:cubicBezTo>
                    <a:pt x="9" y="2"/>
                    <a:pt x="7" y="2"/>
                    <a:pt x="6" y="2"/>
                  </a:cubicBezTo>
                  <a:cubicBezTo>
                    <a:pt x="6" y="2"/>
                    <a:pt x="6" y="2"/>
                    <a:pt x="5" y="1"/>
                  </a:cubicBezTo>
                  <a:cubicBezTo>
                    <a:pt x="5" y="1"/>
                    <a:pt x="4" y="1"/>
                    <a:pt x="4" y="0"/>
                  </a:cubicBezTo>
                  <a:cubicBezTo>
                    <a:pt x="3" y="0"/>
                    <a:pt x="2" y="0"/>
                    <a:pt x="1" y="0"/>
                  </a:cubicBezTo>
                  <a:cubicBezTo>
                    <a:pt x="0" y="1"/>
                    <a:pt x="0" y="1"/>
                    <a:pt x="0" y="2"/>
                  </a:cubicBezTo>
                  <a:cubicBezTo>
                    <a:pt x="1" y="2"/>
                    <a:pt x="1" y="1"/>
                    <a:pt x="2" y="1"/>
                  </a:cubicBezTo>
                  <a:cubicBezTo>
                    <a:pt x="3" y="1"/>
                    <a:pt x="3" y="2"/>
                    <a:pt x="4" y="3"/>
                  </a:cubicBezTo>
                  <a:cubicBezTo>
                    <a:pt x="5" y="3"/>
                    <a:pt x="6" y="2"/>
                    <a:pt x="6" y="3"/>
                  </a:cubicBezTo>
                  <a:cubicBezTo>
                    <a:pt x="5" y="3"/>
                    <a:pt x="6" y="3"/>
                    <a:pt x="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0" name="Freeform 96"/>
            <p:cNvSpPr>
              <a:spLocks/>
            </p:cNvSpPr>
            <p:nvPr/>
          </p:nvSpPr>
          <p:spPr bwMode="auto">
            <a:xfrm>
              <a:off x="3938823" y="5812747"/>
              <a:ext cx="4337" cy="4337"/>
            </a:xfrm>
            <a:custGeom>
              <a:avLst/>
              <a:gdLst>
                <a:gd name="T0" fmla="*/ 0 w 2"/>
                <a:gd name="T1" fmla="*/ 0 h 2"/>
                <a:gd name="T2" fmla="*/ 0 w 2"/>
                <a:gd name="T3" fmla="*/ 2 h 2"/>
                <a:gd name="T4" fmla="*/ 2 w 2"/>
                <a:gd name="T5" fmla="*/ 1 h 2"/>
                <a:gd name="T6" fmla="*/ 0 w 2"/>
                <a:gd name="T7" fmla="*/ 0 h 2"/>
              </a:gdLst>
              <a:ahLst/>
              <a:cxnLst>
                <a:cxn ang="0">
                  <a:pos x="T0" y="T1"/>
                </a:cxn>
                <a:cxn ang="0">
                  <a:pos x="T2" y="T3"/>
                </a:cxn>
                <a:cxn ang="0">
                  <a:pos x="T4" y="T5"/>
                </a:cxn>
                <a:cxn ang="0">
                  <a:pos x="T6" y="T7"/>
                </a:cxn>
              </a:cxnLst>
              <a:rect l="0" t="0" r="r" b="b"/>
              <a:pathLst>
                <a:path w="2" h="2">
                  <a:moveTo>
                    <a:pt x="0" y="0"/>
                  </a:moveTo>
                  <a:cubicBezTo>
                    <a:pt x="0" y="1"/>
                    <a:pt x="0" y="1"/>
                    <a:pt x="0" y="2"/>
                  </a:cubicBezTo>
                  <a:cubicBezTo>
                    <a:pt x="1" y="1"/>
                    <a:pt x="1" y="2"/>
                    <a:pt x="2" y="1"/>
                  </a:cubicBezTo>
                  <a:cubicBezTo>
                    <a:pt x="2" y="0"/>
                    <a:pt x="1"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1" name="Freeform 97"/>
            <p:cNvSpPr>
              <a:spLocks/>
            </p:cNvSpPr>
            <p:nvPr/>
          </p:nvSpPr>
          <p:spPr bwMode="auto">
            <a:xfrm>
              <a:off x="3938823" y="5801904"/>
              <a:ext cx="2169" cy="2169"/>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2" name="Freeform 98"/>
            <p:cNvSpPr>
              <a:spLocks/>
            </p:cNvSpPr>
            <p:nvPr/>
          </p:nvSpPr>
          <p:spPr bwMode="auto">
            <a:xfrm>
              <a:off x="3943160" y="5801904"/>
              <a:ext cx="3253" cy="2169"/>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0" y="0"/>
                    <a:pt x="0" y="0"/>
                    <a:pt x="0" y="0"/>
                  </a:cubicBezTo>
                  <a:cubicBezTo>
                    <a:pt x="0" y="0"/>
                    <a:pt x="0" y="1"/>
                    <a:pt x="1" y="1"/>
                  </a:cubicBezTo>
                  <a:cubicBezTo>
                    <a:pt x="1" y="0"/>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3" name="Freeform 99"/>
            <p:cNvSpPr>
              <a:spLocks/>
            </p:cNvSpPr>
            <p:nvPr/>
          </p:nvSpPr>
          <p:spPr bwMode="auto">
            <a:xfrm>
              <a:off x="3946412" y="5804073"/>
              <a:ext cx="2169" cy="3253"/>
            </a:xfrm>
            <a:custGeom>
              <a:avLst/>
              <a:gdLst>
                <a:gd name="T0" fmla="*/ 0 w 1"/>
                <a:gd name="T1" fmla="*/ 0 h 1"/>
                <a:gd name="T2" fmla="*/ 0 w 1"/>
                <a:gd name="T3" fmla="*/ 1 h 1"/>
                <a:gd name="T4" fmla="*/ 1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1" y="1"/>
                    <a:pt x="1" y="1"/>
                    <a:pt x="1" y="1"/>
                  </a:cubicBezTo>
                  <a:cubicBezTo>
                    <a:pt x="1"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4" name="Freeform 100"/>
            <p:cNvSpPr>
              <a:spLocks/>
            </p:cNvSpPr>
            <p:nvPr/>
          </p:nvSpPr>
          <p:spPr bwMode="auto">
            <a:xfrm>
              <a:off x="3948581" y="5807325"/>
              <a:ext cx="2169" cy="2169"/>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0" y="0"/>
                    <a:pt x="0" y="0"/>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5" name="Freeform 101"/>
            <p:cNvSpPr>
              <a:spLocks/>
            </p:cNvSpPr>
            <p:nvPr/>
          </p:nvSpPr>
          <p:spPr bwMode="auto">
            <a:xfrm>
              <a:off x="4222905" y="5848528"/>
              <a:ext cx="15180" cy="15180"/>
            </a:xfrm>
            <a:custGeom>
              <a:avLst/>
              <a:gdLst>
                <a:gd name="T0" fmla="*/ 4 w 6"/>
                <a:gd name="T1" fmla="*/ 6 h 6"/>
                <a:gd name="T2" fmla="*/ 6 w 6"/>
                <a:gd name="T3" fmla="*/ 1 h 6"/>
                <a:gd name="T4" fmla="*/ 4 w 6"/>
                <a:gd name="T5" fmla="*/ 0 h 6"/>
                <a:gd name="T6" fmla="*/ 4 w 6"/>
                <a:gd name="T7" fmla="*/ 0 h 6"/>
                <a:gd name="T8" fmla="*/ 3 w 6"/>
                <a:gd name="T9" fmla="*/ 0 h 6"/>
                <a:gd name="T10" fmla="*/ 2 w 6"/>
                <a:gd name="T11" fmla="*/ 1 h 6"/>
                <a:gd name="T12" fmla="*/ 1 w 6"/>
                <a:gd name="T13" fmla="*/ 1 h 6"/>
                <a:gd name="T14" fmla="*/ 0 w 6"/>
                <a:gd name="T15" fmla="*/ 2 h 6"/>
                <a:gd name="T16" fmla="*/ 1 w 6"/>
                <a:gd name="T17" fmla="*/ 2 h 6"/>
                <a:gd name="T18" fmla="*/ 3 w 6"/>
                <a:gd name="T19" fmla="*/ 4 h 6"/>
                <a:gd name="T20" fmla="*/ 4 w 6"/>
                <a:gd name="T21" fmla="*/ 5 h 6"/>
                <a:gd name="T22" fmla="*/ 4 w 6"/>
                <a:gd name="T23"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 h="6">
                  <a:moveTo>
                    <a:pt x="4" y="6"/>
                  </a:moveTo>
                  <a:cubicBezTo>
                    <a:pt x="5" y="5"/>
                    <a:pt x="5" y="3"/>
                    <a:pt x="6" y="1"/>
                  </a:cubicBezTo>
                  <a:cubicBezTo>
                    <a:pt x="5" y="1"/>
                    <a:pt x="5" y="1"/>
                    <a:pt x="4" y="0"/>
                  </a:cubicBezTo>
                  <a:cubicBezTo>
                    <a:pt x="4" y="0"/>
                    <a:pt x="4" y="0"/>
                    <a:pt x="4" y="0"/>
                  </a:cubicBezTo>
                  <a:cubicBezTo>
                    <a:pt x="4" y="0"/>
                    <a:pt x="3" y="0"/>
                    <a:pt x="3" y="0"/>
                  </a:cubicBezTo>
                  <a:cubicBezTo>
                    <a:pt x="3" y="1"/>
                    <a:pt x="2" y="1"/>
                    <a:pt x="2" y="1"/>
                  </a:cubicBezTo>
                  <a:cubicBezTo>
                    <a:pt x="1" y="1"/>
                    <a:pt x="1" y="1"/>
                    <a:pt x="1" y="1"/>
                  </a:cubicBezTo>
                  <a:cubicBezTo>
                    <a:pt x="1" y="1"/>
                    <a:pt x="0" y="1"/>
                    <a:pt x="0" y="2"/>
                  </a:cubicBezTo>
                  <a:cubicBezTo>
                    <a:pt x="0" y="2"/>
                    <a:pt x="1" y="1"/>
                    <a:pt x="1" y="2"/>
                  </a:cubicBezTo>
                  <a:cubicBezTo>
                    <a:pt x="2" y="2"/>
                    <a:pt x="3" y="3"/>
                    <a:pt x="3" y="4"/>
                  </a:cubicBezTo>
                  <a:cubicBezTo>
                    <a:pt x="4" y="4"/>
                    <a:pt x="4" y="4"/>
                    <a:pt x="4" y="5"/>
                  </a:cubicBezTo>
                  <a:cubicBezTo>
                    <a:pt x="4" y="5"/>
                    <a:pt x="4" y="6"/>
                    <a:pt x="4"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6" name="Freeform 102"/>
            <p:cNvSpPr>
              <a:spLocks/>
            </p:cNvSpPr>
            <p:nvPr/>
          </p:nvSpPr>
          <p:spPr bwMode="auto">
            <a:xfrm>
              <a:off x="3950749" y="5681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7" name="Freeform 103"/>
            <p:cNvSpPr>
              <a:spLocks/>
            </p:cNvSpPr>
            <p:nvPr/>
          </p:nvSpPr>
          <p:spPr bwMode="auto">
            <a:xfrm>
              <a:off x="4200135" y="5771544"/>
              <a:ext cx="4337" cy="4337"/>
            </a:xfrm>
            <a:custGeom>
              <a:avLst/>
              <a:gdLst>
                <a:gd name="T0" fmla="*/ 2 w 2"/>
                <a:gd name="T1" fmla="*/ 0 h 2"/>
                <a:gd name="T2" fmla="*/ 0 w 2"/>
                <a:gd name="T3" fmla="*/ 1 h 2"/>
                <a:gd name="T4" fmla="*/ 2 w 2"/>
                <a:gd name="T5" fmla="*/ 1 h 2"/>
                <a:gd name="T6" fmla="*/ 2 w 2"/>
                <a:gd name="T7" fmla="*/ 0 h 2"/>
              </a:gdLst>
              <a:ahLst/>
              <a:cxnLst>
                <a:cxn ang="0">
                  <a:pos x="T0" y="T1"/>
                </a:cxn>
                <a:cxn ang="0">
                  <a:pos x="T2" y="T3"/>
                </a:cxn>
                <a:cxn ang="0">
                  <a:pos x="T4" y="T5"/>
                </a:cxn>
                <a:cxn ang="0">
                  <a:pos x="T6" y="T7"/>
                </a:cxn>
              </a:cxnLst>
              <a:rect l="0" t="0" r="r" b="b"/>
              <a:pathLst>
                <a:path w="2" h="2">
                  <a:moveTo>
                    <a:pt x="2" y="0"/>
                  </a:moveTo>
                  <a:cubicBezTo>
                    <a:pt x="1" y="0"/>
                    <a:pt x="0" y="0"/>
                    <a:pt x="0" y="1"/>
                  </a:cubicBezTo>
                  <a:cubicBezTo>
                    <a:pt x="1" y="1"/>
                    <a:pt x="1" y="2"/>
                    <a:pt x="2" y="1"/>
                  </a:cubicBezTo>
                  <a:cubicBezTo>
                    <a:pt x="1" y="1"/>
                    <a:pt x="2"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8" name="Freeform 104"/>
            <p:cNvSpPr>
              <a:spLocks/>
            </p:cNvSpPr>
            <p:nvPr/>
          </p:nvSpPr>
          <p:spPr bwMode="auto">
            <a:xfrm>
              <a:off x="4168691" y="5686970"/>
              <a:ext cx="3253" cy="0"/>
            </a:xfrm>
            <a:custGeom>
              <a:avLst/>
              <a:gdLst>
                <a:gd name="T0" fmla="*/ 0 w 1"/>
                <a:gd name="T1" fmla="*/ 0 w 1"/>
                <a:gd name="T2" fmla="*/ 0 w 1"/>
              </a:gdLst>
              <a:ahLst/>
              <a:cxnLst>
                <a:cxn ang="0">
                  <a:pos x="T0" y="0"/>
                </a:cxn>
                <a:cxn ang="0">
                  <a:pos x="T1" y="0"/>
                </a:cxn>
                <a:cxn ang="0">
                  <a:pos x="T2" y="0"/>
                </a:cxn>
              </a:cxnLst>
              <a:rect l="0" t="0" r="r" b="b"/>
              <a:pathLst>
                <a:path w="1">
                  <a:moveTo>
                    <a:pt x="0" y="0"/>
                  </a:moveTo>
                  <a:cubicBezTo>
                    <a:pt x="0" y="0"/>
                    <a:pt x="1"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69" name="Freeform 105"/>
            <p:cNvSpPr>
              <a:spLocks/>
            </p:cNvSpPr>
            <p:nvPr/>
          </p:nvSpPr>
          <p:spPr bwMode="auto">
            <a:xfrm>
              <a:off x="4171943" y="56869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0" name="Freeform 106"/>
            <p:cNvSpPr>
              <a:spLocks/>
            </p:cNvSpPr>
            <p:nvPr/>
          </p:nvSpPr>
          <p:spPr bwMode="auto">
            <a:xfrm>
              <a:off x="4130741" y="5696728"/>
              <a:ext cx="2169" cy="325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0"/>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1" name="Freeform 107"/>
            <p:cNvSpPr>
              <a:spLocks/>
            </p:cNvSpPr>
            <p:nvPr/>
          </p:nvSpPr>
          <p:spPr bwMode="auto">
            <a:xfrm>
              <a:off x="3894367" y="57964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2" name="Freeform 108"/>
            <p:cNvSpPr>
              <a:spLocks/>
            </p:cNvSpPr>
            <p:nvPr/>
          </p:nvSpPr>
          <p:spPr bwMode="auto">
            <a:xfrm>
              <a:off x="4051588" y="5763954"/>
              <a:ext cx="2169" cy="2169"/>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3" name="Freeform 109"/>
            <p:cNvSpPr>
              <a:spLocks/>
            </p:cNvSpPr>
            <p:nvPr/>
          </p:nvSpPr>
          <p:spPr bwMode="auto">
            <a:xfrm>
              <a:off x="4053757" y="5707571"/>
              <a:ext cx="15180" cy="30360"/>
            </a:xfrm>
            <a:custGeom>
              <a:avLst/>
              <a:gdLst>
                <a:gd name="T0" fmla="*/ 6 w 6"/>
                <a:gd name="T1" fmla="*/ 0 h 12"/>
                <a:gd name="T2" fmla="*/ 3 w 6"/>
                <a:gd name="T3" fmla="*/ 6 h 12"/>
                <a:gd name="T4" fmla="*/ 4 w 6"/>
                <a:gd name="T5" fmla="*/ 7 h 12"/>
                <a:gd name="T6" fmla="*/ 2 w 6"/>
                <a:gd name="T7" fmla="*/ 11 h 12"/>
                <a:gd name="T8" fmla="*/ 0 w 6"/>
                <a:gd name="T9" fmla="*/ 8 h 12"/>
                <a:gd name="T10" fmla="*/ 0 w 6"/>
                <a:gd name="T11" fmla="*/ 11 h 12"/>
                <a:gd name="T12" fmla="*/ 0 w 6"/>
                <a:gd name="T13" fmla="*/ 12 h 12"/>
                <a:gd name="T14" fmla="*/ 1 w 6"/>
                <a:gd name="T15" fmla="*/ 12 h 12"/>
                <a:gd name="T16" fmla="*/ 3 w 6"/>
                <a:gd name="T17" fmla="*/ 11 h 12"/>
                <a:gd name="T18" fmla="*/ 4 w 6"/>
                <a:gd name="T19" fmla="*/ 11 h 12"/>
                <a:gd name="T20" fmla="*/ 5 w 6"/>
                <a:gd name="T21" fmla="*/ 8 h 12"/>
                <a:gd name="T22" fmla="*/ 6 w 6"/>
                <a:gd name="T23" fmla="*/ 9 h 12"/>
                <a:gd name="T24" fmla="*/ 6 w 6"/>
                <a:gd name="T25" fmla="*/ 6 h 12"/>
                <a:gd name="T26" fmla="*/ 4 w 6"/>
                <a:gd name="T27" fmla="*/ 5 h 12"/>
                <a:gd name="T28" fmla="*/ 6 w 6"/>
                <a:gd name="T29" fmla="*/ 1 h 12"/>
                <a:gd name="T30" fmla="*/ 6 w 6"/>
                <a:gd name="T31"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 h="12">
                  <a:moveTo>
                    <a:pt x="6" y="0"/>
                  </a:moveTo>
                  <a:cubicBezTo>
                    <a:pt x="5" y="2"/>
                    <a:pt x="3" y="3"/>
                    <a:pt x="3" y="6"/>
                  </a:cubicBezTo>
                  <a:cubicBezTo>
                    <a:pt x="3" y="6"/>
                    <a:pt x="4" y="7"/>
                    <a:pt x="4" y="7"/>
                  </a:cubicBezTo>
                  <a:cubicBezTo>
                    <a:pt x="3" y="8"/>
                    <a:pt x="3" y="10"/>
                    <a:pt x="2" y="11"/>
                  </a:cubicBezTo>
                  <a:cubicBezTo>
                    <a:pt x="0" y="12"/>
                    <a:pt x="1" y="8"/>
                    <a:pt x="0" y="8"/>
                  </a:cubicBezTo>
                  <a:cubicBezTo>
                    <a:pt x="0" y="9"/>
                    <a:pt x="0" y="10"/>
                    <a:pt x="0" y="11"/>
                  </a:cubicBezTo>
                  <a:cubicBezTo>
                    <a:pt x="0" y="11"/>
                    <a:pt x="0" y="12"/>
                    <a:pt x="0" y="12"/>
                  </a:cubicBezTo>
                  <a:cubicBezTo>
                    <a:pt x="0" y="11"/>
                    <a:pt x="1" y="12"/>
                    <a:pt x="1" y="12"/>
                  </a:cubicBezTo>
                  <a:cubicBezTo>
                    <a:pt x="2" y="12"/>
                    <a:pt x="2" y="11"/>
                    <a:pt x="3" y="11"/>
                  </a:cubicBezTo>
                  <a:cubicBezTo>
                    <a:pt x="3" y="11"/>
                    <a:pt x="4" y="11"/>
                    <a:pt x="4" y="11"/>
                  </a:cubicBezTo>
                  <a:cubicBezTo>
                    <a:pt x="5" y="10"/>
                    <a:pt x="5" y="8"/>
                    <a:pt x="5" y="8"/>
                  </a:cubicBezTo>
                  <a:cubicBezTo>
                    <a:pt x="6" y="7"/>
                    <a:pt x="6" y="9"/>
                    <a:pt x="6" y="9"/>
                  </a:cubicBezTo>
                  <a:cubicBezTo>
                    <a:pt x="6" y="8"/>
                    <a:pt x="6" y="7"/>
                    <a:pt x="6" y="6"/>
                  </a:cubicBezTo>
                  <a:cubicBezTo>
                    <a:pt x="6" y="6"/>
                    <a:pt x="5" y="5"/>
                    <a:pt x="4" y="5"/>
                  </a:cubicBezTo>
                  <a:cubicBezTo>
                    <a:pt x="4" y="2"/>
                    <a:pt x="6" y="3"/>
                    <a:pt x="6" y="1"/>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4" name="Freeform 110"/>
            <p:cNvSpPr>
              <a:spLocks/>
            </p:cNvSpPr>
            <p:nvPr/>
          </p:nvSpPr>
          <p:spPr bwMode="auto">
            <a:xfrm>
              <a:off x="3971351" y="574009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5" name="Freeform 111"/>
            <p:cNvSpPr>
              <a:spLocks/>
            </p:cNvSpPr>
            <p:nvPr/>
          </p:nvSpPr>
          <p:spPr bwMode="auto">
            <a:xfrm>
              <a:off x="4187123" y="5809494"/>
              <a:ext cx="5422" cy="7590"/>
            </a:xfrm>
            <a:custGeom>
              <a:avLst/>
              <a:gdLst>
                <a:gd name="T0" fmla="*/ 1 w 2"/>
                <a:gd name="T1" fmla="*/ 0 h 3"/>
                <a:gd name="T2" fmla="*/ 1 w 2"/>
                <a:gd name="T3" fmla="*/ 2 h 3"/>
                <a:gd name="T4" fmla="*/ 2 w 2"/>
                <a:gd name="T5" fmla="*/ 3 h 3"/>
                <a:gd name="T6" fmla="*/ 2 w 2"/>
                <a:gd name="T7" fmla="*/ 1 h 3"/>
                <a:gd name="T8" fmla="*/ 1 w 2"/>
                <a:gd name="T9" fmla="*/ 0 h 3"/>
              </a:gdLst>
              <a:ahLst/>
              <a:cxnLst>
                <a:cxn ang="0">
                  <a:pos x="T0" y="T1"/>
                </a:cxn>
                <a:cxn ang="0">
                  <a:pos x="T2" y="T3"/>
                </a:cxn>
                <a:cxn ang="0">
                  <a:pos x="T4" y="T5"/>
                </a:cxn>
                <a:cxn ang="0">
                  <a:pos x="T6" y="T7"/>
                </a:cxn>
                <a:cxn ang="0">
                  <a:pos x="T8" y="T9"/>
                </a:cxn>
              </a:cxnLst>
              <a:rect l="0" t="0" r="r" b="b"/>
              <a:pathLst>
                <a:path w="2" h="3">
                  <a:moveTo>
                    <a:pt x="1" y="0"/>
                  </a:moveTo>
                  <a:cubicBezTo>
                    <a:pt x="0" y="1"/>
                    <a:pt x="1" y="1"/>
                    <a:pt x="1" y="2"/>
                  </a:cubicBezTo>
                  <a:cubicBezTo>
                    <a:pt x="1" y="3"/>
                    <a:pt x="2" y="3"/>
                    <a:pt x="2" y="3"/>
                  </a:cubicBezTo>
                  <a:cubicBezTo>
                    <a:pt x="2" y="1"/>
                    <a:pt x="2" y="2"/>
                    <a:pt x="2" y="1"/>
                  </a:cubicBezTo>
                  <a:cubicBezTo>
                    <a:pt x="1" y="1"/>
                    <a:pt x="1"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6" name="Freeform 112"/>
            <p:cNvSpPr>
              <a:spLocks/>
            </p:cNvSpPr>
            <p:nvPr/>
          </p:nvSpPr>
          <p:spPr bwMode="auto">
            <a:xfrm>
              <a:off x="4081948" y="5704318"/>
              <a:ext cx="7590" cy="7590"/>
            </a:xfrm>
            <a:custGeom>
              <a:avLst/>
              <a:gdLst>
                <a:gd name="T0" fmla="*/ 0 w 3"/>
                <a:gd name="T1" fmla="*/ 0 h 3"/>
                <a:gd name="T2" fmla="*/ 2 w 3"/>
                <a:gd name="T3" fmla="*/ 3 h 3"/>
                <a:gd name="T4" fmla="*/ 2 w 3"/>
                <a:gd name="T5" fmla="*/ 2 h 3"/>
                <a:gd name="T6" fmla="*/ 3 w 3"/>
                <a:gd name="T7" fmla="*/ 1 h 3"/>
                <a:gd name="T8" fmla="*/ 0 w 3"/>
                <a:gd name="T9" fmla="*/ 0 h 3"/>
              </a:gdLst>
              <a:ahLst/>
              <a:cxnLst>
                <a:cxn ang="0">
                  <a:pos x="T0" y="T1"/>
                </a:cxn>
                <a:cxn ang="0">
                  <a:pos x="T2" y="T3"/>
                </a:cxn>
                <a:cxn ang="0">
                  <a:pos x="T4" y="T5"/>
                </a:cxn>
                <a:cxn ang="0">
                  <a:pos x="T6" y="T7"/>
                </a:cxn>
                <a:cxn ang="0">
                  <a:pos x="T8" y="T9"/>
                </a:cxn>
              </a:cxnLst>
              <a:rect l="0" t="0" r="r" b="b"/>
              <a:pathLst>
                <a:path w="3" h="3">
                  <a:moveTo>
                    <a:pt x="0" y="0"/>
                  </a:moveTo>
                  <a:cubicBezTo>
                    <a:pt x="0" y="1"/>
                    <a:pt x="0" y="3"/>
                    <a:pt x="2" y="3"/>
                  </a:cubicBezTo>
                  <a:cubicBezTo>
                    <a:pt x="2" y="3"/>
                    <a:pt x="1" y="2"/>
                    <a:pt x="2" y="2"/>
                  </a:cubicBezTo>
                  <a:cubicBezTo>
                    <a:pt x="2" y="1"/>
                    <a:pt x="3" y="2"/>
                    <a:pt x="3" y="1"/>
                  </a:cubicBezTo>
                  <a:cubicBezTo>
                    <a:pt x="3" y="0"/>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7" name="Freeform 113"/>
            <p:cNvSpPr>
              <a:spLocks/>
            </p:cNvSpPr>
            <p:nvPr/>
          </p:nvSpPr>
          <p:spPr bwMode="auto">
            <a:xfrm>
              <a:off x="4076526" y="569672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8" name="Freeform 114"/>
            <p:cNvSpPr>
              <a:spLocks/>
            </p:cNvSpPr>
            <p:nvPr/>
          </p:nvSpPr>
          <p:spPr bwMode="auto">
            <a:xfrm>
              <a:off x="4087369" y="5796482"/>
              <a:ext cx="0" cy="325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1"/>
                    <a:pt x="0" y="0"/>
                    <a:pt x="0" y="0"/>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79" name="Freeform 115"/>
            <p:cNvSpPr>
              <a:spLocks/>
            </p:cNvSpPr>
            <p:nvPr/>
          </p:nvSpPr>
          <p:spPr bwMode="auto">
            <a:xfrm>
              <a:off x="4087369" y="5709740"/>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0"/>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0" name="Freeform 116"/>
            <p:cNvSpPr>
              <a:spLocks/>
            </p:cNvSpPr>
            <p:nvPr/>
          </p:nvSpPr>
          <p:spPr bwMode="auto">
            <a:xfrm>
              <a:off x="4128572" y="5694560"/>
              <a:ext cx="2169" cy="2169"/>
            </a:xfrm>
            <a:custGeom>
              <a:avLst/>
              <a:gdLst>
                <a:gd name="T0" fmla="*/ 1 w 1"/>
                <a:gd name="T1" fmla="*/ 1 h 1"/>
                <a:gd name="T2" fmla="*/ 1 w 1"/>
                <a:gd name="T3" fmla="*/ 1 h 1"/>
              </a:gdLst>
              <a:ahLst/>
              <a:cxnLst>
                <a:cxn ang="0">
                  <a:pos x="T0" y="T1"/>
                </a:cxn>
                <a:cxn ang="0">
                  <a:pos x="T2" y="T3"/>
                </a:cxn>
              </a:cxnLst>
              <a:rect l="0" t="0" r="r" b="b"/>
              <a:pathLst>
                <a:path w="1" h="1">
                  <a:moveTo>
                    <a:pt x="1" y="1"/>
                  </a:moveTo>
                  <a:cubicBezTo>
                    <a:pt x="1" y="0"/>
                    <a:pt x="0" y="1"/>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1" name="Freeform 117"/>
            <p:cNvSpPr>
              <a:spLocks/>
            </p:cNvSpPr>
            <p:nvPr/>
          </p:nvSpPr>
          <p:spPr bwMode="auto">
            <a:xfrm>
              <a:off x="4072189" y="5722751"/>
              <a:ext cx="2169" cy="2169"/>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1"/>
                    <a:pt x="1" y="1"/>
                    <a:pt x="1" y="0"/>
                  </a:cubicBezTo>
                  <a:cubicBezTo>
                    <a:pt x="1" y="0"/>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2" name="Freeform 118"/>
            <p:cNvSpPr>
              <a:spLocks/>
            </p:cNvSpPr>
            <p:nvPr/>
          </p:nvSpPr>
          <p:spPr bwMode="auto">
            <a:xfrm>
              <a:off x="4171943" y="5683717"/>
              <a:ext cx="2169"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3" name="Freeform 119"/>
            <p:cNvSpPr>
              <a:spLocks/>
            </p:cNvSpPr>
            <p:nvPr/>
          </p:nvSpPr>
          <p:spPr bwMode="auto">
            <a:xfrm>
              <a:off x="4012554" y="5655525"/>
              <a:ext cx="10843" cy="5422"/>
            </a:xfrm>
            <a:custGeom>
              <a:avLst/>
              <a:gdLst>
                <a:gd name="T0" fmla="*/ 4 w 4"/>
                <a:gd name="T1" fmla="*/ 1 h 2"/>
                <a:gd name="T2" fmla="*/ 0 w 4"/>
                <a:gd name="T3" fmla="*/ 2 h 2"/>
                <a:gd name="T4" fmla="*/ 3 w 4"/>
                <a:gd name="T5" fmla="*/ 2 h 2"/>
                <a:gd name="T6" fmla="*/ 4 w 4"/>
                <a:gd name="T7" fmla="*/ 1 h 2"/>
              </a:gdLst>
              <a:ahLst/>
              <a:cxnLst>
                <a:cxn ang="0">
                  <a:pos x="T0" y="T1"/>
                </a:cxn>
                <a:cxn ang="0">
                  <a:pos x="T2" y="T3"/>
                </a:cxn>
                <a:cxn ang="0">
                  <a:pos x="T4" y="T5"/>
                </a:cxn>
                <a:cxn ang="0">
                  <a:pos x="T6" y="T7"/>
                </a:cxn>
              </a:cxnLst>
              <a:rect l="0" t="0" r="r" b="b"/>
              <a:pathLst>
                <a:path w="4" h="2">
                  <a:moveTo>
                    <a:pt x="4" y="1"/>
                  </a:moveTo>
                  <a:cubicBezTo>
                    <a:pt x="3" y="1"/>
                    <a:pt x="1" y="0"/>
                    <a:pt x="0" y="2"/>
                  </a:cubicBezTo>
                  <a:cubicBezTo>
                    <a:pt x="2" y="1"/>
                    <a:pt x="3" y="2"/>
                    <a:pt x="3" y="2"/>
                  </a:cubicBezTo>
                  <a:cubicBezTo>
                    <a:pt x="4" y="2"/>
                    <a:pt x="4" y="2"/>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4" name="Freeform 120"/>
            <p:cNvSpPr>
              <a:spLocks/>
            </p:cNvSpPr>
            <p:nvPr/>
          </p:nvSpPr>
          <p:spPr bwMode="auto">
            <a:xfrm>
              <a:off x="4017975" y="5686970"/>
              <a:ext cx="2169" cy="4337"/>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1" y="0"/>
                  </a:cubicBezTo>
                  <a:cubicBezTo>
                    <a:pt x="1" y="0"/>
                    <a:pt x="0" y="1"/>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5" name="Freeform 121"/>
            <p:cNvSpPr>
              <a:spLocks/>
            </p:cNvSpPr>
            <p:nvPr/>
          </p:nvSpPr>
          <p:spPr bwMode="auto">
            <a:xfrm>
              <a:off x="3892198" y="5792145"/>
              <a:ext cx="2169" cy="4337"/>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1"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6" name="Freeform 122"/>
            <p:cNvSpPr>
              <a:spLocks/>
            </p:cNvSpPr>
            <p:nvPr/>
          </p:nvSpPr>
          <p:spPr bwMode="auto">
            <a:xfrm>
              <a:off x="3892198" y="5788893"/>
              <a:ext cx="0" cy="325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87" name="组合 86"/>
          <p:cNvGrpSpPr/>
          <p:nvPr/>
        </p:nvGrpSpPr>
        <p:grpSpPr>
          <a:xfrm>
            <a:off x="3302664" y="1905663"/>
            <a:ext cx="247493" cy="212208"/>
            <a:chOff x="5964264" y="5437584"/>
            <a:chExt cx="532384" cy="456484"/>
          </a:xfrm>
          <a:solidFill>
            <a:schemeClr val="tx1"/>
          </a:solidFill>
        </p:grpSpPr>
        <p:sp>
          <p:nvSpPr>
            <p:cNvPr id="88" name="Freeform 212"/>
            <p:cNvSpPr>
              <a:spLocks noEditPoints="1"/>
            </p:cNvSpPr>
            <p:nvPr/>
          </p:nvSpPr>
          <p:spPr bwMode="auto">
            <a:xfrm>
              <a:off x="6141003" y="5437584"/>
              <a:ext cx="355645" cy="315527"/>
            </a:xfrm>
            <a:custGeom>
              <a:avLst/>
              <a:gdLst>
                <a:gd name="T0" fmla="*/ 8 w 139"/>
                <a:gd name="T1" fmla="*/ 123 h 123"/>
                <a:gd name="T2" fmla="*/ 20 w 139"/>
                <a:gd name="T3" fmla="*/ 90 h 123"/>
                <a:gd name="T4" fmla="*/ 0 w 139"/>
                <a:gd name="T5" fmla="*/ 53 h 123"/>
                <a:gd name="T6" fmla="*/ 69 w 139"/>
                <a:gd name="T7" fmla="*/ 0 h 123"/>
                <a:gd name="T8" fmla="*/ 139 w 139"/>
                <a:gd name="T9" fmla="*/ 53 h 123"/>
                <a:gd name="T10" fmla="*/ 69 w 139"/>
                <a:gd name="T11" fmla="*/ 106 h 123"/>
                <a:gd name="T12" fmla="*/ 45 w 139"/>
                <a:gd name="T13" fmla="*/ 103 h 123"/>
                <a:gd name="T14" fmla="*/ 22 w 139"/>
                <a:gd name="T15" fmla="*/ 115 h 123"/>
                <a:gd name="T16" fmla="*/ 8 w 139"/>
                <a:gd name="T17" fmla="*/ 123 h 123"/>
                <a:gd name="T18" fmla="*/ 69 w 139"/>
                <a:gd name="T19" fmla="*/ 12 h 123"/>
                <a:gd name="T20" fmla="*/ 12 w 139"/>
                <a:gd name="T21" fmla="*/ 53 h 123"/>
                <a:gd name="T22" fmla="*/ 30 w 139"/>
                <a:gd name="T23" fmla="*/ 83 h 123"/>
                <a:gd name="T24" fmla="*/ 34 w 139"/>
                <a:gd name="T25" fmla="*/ 85 h 123"/>
                <a:gd name="T26" fmla="*/ 30 w 139"/>
                <a:gd name="T27" fmla="*/ 97 h 123"/>
                <a:gd name="T28" fmla="*/ 45 w 139"/>
                <a:gd name="T29" fmla="*/ 91 h 123"/>
                <a:gd name="T30" fmla="*/ 46 w 139"/>
                <a:gd name="T31" fmla="*/ 91 h 123"/>
                <a:gd name="T32" fmla="*/ 47 w 139"/>
                <a:gd name="T33" fmla="*/ 91 h 123"/>
                <a:gd name="T34" fmla="*/ 69 w 139"/>
                <a:gd name="T35" fmla="*/ 94 h 123"/>
                <a:gd name="T36" fmla="*/ 127 w 139"/>
                <a:gd name="T37" fmla="*/ 53 h 123"/>
                <a:gd name="T38" fmla="*/ 69 w 139"/>
                <a:gd name="T39" fmla="*/ 12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9" h="123">
                  <a:moveTo>
                    <a:pt x="8" y="123"/>
                  </a:moveTo>
                  <a:cubicBezTo>
                    <a:pt x="20" y="90"/>
                    <a:pt x="20" y="90"/>
                    <a:pt x="20" y="90"/>
                  </a:cubicBezTo>
                  <a:cubicBezTo>
                    <a:pt x="7" y="80"/>
                    <a:pt x="0" y="67"/>
                    <a:pt x="0" y="53"/>
                  </a:cubicBezTo>
                  <a:cubicBezTo>
                    <a:pt x="0" y="24"/>
                    <a:pt x="31" y="0"/>
                    <a:pt x="69" y="0"/>
                  </a:cubicBezTo>
                  <a:cubicBezTo>
                    <a:pt x="108" y="0"/>
                    <a:pt x="139" y="24"/>
                    <a:pt x="139" y="53"/>
                  </a:cubicBezTo>
                  <a:cubicBezTo>
                    <a:pt x="139" y="82"/>
                    <a:pt x="108" y="106"/>
                    <a:pt x="69" y="106"/>
                  </a:cubicBezTo>
                  <a:cubicBezTo>
                    <a:pt x="61" y="106"/>
                    <a:pt x="53" y="105"/>
                    <a:pt x="45" y="103"/>
                  </a:cubicBezTo>
                  <a:cubicBezTo>
                    <a:pt x="42" y="104"/>
                    <a:pt x="31" y="110"/>
                    <a:pt x="22" y="115"/>
                  </a:cubicBezTo>
                  <a:cubicBezTo>
                    <a:pt x="8" y="123"/>
                    <a:pt x="8" y="123"/>
                    <a:pt x="8" y="123"/>
                  </a:cubicBezTo>
                  <a:close/>
                  <a:moveTo>
                    <a:pt x="69" y="12"/>
                  </a:moveTo>
                  <a:cubicBezTo>
                    <a:pt x="38" y="12"/>
                    <a:pt x="12" y="30"/>
                    <a:pt x="12" y="53"/>
                  </a:cubicBezTo>
                  <a:cubicBezTo>
                    <a:pt x="12" y="64"/>
                    <a:pt x="18" y="75"/>
                    <a:pt x="30" y="83"/>
                  </a:cubicBezTo>
                  <a:cubicBezTo>
                    <a:pt x="34" y="85"/>
                    <a:pt x="34" y="85"/>
                    <a:pt x="34" y="85"/>
                  </a:cubicBezTo>
                  <a:cubicBezTo>
                    <a:pt x="30" y="97"/>
                    <a:pt x="30" y="97"/>
                    <a:pt x="30" y="97"/>
                  </a:cubicBezTo>
                  <a:cubicBezTo>
                    <a:pt x="42" y="91"/>
                    <a:pt x="44" y="91"/>
                    <a:pt x="45" y="91"/>
                  </a:cubicBezTo>
                  <a:cubicBezTo>
                    <a:pt x="46" y="91"/>
                    <a:pt x="46" y="91"/>
                    <a:pt x="46" y="91"/>
                  </a:cubicBezTo>
                  <a:cubicBezTo>
                    <a:pt x="47" y="91"/>
                    <a:pt x="47" y="91"/>
                    <a:pt x="47" y="91"/>
                  </a:cubicBezTo>
                  <a:cubicBezTo>
                    <a:pt x="54" y="93"/>
                    <a:pt x="62" y="94"/>
                    <a:pt x="69" y="94"/>
                  </a:cubicBezTo>
                  <a:cubicBezTo>
                    <a:pt x="101" y="94"/>
                    <a:pt x="127" y="76"/>
                    <a:pt x="127" y="53"/>
                  </a:cubicBezTo>
                  <a:cubicBezTo>
                    <a:pt x="127" y="30"/>
                    <a:pt x="101" y="12"/>
                    <a:pt x="69"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89" name="Freeform 213"/>
            <p:cNvSpPr>
              <a:spLocks/>
            </p:cNvSpPr>
            <p:nvPr/>
          </p:nvSpPr>
          <p:spPr bwMode="auto">
            <a:xfrm>
              <a:off x="6238588" y="5529748"/>
              <a:ext cx="169148" cy="16265"/>
            </a:xfrm>
            <a:custGeom>
              <a:avLst/>
              <a:gdLst>
                <a:gd name="T0" fmla="*/ 156 w 156"/>
                <a:gd name="T1" fmla="*/ 15 h 15"/>
                <a:gd name="T2" fmla="*/ 0 w 156"/>
                <a:gd name="T3" fmla="*/ 15 h 15"/>
                <a:gd name="T4" fmla="*/ 0 w 156"/>
                <a:gd name="T5" fmla="*/ 0 h 15"/>
                <a:gd name="T6" fmla="*/ 156 w 156"/>
                <a:gd name="T7" fmla="*/ 0 h 15"/>
                <a:gd name="T8" fmla="*/ 156 w 156"/>
                <a:gd name="T9" fmla="*/ 15 h 15"/>
                <a:gd name="T10" fmla="*/ 156 w 156"/>
                <a:gd name="T11" fmla="*/ 15 h 15"/>
              </a:gdLst>
              <a:ahLst/>
              <a:cxnLst>
                <a:cxn ang="0">
                  <a:pos x="T0" y="T1"/>
                </a:cxn>
                <a:cxn ang="0">
                  <a:pos x="T2" y="T3"/>
                </a:cxn>
                <a:cxn ang="0">
                  <a:pos x="T4" y="T5"/>
                </a:cxn>
                <a:cxn ang="0">
                  <a:pos x="T6" y="T7"/>
                </a:cxn>
                <a:cxn ang="0">
                  <a:pos x="T8" y="T9"/>
                </a:cxn>
                <a:cxn ang="0">
                  <a:pos x="T10" y="T11"/>
                </a:cxn>
              </a:cxnLst>
              <a:rect l="0" t="0" r="r" b="b"/>
              <a:pathLst>
                <a:path w="156" h="15">
                  <a:moveTo>
                    <a:pt x="156" y="15"/>
                  </a:moveTo>
                  <a:lnTo>
                    <a:pt x="0" y="15"/>
                  </a:lnTo>
                  <a:lnTo>
                    <a:pt x="0" y="0"/>
                  </a:lnTo>
                  <a:lnTo>
                    <a:pt x="156" y="0"/>
                  </a:lnTo>
                  <a:lnTo>
                    <a:pt x="156" y="15"/>
                  </a:lnTo>
                  <a:lnTo>
                    <a:pt x="156"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0" name="Freeform 214"/>
            <p:cNvSpPr>
              <a:spLocks/>
            </p:cNvSpPr>
            <p:nvPr/>
          </p:nvSpPr>
          <p:spPr bwMode="auto">
            <a:xfrm>
              <a:off x="6238588" y="5561192"/>
              <a:ext cx="169148" cy="15180"/>
            </a:xfrm>
            <a:custGeom>
              <a:avLst/>
              <a:gdLst>
                <a:gd name="T0" fmla="*/ 156 w 156"/>
                <a:gd name="T1" fmla="*/ 14 h 14"/>
                <a:gd name="T2" fmla="*/ 0 w 156"/>
                <a:gd name="T3" fmla="*/ 14 h 14"/>
                <a:gd name="T4" fmla="*/ 0 w 156"/>
                <a:gd name="T5" fmla="*/ 0 h 14"/>
                <a:gd name="T6" fmla="*/ 156 w 156"/>
                <a:gd name="T7" fmla="*/ 0 h 14"/>
                <a:gd name="T8" fmla="*/ 156 w 156"/>
                <a:gd name="T9" fmla="*/ 14 h 14"/>
                <a:gd name="T10" fmla="*/ 156 w 156"/>
                <a:gd name="T11" fmla="*/ 14 h 14"/>
              </a:gdLst>
              <a:ahLst/>
              <a:cxnLst>
                <a:cxn ang="0">
                  <a:pos x="T0" y="T1"/>
                </a:cxn>
                <a:cxn ang="0">
                  <a:pos x="T2" y="T3"/>
                </a:cxn>
                <a:cxn ang="0">
                  <a:pos x="T4" y="T5"/>
                </a:cxn>
                <a:cxn ang="0">
                  <a:pos x="T6" y="T7"/>
                </a:cxn>
                <a:cxn ang="0">
                  <a:pos x="T8" y="T9"/>
                </a:cxn>
                <a:cxn ang="0">
                  <a:pos x="T10" y="T11"/>
                </a:cxn>
              </a:cxnLst>
              <a:rect l="0" t="0" r="r" b="b"/>
              <a:pathLst>
                <a:path w="156" h="14">
                  <a:moveTo>
                    <a:pt x="156" y="14"/>
                  </a:moveTo>
                  <a:lnTo>
                    <a:pt x="0" y="14"/>
                  </a:lnTo>
                  <a:lnTo>
                    <a:pt x="0" y="0"/>
                  </a:lnTo>
                  <a:lnTo>
                    <a:pt x="156" y="0"/>
                  </a:lnTo>
                  <a:lnTo>
                    <a:pt x="156" y="14"/>
                  </a:lnTo>
                  <a:lnTo>
                    <a:pt x="156"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1" name="Freeform 215"/>
            <p:cNvSpPr>
              <a:spLocks/>
            </p:cNvSpPr>
            <p:nvPr/>
          </p:nvSpPr>
          <p:spPr bwMode="auto">
            <a:xfrm>
              <a:off x="6238588" y="5591552"/>
              <a:ext cx="169148" cy="18433"/>
            </a:xfrm>
            <a:custGeom>
              <a:avLst/>
              <a:gdLst>
                <a:gd name="T0" fmla="*/ 156 w 156"/>
                <a:gd name="T1" fmla="*/ 17 h 17"/>
                <a:gd name="T2" fmla="*/ 0 w 156"/>
                <a:gd name="T3" fmla="*/ 17 h 17"/>
                <a:gd name="T4" fmla="*/ 0 w 156"/>
                <a:gd name="T5" fmla="*/ 0 h 17"/>
                <a:gd name="T6" fmla="*/ 156 w 156"/>
                <a:gd name="T7" fmla="*/ 0 h 17"/>
                <a:gd name="T8" fmla="*/ 156 w 156"/>
                <a:gd name="T9" fmla="*/ 17 h 17"/>
                <a:gd name="T10" fmla="*/ 156 w 156"/>
                <a:gd name="T11" fmla="*/ 17 h 17"/>
              </a:gdLst>
              <a:ahLst/>
              <a:cxnLst>
                <a:cxn ang="0">
                  <a:pos x="T0" y="T1"/>
                </a:cxn>
                <a:cxn ang="0">
                  <a:pos x="T2" y="T3"/>
                </a:cxn>
                <a:cxn ang="0">
                  <a:pos x="T4" y="T5"/>
                </a:cxn>
                <a:cxn ang="0">
                  <a:pos x="T6" y="T7"/>
                </a:cxn>
                <a:cxn ang="0">
                  <a:pos x="T8" y="T9"/>
                </a:cxn>
                <a:cxn ang="0">
                  <a:pos x="T10" y="T11"/>
                </a:cxn>
              </a:cxnLst>
              <a:rect l="0" t="0" r="r" b="b"/>
              <a:pathLst>
                <a:path w="156" h="17">
                  <a:moveTo>
                    <a:pt x="156" y="17"/>
                  </a:moveTo>
                  <a:lnTo>
                    <a:pt x="0" y="17"/>
                  </a:lnTo>
                  <a:lnTo>
                    <a:pt x="0" y="0"/>
                  </a:lnTo>
                  <a:lnTo>
                    <a:pt x="156" y="0"/>
                  </a:lnTo>
                  <a:lnTo>
                    <a:pt x="156" y="17"/>
                  </a:lnTo>
                  <a:lnTo>
                    <a:pt x="156"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2" name="Freeform 216"/>
            <p:cNvSpPr>
              <a:spLocks/>
            </p:cNvSpPr>
            <p:nvPr/>
          </p:nvSpPr>
          <p:spPr bwMode="auto">
            <a:xfrm>
              <a:off x="5964264" y="5622997"/>
              <a:ext cx="250470" cy="271071"/>
            </a:xfrm>
            <a:custGeom>
              <a:avLst/>
              <a:gdLst>
                <a:gd name="T0" fmla="*/ 92 w 98"/>
                <a:gd name="T1" fmla="*/ 73 h 106"/>
                <a:gd name="T2" fmla="*/ 61 w 98"/>
                <a:gd name="T3" fmla="*/ 64 h 106"/>
                <a:gd name="T4" fmla="*/ 62 w 98"/>
                <a:gd name="T5" fmla="*/ 57 h 106"/>
                <a:gd name="T6" fmla="*/ 66 w 98"/>
                <a:gd name="T7" fmla="*/ 51 h 106"/>
                <a:gd name="T8" fmla="*/ 67 w 98"/>
                <a:gd name="T9" fmla="*/ 44 h 106"/>
                <a:gd name="T10" fmla="*/ 69 w 98"/>
                <a:gd name="T11" fmla="*/ 45 h 106"/>
                <a:gd name="T12" fmla="*/ 71 w 98"/>
                <a:gd name="T13" fmla="*/ 43 h 106"/>
                <a:gd name="T14" fmla="*/ 72 w 98"/>
                <a:gd name="T15" fmla="*/ 32 h 106"/>
                <a:gd name="T16" fmla="*/ 70 w 98"/>
                <a:gd name="T17" fmla="*/ 29 h 106"/>
                <a:gd name="T18" fmla="*/ 69 w 98"/>
                <a:gd name="T19" fmla="*/ 30 h 106"/>
                <a:gd name="T20" fmla="*/ 70 w 98"/>
                <a:gd name="T21" fmla="*/ 23 h 106"/>
                <a:gd name="T22" fmla="*/ 66 w 98"/>
                <a:gd name="T23" fmla="*/ 8 h 106"/>
                <a:gd name="T24" fmla="*/ 32 w 98"/>
                <a:gd name="T25" fmla="*/ 8 h 106"/>
                <a:gd name="T26" fmla="*/ 28 w 98"/>
                <a:gd name="T27" fmla="*/ 23 h 106"/>
                <a:gd name="T28" fmla="*/ 29 w 98"/>
                <a:gd name="T29" fmla="*/ 30 h 106"/>
                <a:gd name="T30" fmla="*/ 28 w 98"/>
                <a:gd name="T31" fmla="*/ 29 h 106"/>
                <a:gd name="T32" fmla="*/ 26 w 98"/>
                <a:gd name="T33" fmla="*/ 32 h 106"/>
                <a:gd name="T34" fmla="*/ 27 w 98"/>
                <a:gd name="T35" fmla="*/ 43 h 106"/>
                <a:gd name="T36" fmla="*/ 29 w 98"/>
                <a:gd name="T37" fmla="*/ 45 h 106"/>
                <a:gd name="T38" fmla="*/ 31 w 98"/>
                <a:gd name="T39" fmla="*/ 44 h 106"/>
                <a:gd name="T40" fmla="*/ 31 w 98"/>
                <a:gd name="T41" fmla="*/ 51 h 106"/>
                <a:gd name="T42" fmla="*/ 36 w 98"/>
                <a:gd name="T43" fmla="*/ 57 h 106"/>
                <a:gd name="T44" fmla="*/ 37 w 98"/>
                <a:gd name="T45" fmla="*/ 64 h 106"/>
                <a:gd name="T46" fmla="*/ 5 w 98"/>
                <a:gd name="T47" fmla="*/ 73 h 106"/>
                <a:gd name="T48" fmla="*/ 0 w 98"/>
                <a:gd name="T49" fmla="*/ 83 h 106"/>
                <a:gd name="T50" fmla="*/ 1 w 98"/>
                <a:gd name="T51" fmla="*/ 94 h 106"/>
                <a:gd name="T52" fmla="*/ 8 w 98"/>
                <a:gd name="T53" fmla="*/ 102 h 106"/>
                <a:gd name="T54" fmla="*/ 90 w 98"/>
                <a:gd name="T55" fmla="*/ 102 h 106"/>
                <a:gd name="T56" fmla="*/ 96 w 98"/>
                <a:gd name="T57" fmla="*/ 94 h 106"/>
                <a:gd name="T58" fmla="*/ 98 w 98"/>
                <a:gd name="T59" fmla="*/ 83 h 106"/>
                <a:gd name="T60" fmla="*/ 92 w 98"/>
                <a:gd name="T61"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8" h="106">
                  <a:moveTo>
                    <a:pt x="92" y="73"/>
                  </a:moveTo>
                  <a:cubicBezTo>
                    <a:pt x="82" y="69"/>
                    <a:pt x="72" y="66"/>
                    <a:pt x="61" y="64"/>
                  </a:cubicBezTo>
                  <a:cubicBezTo>
                    <a:pt x="61" y="62"/>
                    <a:pt x="62" y="59"/>
                    <a:pt x="62" y="57"/>
                  </a:cubicBezTo>
                  <a:cubicBezTo>
                    <a:pt x="65" y="55"/>
                    <a:pt x="66" y="53"/>
                    <a:pt x="66" y="51"/>
                  </a:cubicBezTo>
                  <a:cubicBezTo>
                    <a:pt x="67" y="49"/>
                    <a:pt x="67" y="46"/>
                    <a:pt x="67" y="44"/>
                  </a:cubicBezTo>
                  <a:cubicBezTo>
                    <a:pt x="68" y="44"/>
                    <a:pt x="68" y="44"/>
                    <a:pt x="69" y="45"/>
                  </a:cubicBezTo>
                  <a:cubicBezTo>
                    <a:pt x="70" y="45"/>
                    <a:pt x="71" y="44"/>
                    <a:pt x="71" y="43"/>
                  </a:cubicBezTo>
                  <a:cubicBezTo>
                    <a:pt x="72" y="32"/>
                    <a:pt x="72" y="32"/>
                    <a:pt x="72" y="32"/>
                  </a:cubicBezTo>
                  <a:cubicBezTo>
                    <a:pt x="72" y="31"/>
                    <a:pt x="71" y="30"/>
                    <a:pt x="70" y="29"/>
                  </a:cubicBezTo>
                  <a:cubicBezTo>
                    <a:pt x="70" y="29"/>
                    <a:pt x="69" y="29"/>
                    <a:pt x="69" y="30"/>
                  </a:cubicBezTo>
                  <a:cubicBezTo>
                    <a:pt x="69" y="28"/>
                    <a:pt x="69" y="25"/>
                    <a:pt x="70" y="23"/>
                  </a:cubicBezTo>
                  <a:cubicBezTo>
                    <a:pt x="70" y="20"/>
                    <a:pt x="71" y="13"/>
                    <a:pt x="66" y="8"/>
                  </a:cubicBezTo>
                  <a:cubicBezTo>
                    <a:pt x="58" y="0"/>
                    <a:pt x="40" y="0"/>
                    <a:pt x="32" y="8"/>
                  </a:cubicBezTo>
                  <a:cubicBezTo>
                    <a:pt x="27" y="13"/>
                    <a:pt x="28" y="20"/>
                    <a:pt x="28" y="23"/>
                  </a:cubicBezTo>
                  <a:cubicBezTo>
                    <a:pt x="28" y="25"/>
                    <a:pt x="29" y="28"/>
                    <a:pt x="29" y="30"/>
                  </a:cubicBezTo>
                  <a:cubicBezTo>
                    <a:pt x="29" y="29"/>
                    <a:pt x="28" y="29"/>
                    <a:pt x="28" y="29"/>
                  </a:cubicBezTo>
                  <a:cubicBezTo>
                    <a:pt x="27" y="30"/>
                    <a:pt x="26" y="31"/>
                    <a:pt x="26" y="32"/>
                  </a:cubicBezTo>
                  <a:cubicBezTo>
                    <a:pt x="27" y="43"/>
                    <a:pt x="27" y="43"/>
                    <a:pt x="27" y="43"/>
                  </a:cubicBezTo>
                  <a:cubicBezTo>
                    <a:pt x="27" y="44"/>
                    <a:pt x="28" y="45"/>
                    <a:pt x="29" y="45"/>
                  </a:cubicBezTo>
                  <a:cubicBezTo>
                    <a:pt x="30" y="44"/>
                    <a:pt x="30" y="44"/>
                    <a:pt x="31" y="44"/>
                  </a:cubicBezTo>
                  <a:cubicBezTo>
                    <a:pt x="31" y="46"/>
                    <a:pt x="31" y="49"/>
                    <a:pt x="31" y="51"/>
                  </a:cubicBezTo>
                  <a:cubicBezTo>
                    <a:pt x="32" y="53"/>
                    <a:pt x="33" y="55"/>
                    <a:pt x="36" y="57"/>
                  </a:cubicBezTo>
                  <a:cubicBezTo>
                    <a:pt x="36" y="59"/>
                    <a:pt x="36" y="62"/>
                    <a:pt x="37" y="64"/>
                  </a:cubicBezTo>
                  <a:cubicBezTo>
                    <a:pt x="26" y="66"/>
                    <a:pt x="15" y="69"/>
                    <a:pt x="5" y="73"/>
                  </a:cubicBezTo>
                  <a:cubicBezTo>
                    <a:pt x="2" y="75"/>
                    <a:pt x="0" y="80"/>
                    <a:pt x="0" y="83"/>
                  </a:cubicBezTo>
                  <a:cubicBezTo>
                    <a:pt x="1" y="87"/>
                    <a:pt x="1" y="91"/>
                    <a:pt x="1" y="94"/>
                  </a:cubicBezTo>
                  <a:cubicBezTo>
                    <a:pt x="2" y="98"/>
                    <a:pt x="5" y="101"/>
                    <a:pt x="8" y="102"/>
                  </a:cubicBezTo>
                  <a:cubicBezTo>
                    <a:pt x="35" y="106"/>
                    <a:pt x="63" y="106"/>
                    <a:pt x="90" y="102"/>
                  </a:cubicBezTo>
                  <a:cubicBezTo>
                    <a:pt x="93" y="101"/>
                    <a:pt x="96" y="98"/>
                    <a:pt x="96" y="94"/>
                  </a:cubicBezTo>
                  <a:cubicBezTo>
                    <a:pt x="97" y="91"/>
                    <a:pt x="97" y="87"/>
                    <a:pt x="98" y="83"/>
                  </a:cubicBezTo>
                  <a:cubicBezTo>
                    <a:pt x="98" y="80"/>
                    <a:pt x="96" y="75"/>
                    <a:pt x="92"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93" name="组合 92"/>
          <p:cNvGrpSpPr/>
          <p:nvPr/>
        </p:nvGrpSpPr>
        <p:grpSpPr>
          <a:xfrm>
            <a:off x="5098007" y="1912470"/>
            <a:ext cx="200111" cy="198599"/>
            <a:chOff x="7078908" y="5461438"/>
            <a:chExt cx="430461" cy="427208"/>
          </a:xfrm>
          <a:solidFill>
            <a:schemeClr val="tx1"/>
          </a:solidFill>
        </p:grpSpPr>
        <p:sp>
          <p:nvSpPr>
            <p:cNvPr id="94"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5"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96" name="Freeform 247"/>
          <p:cNvSpPr>
            <a:spLocks noEditPoints="1"/>
          </p:cNvSpPr>
          <p:nvPr/>
        </p:nvSpPr>
        <p:spPr bwMode="auto">
          <a:xfrm>
            <a:off x="1561764" y="3091012"/>
            <a:ext cx="185998" cy="170372"/>
          </a:xfrm>
          <a:custGeom>
            <a:avLst/>
            <a:gdLst>
              <a:gd name="T0" fmla="*/ 139 w 156"/>
              <a:gd name="T1" fmla="*/ 26 h 143"/>
              <a:gd name="T2" fmla="*/ 117 w 156"/>
              <a:gd name="T3" fmla="*/ 26 h 143"/>
              <a:gd name="T4" fmla="*/ 117 w 156"/>
              <a:gd name="T5" fmla="*/ 23 h 143"/>
              <a:gd name="T6" fmla="*/ 94 w 156"/>
              <a:gd name="T7" fmla="*/ 0 h 143"/>
              <a:gd name="T8" fmla="*/ 62 w 156"/>
              <a:gd name="T9" fmla="*/ 0 h 143"/>
              <a:gd name="T10" fmla="*/ 39 w 156"/>
              <a:gd name="T11" fmla="*/ 23 h 143"/>
              <a:gd name="T12" fmla="*/ 39 w 156"/>
              <a:gd name="T13" fmla="*/ 26 h 143"/>
              <a:gd name="T14" fmla="*/ 16 w 156"/>
              <a:gd name="T15" fmla="*/ 26 h 143"/>
              <a:gd name="T16" fmla="*/ 0 w 156"/>
              <a:gd name="T17" fmla="*/ 42 h 143"/>
              <a:gd name="T18" fmla="*/ 0 w 156"/>
              <a:gd name="T19" fmla="*/ 121 h 143"/>
              <a:gd name="T20" fmla="*/ 15 w 156"/>
              <a:gd name="T21" fmla="*/ 137 h 143"/>
              <a:gd name="T22" fmla="*/ 14 w 156"/>
              <a:gd name="T23" fmla="*/ 139 h 143"/>
              <a:gd name="T24" fmla="*/ 19 w 156"/>
              <a:gd name="T25" fmla="*/ 143 h 143"/>
              <a:gd name="T26" fmla="*/ 27 w 156"/>
              <a:gd name="T27" fmla="*/ 143 h 143"/>
              <a:gd name="T28" fmla="*/ 31 w 156"/>
              <a:gd name="T29" fmla="*/ 139 h 143"/>
              <a:gd name="T30" fmla="*/ 31 w 156"/>
              <a:gd name="T31" fmla="*/ 138 h 143"/>
              <a:gd name="T32" fmla="*/ 125 w 156"/>
              <a:gd name="T33" fmla="*/ 138 h 143"/>
              <a:gd name="T34" fmla="*/ 124 w 156"/>
              <a:gd name="T35" fmla="*/ 139 h 143"/>
              <a:gd name="T36" fmla="*/ 129 w 156"/>
              <a:gd name="T37" fmla="*/ 143 h 143"/>
              <a:gd name="T38" fmla="*/ 137 w 156"/>
              <a:gd name="T39" fmla="*/ 143 h 143"/>
              <a:gd name="T40" fmla="*/ 141 w 156"/>
              <a:gd name="T41" fmla="*/ 139 h 143"/>
              <a:gd name="T42" fmla="*/ 141 w 156"/>
              <a:gd name="T43" fmla="*/ 137 h 143"/>
              <a:gd name="T44" fmla="*/ 156 w 156"/>
              <a:gd name="T45" fmla="*/ 121 h 143"/>
              <a:gd name="T46" fmla="*/ 156 w 156"/>
              <a:gd name="T47" fmla="*/ 42 h 143"/>
              <a:gd name="T48" fmla="*/ 139 w 156"/>
              <a:gd name="T49" fmla="*/ 26 h 143"/>
              <a:gd name="T50" fmla="*/ 126 w 156"/>
              <a:gd name="T51" fmla="*/ 31 h 143"/>
              <a:gd name="T52" fmla="*/ 134 w 156"/>
              <a:gd name="T53" fmla="*/ 31 h 143"/>
              <a:gd name="T54" fmla="*/ 134 w 156"/>
              <a:gd name="T55" fmla="*/ 130 h 143"/>
              <a:gd name="T56" fmla="*/ 126 w 156"/>
              <a:gd name="T57" fmla="*/ 130 h 143"/>
              <a:gd name="T58" fmla="*/ 126 w 156"/>
              <a:gd name="T59" fmla="*/ 31 h 143"/>
              <a:gd name="T60" fmla="*/ 52 w 156"/>
              <a:gd name="T61" fmla="*/ 23 h 143"/>
              <a:gd name="T62" fmla="*/ 62 w 156"/>
              <a:gd name="T63" fmla="*/ 13 h 143"/>
              <a:gd name="T64" fmla="*/ 94 w 156"/>
              <a:gd name="T65" fmla="*/ 13 h 143"/>
              <a:gd name="T66" fmla="*/ 104 w 156"/>
              <a:gd name="T67" fmla="*/ 23 h 143"/>
              <a:gd name="T68" fmla="*/ 104 w 156"/>
              <a:gd name="T69" fmla="*/ 26 h 143"/>
              <a:gd name="T70" fmla="*/ 52 w 156"/>
              <a:gd name="T71" fmla="*/ 26 h 143"/>
              <a:gd name="T72" fmla="*/ 52 w 156"/>
              <a:gd name="T73" fmla="*/ 23 h 143"/>
              <a:gd name="T74" fmla="*/ 22 w 156"/>
              <a:gd name="T75" fmla="*/ 31 h 143"/>
              <a:gd name="T76" fmla="*/ 30 w 156"/>
              <a:gd name="T77" fmla="*/ 31 h 143"/>
              <a:gd name="T78" fmla="*/ 30 w 156"/>
              <a:gd name="T79" fmla="*/ 130 h 143"/>
              <a:gd name="T80" fmla="*/ 22 w 156"/>
              <a:gd name="T81" fmla="*/ 130 h 143"/>
              <a:gd name="T82" fmla="*/ 22 w 156"/>
              <a:gd name="T83" fmla="*/ 31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56" h="143">
                <a:moveTo>
                  <a:pt x="139" y="26"/>
                </a:moveTo>
                <a:cubicBezTo>
                  <a:pt x="117" y="26"/>
                  <a:pt x="117" y="26"/>
                  <a:pt x="117" y="26"/>
                </a:cubicBezTo>
                <a:cubicBezTo>
                  <a:pt x="117" y="23"/>
                  <a:pt x="117" y="23"/>
                  <a:pt x="117" y="23"/>
                </a:cubicBezTo>
                <a:cubicBezTo>
                  <a:pt x="117" y="10"/>
                  <a:pt x="106" y="0"/>
                  <a:pt x="94" y="0"/>
                </a:cubicBezTo>
                <a:cubicBezTo>
                  <a:pt x="62" y="0"/>
                  <a:pt x="62" y="0"/>
                  <a:pt x="62" y="0"/>
                </a:cubicBezTo>
                <a:cubicBezTo>
                  <a:pt x="49" y="0"/>
                  <a:pt x="39" y="10"/>
                  <a:pt x="39" y="23"/>
                </a:cubicBezTo>
                <a:cubicBezTo>
                  <a:pt x="39" y="26"/>
                  <a:pt x="39" y="26"/>
                  <a:pt x="39" y="26"/>
                </a:cubicBezTo>
                <a:cubicBezTo>
                  <a:pt x="16" y="26"/>
                  <a:pt x="16" y="26"/>
                  <a:pt x="16" y="26"/>
                </a:cubicBezTo>
                <a:cubicBezTo>
                  <a:pt x="7" y="26"/>
                  <a:pt x="0" y="33"/>
                  <a:pt x="0" y="42"/>
                </a:cubicBezTo>
                <a:cubicBezTo>
                  <a:pt x="0" y="121"/>
                  <a:pt x="0" y="121"/>
                  <a:pt x="0" y="121"/>
                </a:cubicBezTo>
                <a:cubicBezTo>
                  <a:pt x="0" y="130"/>
                  <a:pt x="6" y="137"/>
                  <a:pt x="15" y="137"/>
                </a:cubicBezTo>
                <a:cubicBezTo>
                  <a:pt x="14" y="138"/>
                  <a:pt x="14" y="138"/>
                  <a:pt x="14" y="139"/>
                </a:cubicBezTo>
                <a:cubicBezTo>
                  <a:pt x="14" y="141"/>
                  <a:pt x="16" y="143"/>
                  <a:pt x="19" y="143"/>
                </a:cubicBezTo>
                <a:cubicBezTo>
                  <a:pt x="27" y="143"/>
                  <a:pt x="27" y="143"/>
                  <a:pt x="27" y="143"/>
                </a:cubicBezTo>
                <a:cubicBezTo>
                  <a:pt x="29" y="143"/>
                  <a:pt x="31" y="141"/>
                  <a:pt x="31" y="139"/>
                </a:cubicBezTo>
                <a:cubicBezTo>
                  <a:pt x="31" y="138"/>
                  <a:pt x="31" y="138"/>
                  <a:pt x="31" y="138"/>
                </a:cubicBezTo>
                <a:cubicBezTo>
                  <a:pt x="125" y="138"/>
                  <a:pt x="125" y="138"/>
                  <a:pt x="125" y="138"/>
                </a:cubicBezTo>
                <a:cubicBezTo>
                  <a:pt x="125" y="138"/>
                  <a:pt x="124" y="138"/>
                  <a:pt x="124" y="139"/>
                </a:cubicBezTo>
                <a:cubicBezTo>
                  <a:pt x="124" y="141"/>
                  <a:pt x="127" y="143"/>
                  <a:pt x="129" y="143"/>
                </a:cubicBezTo>
                <a:cubicBezTo>
                  <a:pt x="137" y="143"/>
                  <a:pt x="137" y="143"/>
                  <a:pt x="137" y="143"/>
                </a:cubicBezTo>
                <a:cubicBezTo>
                  <a:pt x="139" y="143"/>
                  <a:pt x="141" y="141"/>
                  <a:pt x="141" y="139"/>
                </a:cubicBezTo>
                <a:cubicBezTo>
                  <a:pt x="141" y="138"/>
                  <a:pt x="141" y="138"/>
                  <a:pt x="141" y="137"/>
                </a:cubicBezTo>
                <a:cubicBezTo>
                  <a:pt x="149" y="137"/>
                  <a:pt x="156" y="130"/>
                  <a:pt x="156" y="121"/>
                </a:cubicBezTo>
                <a:cubicBezTo>
                  <a:pt x="156" y="42"/>
                  <a:pt x="156" y="42"/>
                  <a:pt x="156" y="42"/>
                </a:cubicBezTo>
                <a:cubicBezTo>
                  <a:pt x="156" y="33"/>
                  <a:pt x="148" y="26"/>
                  <a:pt x="139" y="26"/>
                </a:cubicBezTo>
                <a:close/>
                <a:moveTo>
                  <a:pt x="126" y="31"/>
                </a:moveTo>
                <a:cubicBezTo>
                  <a:pt x="134" y="31"/>
                  <a:pt x="134" y="31"/>
                  <a:pt x="134" y="31"/>
                </a:cubicBezTo>
                <a:cubicBezTo>
                  <a:pt x="134" y="130"/>
                  <a:pt x="134" y="130"/>
                  <a:pt x="134" y="130"/>
                </a:cubicBezTo>
                <a:cubicBezTo>
                  <a:pt x="126" y="130"/>
                  <a:pt x="126" y="130"/>
                  <a:pt x="126" y="130"/>
                </a:cubicBezTo>
                <a:lnTo>
                  <a:pt x="126" y="31"/>
                </a:lnTo>
                <a:close/>
                <a:moveTo>
                  <a:pt x="52" y="23"/>
                </a:moveTo>
                <a:cubicBezTo>
                  <a:pt x="52" y="17"/>
                  <a:pt x="56" y="13"/>
                  <a:pt x="62" y="13"/>
                </a:cubicBezTo>
                <a:cubicBezTo>
                  <a:pt x="94" y="13"/>
                  <a:pt x="94" y="13"/>
                  <a:pt x="94" y="13"/>
                </a:cubicBezTo>
                <a:cubicBezTo>
                  <a:pt x="99" y="13"/>
                  <a:pt x="104" y="17"/>
                  <a:pt x="104" y="23"/>
                </a:cubicBezTo>
                <a:cubicBezTo>
                  <a:pt x="104" y="26"/>
                  <a:pt x="104" y="26"/>
                  <a:pt x="104" y="26"/>
                </a:cubicBezTo>
                <a:cubicBezTo>
                  <a:pt x="52" y="26"/>
                  <a:pt x="52" y="26"/>
                  <a:pt x="52" y="26"/>
                </a:cubicBezTo>
                <a:lnTo>
                  <a:pt x="52" y="23"/>
                </a:lnTo>
                <a:close/>
                <a:moveTo>
                  <a:pt x="22" y="31"/>
                </a:moveTo>
                <a:cubicBezTo>
                  <a:pt x="30" y="31"/>
                  <a:pt x="30" y="31"/>
                  <a:pt x="30" y="31"/>
                </a:cubicBezTo>
                <a:cubicBezTo>
                  <a:pt x="30" y="130"/>
                  <a:pt x="30" y="130"/>
                  <a:pt x="30" y="130"/>
                </a:cubicBezTo>
                <a:cubicBezTo>
                  <a:pt x="22" y="130"/>
                  <a:pt x="22" y="130"/>
                  <a:pt x="22" y="130"/>
                </a:cubicBezTo>
                <a:lnTo>
                  <a:pt x="22" y="31"/>
                </a:lnTo>
                <a:close/>
              </a:path>
            </a:pathLst>
          </a:custGeom>
          <a:solidFill>
            <a:schemeClr val="tx1"/>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97" name="组合 96"/>
          <p:cNvGrpSpPr/>
          <p:nvPr/>
        </p:nvGrpSpPr>
        <p:grpSpPr>
          <a:xfrm>
            <a:off x="3310981" y="3052703"/>
            <a:ext cx="230859" cy="246989"/>
            <a:chOff x="4895160" y="5416983"/>
            <a:chExt cx="496602" cy="531299"/>
          </a:xfrm>
          <a:solidFill>
            <a:schemeClr val="tx1"/>
          </a:solidFill>
        </p:grpSpPr>
        <p:sp>
          <p:nvSpPr>
            <p:cNvPr id="98" name="Freeform 836"/>
            <p:cNvSpPr>
              <a:spLocks/>
            </p:cNvSpPr>
            <p:nvPr/>
          </p:nvSpPr>
          <p:spPr bwMode="auto">
            <a:xfrm>
              <a:off x="5135871" y="5416983"/>
              <a:ext cx="28191" cy="74816"/>
            </a:xfrm>
            <a:custGeom>
              <a:avLst/>
              <a:gdLst>
                <a:gd name="T0" fmla="*/ 6 w 11"/>
                <a:gd name="T1" fmla="*/ 29 h 29"/>
                <a:gd name="T2" fmla="*/ 0 w 11"/>
                <a:gd name="T3" fmla="*/ 24 h 29"/>
                <a:gd name="T4" fmla="*/ 0 w 11"/>
                <a:gd name="T5" fmla="*/ 6 h 29"/>
                <a:gd name="T6" fmla="*/ 6 w 11"/>
                <a:gd name="T7" fmla="*/ 0 h 29"/>
                <a:gd name="T8" fmla="*/ 11 w 11"/>
                <a:gd name="T9" fmla="*/ 6 h 29"/>
                <a:gd name="T10" fmla="*/ 11 w 11"/>
                <a:gd name="T11" fmla="*/ 24 h 29"/>
                <a:gd name="T12" fmla="*/ 6 w 11"/>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11" h="29">
                  <a:moveTo>
                    <a:pt x="6" y="29"/>
                  </a:moveTo>
                  <a:cubicBezTo>
                    <a:pt x="3" y="29"/>
                    <a:pt x="0" y="27"/>
                    <a:pt x="0" y="24"/>
                  </a:cubicBezTo>
                  <a:cubicBezTo>
                    <a:pt x="0" y="6"/>
                    <a:pt x="0" y="6"/>
                    <a:pt x="0" y="6"/>
                  </a:cubicBezTo>
                  <a:cubicBezTo>
                    <a:pt x="0" y="3"/>
                    <a:pt x="3" y="0"/>
                    <a:pt x="6" y="0"/>
                  </a:cubicBezTo>
                  <a:cubicBezTo>
                    <a:pt x="9" y="0"/>
                    <a:pt x="11" y="3"/>
                    <a:pt x="11" y="6"/>
                  </a:cubicBezTo>
                  <a:cubicBezTo>
                    <a:pt x="11" y="24"/>
                    <a:pt x="11" y="24"/>
                    <a:pt x="11" y="24"/>
                  </a:cubicBezTo>
                  <a:cubicBezTo>
                    <a:pt x="11" y="27"/>
                    <a:pt x="9" y="29"/>
                    <a:pt x="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99" name="Freeform 837"/>
            <p:cNvSpPr>
              <a:spLocks/>
            </p:cNvSpPr>
            <p:nvPr/>
          </p:nvSpPr>
          <p:spPr bwMode="auto">
            <a:xfrm>
              <a:off x="5015516" y="5443006"/>
              <a:ext cx="56383" cy="71563"/>
            </a:xfrm>
            <a:custGeom>
              <a:avLst/>
              <a:gdLst>
                <a:gd name="T0" fmla="*/ 16 w 22"/>
                <a:gd name="T1" fmla="*/ 28 h 28"/>
                <a:gd name="T2" fmla="*/ 11 w 22"/>
                <a:gd name="T3" fmla="*/ 25 h 28"/>
                <a:gd name="T4" fmla="*/ 2 w 22"/>
                <a:gd name="T5" fmla="*/ 10 h 28"/>
                <a:gd name="T6" fmla="*/ 4 w 22"/>
                <a:gd name="T7" fmla="*/ 2 h 28"/>
                <a:gd name="T8" fmla="*/ 11 w 22"/>
                <a:gd name="T9" fmla="*/ 4 h 28"/>
                <a:gd name="T10" fmla="*/ 20 w 22"/>
                <a:gd name="T11" fmla="*/ 19 h 28"/>
                <a:gd name="T12" fmla="*/ 18 w 22"/>
                <a:gd name="T13" fmla="*/ 27 h 28"/>
                <a:gd name="T14" fmla="*/ 16 w 22"/>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28">
                  <a:moveTo>
                    <a:pt x="16" y="28"/>
                  </a:moveTo>
                  <a:cubicBezTo>
                    <a:pt x="14" y="28"/>
                    <a:pt x="12" y="27"/>
                    <a:pt x="11" y="25"/>
                  </a:cubicBezTo>
                  <a:cubicBezTo>
                    <a:pt x="2" y="10"/>
                    <a:pt x="2" y="10"/>
                    <a:pt x="2" y="10"/>
                  </a:cubicBezTo>
                  <a:cubicBezTo>
                    <a:pt x="0" y="7"/>
                    <a:pt x="1" y="3"/>
                    <a:pt x="4" y="2"/>
                  </a:cubicBezTo>
                  <a:cubicBezTo>
                    <a:pt x="7" y="0"/>
                    <a:pt x="10" y="1"/>
                    <a:pt x="11" y="4"/>
                  </a:cubicBezTo>
                  <a:cubicBezTo>
                    <a:pt x="20" y="19"/>
                    <a:pt x="20" y="19"/>
                    <a:pt x="20" y="19"/>
                  </a:cubicBezTo>
                  <a:cubicBezTo>
                    <a:pt x="22" y="22"/>
                    <a:pt x="21" y="26"/>
                    <a:pt x="18" y="27"/>
                  </a:cubicBezTo>
                  <a:cubicBezTo>
                    <a:pt x="17" y="28"/>
                    <a:pt x="17"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0" name="Freeform 838"/>
            <p:cNvSpPr>
              <a:spLocks/>
            </p:cNvSpPr>
            <p:nvPr/>
          </p:nvSpPr>
          <p:spPr bwMode="auto">
            <a:xfrm>
              <a:off x="4927689" y="5527580"/>
              <a:ext cx="72647" cy="54214"/>
            </a:xfrm>
            <a:custGeom>
              <a:avLst/>
              <a:gdLst>
                <a:gd name="T0" fmla="*/ 22 w 28"/>
                <a:gd name="T1" fmla="*/ 21 h 21"/>
                <a:gd name="T2" fmla="*/ 19 w 28"/>
                <a:gd name="T3" fmla="*/ 20 h 21"/>
                <a:gd name="T4" fmla="*/ 3 w 28"/>
                <a:gd name="T5" fmla="*/ 11 h 21"/>
                <a:gd name="T6" fmla="*/ 1 w 28"/>
                <a:gd name="T7" fmla="*/ 3 h 21"/>
                <a:gd name="T8" fmla="*/ 9 w 28"/>
                <a:gd name="T9" fmla="*/ 1 h 21"/>
                <a:gd name="T10" fmla="*/ 24 w 28"/>
                <a:gd name="T11" fmla="*/ 10 h 21"/>
                <a:gd name="T12" fmla="*/ 26 w 28"/>
                <a:gd name="T13" fmla="*/ 18 h 21"/>
                <a:gd name="T14" fmla="*/ 22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2" y="21"/>
                  </a:moveTo>
                  <a:cubicBezTo>
                    <a:pt x="21" y="21"/>
                    <a:pt x="20" y="20"/>
                    <a:pt x="19" y="20"/>
                  </a:cubicBezTo>
                  <a:cubicBezTo>
                    <a:pt x="3" y="11"/>
                    <a:pt x="3" y="11"/>
                    <a:pt x="3" y="11"/>
                  </a:cubicBezTo>
                  <a:cubicBezTo>
                    <a:pt x="1" y="9"/>
                    <a:pt x="0" y="6"/>
                    <a:pt x="1" y="3"/>
                  </a:cubicBezTo>
                  <a:cubicBezTo>
                    <a:pt x="3" y="1"/>
                    <a:pt x="6" y="0"/>
                    <a:pt x="9" y="1"/>
                  </a:cubicBezTo>
                  <a:cubicBezTo>
                    <a:pt x="24" y="10"/>
                    <a:pt x="24" y="10"/>
                    <a:pt x="24" y="10"/>
                  </a:cubicBezTo>
                  <a:cubicBezTo>
                    <a:pt x="27" y="12"/>
                    <a:pt x="28" y="15"/>
                    <a:pt x="26" y="18"/>
                  </a:cubicBezTo>
                  <a:cubicBezTo>
                    <a:pt x="25" y="20"/>
                    <a:pt x="24" y="21"/>
                    <a:pt x="22"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1" name="Freeform 839"/>
            <p:cNvSpPr>
              <a:spLocks/>
            </p:cNvSpPr>
            <p:nvPr/>
          </p:nvSpPr>
          <p:spPr bwMode="auto">
            <a:xfrm>
              <a:off x="4895160" y="5645766"/>
              <a:ext cx="73731" cy="28191"/>
            </a:xfrm>
            <a:custGeom>
              <a:avLst/>
              <a:gdLst>
                <a:gd name="T0" fmla="*/ 23 w 29"/>
                <a:gd name="T1" fmla="*/ 11 h 11"/>
                <a:gd name="T2" fmla="*/ 6 w 29"/>
                <a:gd name="T3" fmla="*/ 11 h 11"/>
                <a:gd name="T4" fmla="*/ 0 w 29"/>
                <a:gd name="T5" fmla="*/ 5 h 11"/>
                <a:gd name="T6" fmla="*/ 6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6" y="11"/>
                    <a:pt x="6" y="11"/>
                    <a:pt x="6" y="11"/>
                  </a:cubicBezTo>
                  <a:cubicBezTo>
                    <a:pt x="2" y="11"/>
                    <a:pt x="0" y="8"/>
                    <a:pt x="0" y="5"/>
                  </a:cubicBezTo>
                  <a:cubicBezTo>
                    <a:pt x="0" y="2"/>
                    <a:pt x="2" y="0"/>
                    <a:pt x="6" y="0"/>
                  </a:cubicBezTo>
                  <a:cubicBezTo>
                    <a:pt x="23" y="0"/>
                    <a:pt x="23" y="0"/>
                    <a:pt x="23" y="0"/>
                  </a:cubicBezTo>
                  <a:cubicBezTo>
                    <a:pt x="27" y="0"/>
                    <a:pt x="29" y="2"/>
                    <a:pt x="29" y="5"/>
                  </a:cubicBezTo>
                  <a:cubicBezTo>
                    <a:pt x="29" y="8"/>
                    <a:pt x="27"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2" name="Freeform 840"/>
            <p:cNvSpPr>
              <a:spLocks/>
            </p:cNvSpPr>
            <p:nvPr/>
          </p:nvSpPr>
          <p:spPr bwMode="auto">
            <a:xfrm>
              <a:off x="4920099" y="5737931"/>
              <a:ext cx="71563" cy="54214"/>
            </a:xfrm>
            <a:custGeom>
              <a:avLst/>
              <a:gdLst>
                <a:gd name="T0" fmla="*/ 6 w 28"/>
                <a:gd name="T1" fmla="*/ 21 h 21"/>
                <a:gd name="T2" fmla="*/ 2 w 28"/>
                <a:gd name="T3" fmla="*/ 18 h 21"/>
                <a:gd name="T4" fmla="*/ 4 w 28"/>
                <a:gd name="T5" fmla="*/ 11 h 21"/>
                <a:gd name="T6" fmla="*/ 19 w 28"/>
                <a:gd name="T7" fmla="*/ 2 h 21"/>
                <a:gd name="T8" fmla="*/ 27 w 28"/>
                <a:gd name="T9" fmla="*/ 4 h 21"/>
                <a:gd name="T10" fmla="*/ 25 w 28"/>
                <a:gd name="T11" fmla="*/ 11 h 21"/>
                <a:gd name="T12" fmla="*/ 9 w 28"/>
                <a:gd name="T13" fmla="*/ 20 h 21"/>
                <a:gd name="T14" fmla="*/ 6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6" y="21"/>
                  </a:moveTo>
                  <a:cubicBezTo>
                    <a:pt x="4" y="21"/>
                    <a:pt x="3" y="20"/>
                    <a:pt x="2" y="18"/>
                  </a:cubicBezTo>
                  <a:cubicBezTo>
                    <a:pt x="0" y="16"/>
                    <a:pt x="1" y="12"/>
                    <a:pt x="4" y="11"/>
                  </a:cubicBezTo>
                  <a:cubicBezTo>
                    <a:pt x="19" y="2"/>
                    <a:pt x="19" y="2"/>
                    <a:pt x="19" y="2"/>
                  </a:cubicBezTo>
                  <a:cubicBezTo>
                    <a:pt x="22" y="0"/>
                    <a:pt x="25" y="1"/>
                    <a:pt x="27" y="4"/>
                  </a:cubicBezTo>
                  <a:cubicBezTo>
                    <a:pt x="28" y="6"/>
                    <a:pt x="27" y="10"/>
                    <a:pt x="25" y="11"/>
                  </a:cubicBezTo>
                  <a:cubicBezTo>
                    <a:pt x="9" y="20"/>
                    <a:pt x="9" y="20"/>
                    <a:pt x="9" y="20"/>
                  </a:cubicBezTo>
                  <a:cubicBezTo>
                    <a:pt x="8" y="21"/>
                    <a:pt x="7" y="21"/>
                    <a:pt x="6"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3" name="Freeform 841"/>
            <p:cNvSpPr>
              <a:spLocks/>
            </p:cNvSpPr>
            <p:nvPr/>
          </p:nvSpPr>
          <p:spPr bwMode="auto">
            <a:xfrm>
              <a:off x="5286587" y="5750942"/>
              <a:ext cx="72647" cy="53130"/>
            </a:xfrm>
            <a:custGeom>
              <a:avLst/>
              <a:gdLst>
                <a:gd name="T0" fmla="*/ 21 w 28"/>
                <a:gd name="T1" fmla="*/ 21 h 21"/>
                <a:gd name="T2" fmla="*/ 19 w 28"/>
                <a:gd name="T3" fmla="*/ 20 h 21"/>
                <a:gd name="T4" fmla="*/ 3 w 28"/>
                <a:gd name="T5" fmla="*/ 11 h 21"/>
                <a:gd name="T6" fmla="*/ 1 w 28"/>
                <a:gd name="T7" fmla="*/ 4 h 21"/>
                <a:gd name="T8" fmla="*/ 9 w 28"/>
                <a:gd name="T9" fmla="*/ 2 h 21"/>
                <a:gd name="T10" fmla="*/ 24 w 28"/>
                <a:gd name="T11" fmla="*/ 11 h 21"/>
                <a:gd name="T12" fmla="*/ 26 w 28"/>
                <a:gd name="T13" fmla="*/ 18 h 21"/>
                <a:gd name="T14" fmla="*/ 21 w 28"/>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21">
                  <a:moveTo>
                    <a:pt x="21" y="21"/>
                  </a:moveTo>
                  <a:cubicBezTo>
                    <a:pt x="21" y="21"/>
                    <a:pt x="20" y="21"/>
                    <a:pt x="19" y="20"/>
                  </a:cubicBezTo>
                  <a:cubicBezTo>
                    <a:pt x="3" y="11"/>
                    <a:pt x="3" y="11"/>
                    <a:pt x="3" y="11"/>
                  </a:cubicBezTo>
                  <a:cubicBezTo>
                    <a:pt x="1" y="10"/>
                    <a:pt x="0" y="6"/>
                    <a:pt x="1" y="4"/>
                  </a:cubicBezTo>
                  <a:cubicBezTo>
                    <a:pt x="3" y="1"/>
                    <a:pt x="6" y="0"/>
                    <a:pt x="9" y="2"/>
                  </a:cubicBezTo>
                  <a:cubicBezTo>
                    <a:pt x="24" y="11"/>
                    <a:pt x="24" y="11"/>
                    <a:pt x="24" y="11"/>
                  </a:cubicBezTo>
                  <a:cubicBezTo>
                    <a:pt x="27" y="12"/>
                    <a:pt x="28" y="15"/>
                    <a:pt x="26" y="18"/>
                  </a:cubicBezTo>
                  <a:cubicBezTo>
                    <a:pt x="25" y="20"/>
                    <a:pt x="23" y="21"/>
                    <a:pt x="21"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4" name="Freeform 842"/>
            <p:cNvSpPr>
              <a:spLocks/>
            </p:cNvSpPr>
            <p:nvPr/>
          </p:nvSpPr>
          <p:spPr bwMode="auto">
            <a:xfrm>
              <a:off x="5318031" y="5660946"/>
              <a:ext cx="73731" cy="28191"/>
            </a:xfrm>
            <a:custGeom>
              <a:avLst/>
              <a:gdLst>
                <a:gd name="T0" fmla="*/ 23 w 29"/>
                <a:gd name="T1" fmla="*/ 11 h 11"/>
                <a:gd name="T2" fmla="*/ 5 w 29"/>
                <a:gd name="T3" fmla="*/ 11 h 11"/>
                <a:gd name="T4" fmla="*/ 0 w 29"/>
                <a:gd name="T5" fmla="*/ 5 h 11"/>
                <a:gd name="T6" fmla="*/ 5 w 29"/>
                <a:gd name="T7" fmla="*/ 0 h 11"/>
                <a:gd name="T8" fmla="*/ 23 w 29"/>
                <a:gd name="T9" fmla="*/ 0 h 11"/>
                <a:gd name="T10" fmla="*/ 29 w 29"/>
                <a:gd name="T11" fmla="*/ 5 h 11"/>
                <a:gd name="T12" fmla="*/ 23 w 29"/>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9" h="11">
                  <a:moveTo>
                    <a:pt x="23" y="11"/>
                  </a:moveTo>
                  <a:cubicBezTo>
                    <a:pt x="5" y="11"/>
                    <a:pt x="5" y="11"/>
                    <a:pt x="5" y="11"/>
                  </a:cubicBezTo>
                  <a:cubicBezTo>
                    <a:pt x="2" y="11"/>
                    <a:pt x="0" y="8"/>
                    <a:pt x="0" y="5"/>
                  </a:cubicBezTo>
                  <a:cubicBezTo>
                    <a:pt x="0" y="2"/>
                    <a:pt x="2" y="0"/>
                    <a:pt x="5" y="0"/>
                  </a:cubicBezTo>
                  <a:cubicBezTo>
                    <a:pt x="23" y="0"/>
                    <a:pt x="23" y="0"/>
                    <a:pt x="23" y="0"/>
                  </a:cubicBezTo>
                  <a:cubicBezTo>
                    <a:pt x="26" y="0"/>
                    <a:pt x="29" y="2"/>
                    <a:pt x="29" y="5"/>
                  </a:cubicBezTo>
                  <a:cubicBezTo>
                    <a:pt x="29" y="8"/>
                    <a:pt x="26" y="11"/>
                    <a:pt x="23"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5" name="Freeform 843"/>
            <p:cNvSpPr>
              <a:spLocks/>
            </p:cNvSpPr>
            <p:nvPr/>
          </p:nvSpPr>
          <p:spPr bwMode="auto">
            <a:xfrm>
              <a:off x="5292008" y="5540591"/>
              <a:ext cx="74816" cy="54214"/>
            </a:xfrm>
            <a:custGeom>
              <a:avLst/>
              <a:gdLst>
                <a:gd name="T0" fmla="*/ 7 w 29"/>
                <a:gd name="T1" fmla="*/ 21 h 21"/>
                <a:gd name="T2" fmla="*/ 2 w 29"/>
                <a:gd name="T3" fmla="*/ 18 h 21"/>
                <a:gd name="T4" fmla="*/ 4 w 29"/>
                <a:gd name="T5" fmla="*/ 10 h 21"/>
                <a:gd name="T6" fmla="*/ 20 w 29"/>
                <a:gd name="T7" fmla="*/ 1 h 21"/>
                <a:gd name="T8" fmla="*/ 27 w 29"/>
                <a:gd name="T9" fmla="*/ 3 h 21"/>
                <a:gd name="T10" fmla="*/ 25 w 29"/>
                <a:gd name="T11" fmla="*/ 11 h 21"/>
                <a:gd name="T12" fmla="*/ 10 w 29"/>
                <a:gd name="T13" fmla="*/ 20 h 21"/>
                <a:gd name="T14" fmla="*/ 7 w 29"/>
                <a:gd name="T15" fmla="*/ 21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21">
                  <a:moveTo>
                    <a:pt x="7" y="21"/>
                  </a:moveTo>
                  <a:cubicBezTo>
                    <a:pt x="5" y="21"/>
                    <a:pt x="3" y="20"/>
                    <a:pt x="2" y="18"/>
                  </a:cubicBezTo>
                  <a:cubicBezTo>
                    <a:pt x="0" y="15"/>
                    <a:pt x="1" y="12"/>
                    <a:pt x="4" y="10"/>
                  </a:cubicBezTo>
                  <a:cubicBezTo>
                    <a:pt x="20" y="1"/>
                    <a:pt x="20" y="1"/>
                    <a:pt x="20" y="1"/>
                  </a:cubicBezTo>
                  <a:cubicBezTo>
                    <a:pt x="22" y="0"/>
                    <a:pt x="26" y="1"/>
                    <a:pt x="27" y="3"/>
                  </a:cubicBezTo>
                  <a:cubicBezTo>
                    <a:pt x="29" y="6"/>
                    <a:pt x="28" y="9"/>
                    <a:pt x="25" y="11"/>
                  </a:cubicBezTo>
                  <a:cubicBezTo>
                    <a:pt x="10" y="20"/>
                    <a:pt x="10" y="20"/>
                    <a:pt x="10" y="20"/>
                  </a:cubicBezTo>
                  <a:cubicBezTo>
                    <a:pt x="9" y="20"/>
                    <a:pt x="8" y="21"/>
                    <a:pt x="7" y="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6" name="Freeform 844"/>
            <p:cNvSpPr>
              <a:spLocks/>
            </p:cNvSpPr>
            <p:nvPr/>
          </p:nvSpPr>
          <p:spPr bwMode="auto">
            <a:xfrm>
              <a:off x="5228036" y="5450595"/>
              <a:ext cx="54214" cy="71563"/>
            </a:xfrm>
            <a:custGeom>
              <a:avLst/>
              <a:gdLst>
                <a:gd name="T0" fmla="*/ 6 w 21"/>
                <a:gd name="T1" fmla="*/ 28 h 28"/>
                <a:gd name="T2" fmla="*/ 3 w 21"/>
                <a:gd name="T3" fmla="*/ 27 h 28"/>
                <a:gd name="T4" fmla="*/ 1 w 21"/>
                <a:gd name="T5" fmla="*/ 19 h 28"/>
                <a:gd name="T6" fmla="*/ 10 w 21"/>
                <a:gd name="T7" fmla="*/ 4 h 28"/>
                <a:gd name="T8" fmla="*/ 18 w 21"/>
                <a:gd name="T9" fmla="*/ 2 h 28"/>
                <a:gd name="T10" fmla="*/ 20 w 21"/>
                <a:gd name="T11" fmla="*/ 9 h 28"/>
                <a:gd name="T12" fmla="*/ 11 w 21"/>
                <a:gd name="T13" fmla="*/ 25 h 28"/>
                <a:gd name="T14" fmla="*/ 6 w 21"/>
                <a:gd name="T15" fmla="*/ 28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8">
                  <a:moveTo>
                    <a:pt x="6" y="28"/>
                  </a:moveTo>
                  <a:cubicBezTo>
                    <a:pt x="5" y="28"/>
                    <a:pt x="4" y="27"/>
                    <a:pt x="3" y="27"/>
                  </a:cubicBezTo>
                  <a:cubicBezTo>
                    <a:pt x="1" y="25"/>
                    <a:pt x="0" y="22"/>
                    <a:pt x="1" y="19"/>
                  </a:cubicBezTo>
                  <a:cubicBezTo>
                    <a:pt x="10" y="4"/>
                    <a:pt x="10" y="4"/>
                    <a:pt x="10" y="4"/>
                  </a:cubicBezTo>
                  <a:cubicBezTo>
                    <a:pt x="12" y="1"/>
                    <a:pt x="15" y="0"/>
                    <a:pt x="18" y="2"/>
                  </a:cubicBezTo>
                  <a:cubicBezTo>
                    <a:pt x="20" y="3"/>
                    <a:pt x="21" y="7"/>
                    <a:pt x="20" y="9"/>
                  </a:cubicBezTo>
                  <a:cubicBezTo>
                    <a:pt x="11" y="25"/>
                    <a:pt x="11" y="25"/>
                    <a:pt x="11" y="25"/>
                  </a:cubicBezTo>
                  <a:cubicBezTo>
                    <a:pt x="10" y="27"/>
                    <a:pt x="8" y="28"/>
                    <a:pt x="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7" name="Freeform 845"/>
            <p:cNvSpPr>
              <a:spLocks noEditPoints="1"/>
            </p:cNvSpPr>
            <p:nvPr/>
          </p:nvSpPr>
          <p:spPr bwMode="auto">
            <a:xfrm>
              <a:off x="5010094" y="5535169"/>
              <a:ext cx="264565" cy="320948"/>
            </a:xfrm>
            <a:custGeom>
              <a:avLst/>
              <a:gdLst>
                <a:gd name="T0" fmla="*/ 52 w 103"/>
                <a:gd name="T1" fmla="*/ 0 h 125"/>
                <a:gd name="T2" fmla="*/ 0 w 103"/>
                <a:gd name="T3" fmla="*/ 57 h 125"/>
                <a:gd name="T4" fmla="*/ 24 w 103"/>
                <a:gd name="T5" fmla="*/ 125 h 125"/>
                <a:gd name="T6" fmla="*/ 55 w 103"/>
                <a:gd name="T7" fmla="*/ 125 h 125"/>
                <a:gd name="T8" fmla="*/ 82 w 103"/>
                <a:gd name="T9" fmla="*/ 103 h 125"/>
                <a:gd name="T10" fmla="*/ 103 w 103"/>
                <a:gd name="T11" fmla="*/ 52 h 125"/>
                <a:gd name="T12" fmla="*/ 45 w 103"/>
                <a:gd name="T13" fmla="*/ 92 h 125"/>
                <a:gd name="T14" fmla="*/ 35 w 103"/>
                <a:gd name="T15" fmla="*/ 71 h 125"/>
                <a:gd name="T16" fmla="*/ 42 w 103"/>
                <a:gd name="T17" fmla="*/ 68 h 125"/>
                <a:gd name="T18" fmla="*/ 56 w 103"/>
                <a:gd name="T19" fmla="*/ 67 h 125"/>
                <a:gd name="T20" fmla="*/ 62 w 103"/>
                <a:gd name="T21" fmla="*/ 72 h 125"/>
                <a:gd name="T22" fmla="*/ 65 w 103"/>
                <a:gd name="T23" fmla="*/ 71 h 125"/>
                <a:gd name="T24" fmla="*/ 55 w 103"/>
                <a:gd name="T25" fmla="*/ 92 h 125"/>
                <a:gd name="T26" fmla="*/ 45 w 103"/>
                <a:gd name="T27" fmla="*/ 117 h 125"/>
                <a:gd name="T28" fmla="*/ 43 w 103"/>
                <a:gd name="T29" fmla="*/ 56 h 125"/>
                <a:gd name="T30" fmla="*/ 44 w 103"/>
                <a:gd name="T31" fmla="*/ 57 h 125"/>
                <a:gd name="T32" fmla="*/ 42 w 103"/>
                <a:gd name="T33" fmla="*/ 56 h 125"/>
                <a:gd name="T34" fmla="*/ 58 w 103"/>
                <a:gd name="T35" fmla="*/ 54 h 125"/>
                <a:gd name="T36" fmla="*/ 59 w 103"/>
                <a:gd name="T37" fmla="*/ 55 h 125"/>
                <a:gd name="T38" fmla="*/ 57 w 103"/>
                <a:gd name="T39" fmla="*/ 55 h 125"/>
                <a:gd name="T40" fmla="*/ 93 w 103"/>
                <a:gd name="T41" fmla="*/ 60 h 125"/>
                <a:gd name="T42" fmla="*/ 75 w 103"/>
                <a:gd name="T43" fmla="*/ 97 h 125"/>
                <a:gd name="T44" fmla="*/ 61 w 103"/>
                <a:gd name="T45" fmla="*/ 117 h 125"/>
                <a:gd name="T46" fmla="*/ 73 w 103"/>
                <a:gd name="T47" fmla="*/ 70 h 125"/>
                <a:gd name="T48" fmla="*/ 67 w 103"/>
                <a:gd name="T49" fmla="*/ 67 h 125"/>
                <a:gd name="T50" fmla="*/ 59 w 103"/>
                <a:gd name="T51" fmla="*/ 67 h 125"/>
                <a:gd name="T52" fmla="*/ 58 w 103"/>
                <a:gd name="T53" fmla="*/ 65 h 125"/>
                <a:gd name="T54" fmla="*/ 58 w 103"/>
                <a:gd name="T55" fmla="*/ 51 h 125"/>
                <a:gd name="T56" fmla="*/ 55 w 103"/>
                <a:gd name="T57" fmla="*/ 64 h 125"/>
                <a:gd name="T58" fmla="*/ 44 w 103"/>
                <a:gd name="T59" fmla="*/ 65 h 125"/>
                <a:gd name="T60" fmla="*/ 44 w 103"/>
                <a:gd name="T61" fmla="*/ 53 h 125"/>
                <a:gd name="T62" fmla="*/ 39 w 103"/>
                <a:gd name="T63" fmla="*/ 63 h 125"/>
                <a:gd name="T64" fmla="*/ 36 w 103"/>
                <a:gd name="T65" fmla="*/ 67 h 125"/>
                <a:gd name="T66" fmla="*/ 33 w 103"/>
                <a:gd name="T67" fmla="*/ 67 h 125"/>
                <a:gd name="T68" fmla="*/ 29 w 103"/>
                <a:gd name="T69" fmla="*/ 65 h 125"/>
                <a:gd name="T70" fmla="*/ 29 w 103"/>
                <a:gd name="T71" fmla="*/ 66 h 125"/>
                <a:gd name="T72" fmla="*/ 29 w 103"/>
                <a:gd name="T73" fmla="*/ 66 h 125"/>
                <a:gd name="T74" fmla="*/ 39 w 103"/>
                <a:gd name="T75" fmla="*/ 93 h 125"/>
                <a:gd name="T76" fmla="*/ 33 w 103"/>
                <a:gd name="T77" fmla="*/ 117 h 125"/>
                <a:gd name="T78" fmla="*/ 9 w 103"/>
                <a:gd name="T79" fmla="*/ 60 h 125"/>
                <a:gd name="T80" fmla="*/ 9 w 103"/>
                <a:gd name="T81" fmla="*/ 54 h 125"/>
                <a:gd name="T82" fmla="*/ 52 w 103"/>
                <a:gd name="T83" fmla="*/ 9 h 125"/>
                <a:gd name="T84" fmla="*/ 94 w 103"/>
                <a:gd name="T85" fmla="*/ 5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3" h="125">
                  <a:moveTo>
                    <a:pt x="103" y="52"/>
                  </a:moveTo>
                  <a:cubicBezTo>
                    <a:pt x="103" y="23"/>
                    <a:pt x="80" y="0"/>
                    <a:pt x="52" y="0"/>
                  </a:cubicBezTo>
                  <a:cubicBezTo>
                    <a:pt x="23" y="0"/>
                    <a:pt x="0" y="23"/>
                    <a:pt x="0" y="52"/>
                  </a:cubicBezTo>
                  <a:cubicBezTo>
                    <a:pt x="0" y="54"/>
                    <a:pt x="0" y="55"/>
                    <a:pt x="0" y="57"/>
                  </a:cubicBezTo>
                  <a:cubicBezTo>
                    <a:pt x="0" y="58"/>
                    <a:pt x="1" y="78"/>
                    <a:pt x="21" y="103"/>
                  </a:cubicBezTo>
                  <a:cubicBezTo>
                    <a:pt x="26" y="110"/>
                    <a:pt x="24" y="125"/>
                    <a:pt x="24" y="125"/>
                  </a:cubicBezTo>
                  <a:cubicBezTo>
                    <a:pt x="32" y="125"/>
                    <a:pt x="40" y="125"/>
                    <a:pt x="48" y="125"/>
                  </a:cubicBezTo>
                  <a:cubicBezTo>
                    <a:pt x="50" y="125"/>
                    <a:pt x="53" y="125"/>
                    <a:pt x="55" y="125"/>
                  </a:cubicBezTo>
                  <a:cubicBezTo>
                    <a:pt x="63" y="125"/>
                    <a:pt x="71" y="125"/>
                    <a:pt x="79" y="125"/>
                  </a:cubicBezTo>
                  <a:cubicBezTo>
                    <a:pt x="79" y="125"/>
                    <a:pt x="77" y="110"/>
                    <a:pt x="82" y="103"/>
                  </a:cubicBezTo>
                  <a:cubicBezTo>
                    <a:pt x="102" y="78"/>
                    <a:pt x="103" y="58"/>
                    <a:pt x="103" y="57"/>
                  </a:cubicBezTo>
                  <a:cubicBezTo>
                    <a:pt x="103" y="55"/>
                    <a:pt x="103" y="54"/>
                    <a:pt x="103" y="52"/>
                  </a:cubicBezTo>
                  <a:close/>
                  <a:moveTo>
                    <a:pt x="45" y="117"/>
                  </a:moveTo>
                  <a:cubicBezTo>
                    <a:pt x="45" y="92"/>
                    <a:pt x="45" y="92"/>
                    <a:pt x="45" y="92"/>
                  </a:cubicBezTo>
                  <a:cubicBezTo>
                    <a:pt x="45" y="91"/>
                    <a:pt x="45" y="91"/>
                    <a:pt x="45" y="90"/>
                  </a:cubicBezTo>
                  <a:cubicBezTo>
                    <a:pt x="35" y="71"/>
                    <a:pt x="35" y="71"/>
                    <a:pt x="35" y="71"/>
                  </a:cubicBezTo>
                  <a:cubicBezTo>
                    <a:pt x="36" y="71"/>
                    <a:pt x="36" y="71"/>
                    <a:pt x="37" y="70"/>
                  </a:cubicBezTo>
                  <a:cubicBezTo>
                    <a:pt x="39" y="70"/>
                    <a:pt x="40" y="69"/>
                    <a:pt x="42" y="68"/>
                  </a:cubicBezTo>
                  <a:cubicBezTo>
                    <a:pt x="43" y="70"/>
                    <a:pt x="45" y="71"/>
                    <a:pt x="47" y="71"/>
                  </a:cubicBezTo>
                  <a:cubicBezTo>
                    <a:pt x="50" y="72"/>
                    <a:pt x="53" y="70"/>
                    <a:pt x="56" y="67"/>
                  </a:cubicBezTo>
                  <a:cubicBezTo>
                    <a:pt x="56" y="68"/>
                    <a:pt x="57" y="68"/>
                    <a:pt x="57" y="68"/>
                  </a:cubicBezTo>
                  <a:cubicBezTo>
                    <a:pt x="58" y="71"/>
                    <a:pt x="60" y="72"/>
                    <a:pt x="62" y="72"/>
                  </a:cubicBezTo>
                  <a:cubicBezTo>
                    <a:pt x="62" y="72"/>
                    <a:pt x="63" y="72"/>
                    <a:pt x="63" y="72"/>
                  </a:cubicBezTo>
                  <a:cubicBezTo>
                    <a:pt x="63" y="72"/>
                    <a:pt x="64" y="71"/>
                    <a:pt x="65" y="71"/>
                  </a:cubicBezTo>
                  <a:cubicBezTo>
                    <a:pt x="55" y="90"/>
                    <a:pt x="55" y="90"/>
                    <a:pt x="55" y="90"/>
                  </a:cubicBezTo>
                  <a:cubicBezTo>
                    <a:pt x="55" y="91"/>
                    <a:pt x="55" y="91"/>
                    <a:pt x="55" y="92"/>
                  </a:cubicBezTo>
                  <a:cubicBezTo>
                    <a:pt x="55" y="117"/>
                    <a:pt x="55" y="117"/>
                    <a:pt x="55" y="117"/>
                  </a:cubicBezTo>
                  <a:lnTo>
                    <a:pt x="45" y="117"/>
                  </a:lnTo>
                  <a:close/>
                  <a:moveTo>
                    <a:pt x="42" y="56"/>
                  </a:moveTo>
                  <a:cubicBezTo>
                    <a:pt x="42" y="56"/>
                    <a:pt x="43" y="56"/>
                    <a:pt x="43" y="56"/>
                  </a:cubicBezTo>
                  <a:cubicBezTo>
                    <a:pt x="43" y="56"/>
                    <a:pt x="43" y="56"/>
                    <a:pt x="43" y="56"/>
                  </a:cubicBezTo>
                  <a:cubicBezTo>
                    <a:pt x="44" y="56"/>
                    <a:pt x="44" y="57"/>
                    <a:pt x="44" y="57"/>
                  </a:cubicBezTo>
                  <a:cubicBezTo>
                    <a:pt x="44" y="59"/>
                    <a:pt x="44" y="60"/>
                    <a:pt x="42" y="62"/>
                  </a:cubicBezTo>
                  <a:cubicBezTo>
                    <a:pt x="41" y="59"/>
                    <a:pt x="42" y="57"/>
                    <a:pt x="42" y="56"/>
                  </a:cubicBezTo>
                  <a:close/>
                  <a:moveTo>
                    <a:pt x="57" y="55"/>
                  </a:moveTo>
                  <a:cubicBezTo>
                    <a:pt x="58" y="54"/>
                    <a:pt x="58" y="54"/>
                    <a:pt x="58" y="54"/>
                  </a:cubicBezTo>
                  <a:cubicBezTo>
                    <a:pt x="58" y="54"/>
                    <a:pt x="58" y="54"/>
                    <a:pt x="58" y="54"/>
                  </a:cubicBezTo>
                  <a:cubicBezTo>
                    <a:pt x="59" y="54"/>
                    <a:pt x="59" y="55"/>
                    <a:pt x="59" y="55"/>
                  </a:cubicBezTo>
                  <a:cubicBezTo>
                    <a:pt x="59" y="55"/>
                    <a:pt x="59" y="58"/>
                    <a:pt x="57" y="61"/>
                  </a:cubicBezTo>
                  <a:cubicBezTo>
                    <a:pt x="57" y="59"/>
                    <a:pt x="57" y="56"/>
                    <a:pt x="57" y="55"/>
                  </a:cubicBezTo>
                  <a:close/>
                  <a:moveTo>
                    <a:pt x="94" y="54"/>
                  </a:moveTo>
                  <a:cubicBezTo>
                    <a:pt x="93" y="60"/>
                    <a:pt x="93" y="60"/>
                    <a:pt x="93" y="60"/>
                  </a:cubicBezTo>
                  <a:cubicBezTo>
                    <a:pt x="94" y="60"/>
                    <a:pt x="94" y="60"/>
                    <a:pt x="94" y="60"/>
                  </a:cubicBezTo>
                  <a:cubicBezTo>
                    <a:pt x="93" y="66"/>
                    <a:pt x="89" y="80"/>
                    <a:pt x="75" y="97"/>
                  </a:cubicBezTo>
                  <a:cubicBezTo>
                    <a:pt x="71" y="103"/>
                    <a:pt x="70" y="110"/>
                    <a:pt x="70" y="117"/>
                  </a:cubicBezTo>
                  <a:cubicBezTo>
                    <a:pt x="61" y="117"/>
                    <a:pt x="61" y="117"/>
                    <a:pt x="61" y="117"/>
                  </a:cubicBezTo>
                  <a:cubicBezTo>
                    <a:pt x="61" y="93"/>
                    <a:pt x="61" y="93"/>
                    <a:pt x="61" y="93"/>
                  </a:cubicBezTo>
                  <a:cubicBezTo>
                    <a:pt x="73" y="70"/>
                    <a:pt x="73" y="70"/>
                    <a:pt x="73" y="70"/>
                  </a:cubicBezTo>
                  <a:cubicBezTo>
                    <a:pt x="73" y="68"/>
                    <a:pt x="73" y="66"/>
                    <a:pt x="71" y="65"/>
                  </a:cubicBezTo>
                  <a:cubicBezTo>
                    <a:pt x="70" y="65"/>
                    <a:pt x="68" y="65"/>
                    <a:pt x="67" y="67"/>
                  </a:cubicBezTo>
                  <a:cubicBezTo>
                    <a:pt x="66" y="67"/>
                    <a:pt x="64" y="68"/>
                    <a:pt x="62" y="68"/>
                  </a:cubicBezTo>
                  <a:cubicBezTo>
                    <a:pt x="61" y="69"/>
                    <a:pt x="60" y="68"/>
                    <a:pt x="59" y="67"/>
                  </a:cubicBezTo>
                  <a:cubicBezTo>
                    <a:pt x="59" y="66"/>
                    <a:pt x="59" y="65"/>
                    <a:pt x="58" y="65"/>
                  </a:cubicBezTo>
                  <a:cubicBezTo>
                    <a:pt x="58" y="65"/>
                    <a:pt x="58" y="65"/>
                    <a:pt x="58" y="65"/>
                  </a:cubicBezTo>
                  <a:cubicBezTo>
                    <a:pt x="61" y="61"/>
                    <a:pt x="63" y="56"/>
                    <a:pt x="61" y="53"/>
                  </a:cubicBezTo>
                  <a:cubicBezTo>
                    <a:pt x="61" y="52"/>
                    <a:pt x="60" y="51"/>
                    <a:pt x="58" y="51"/>
                  </a:cubicBezTo>
                  <a:cubicBezTo>
                    <a:pt x="56" y="51"/>
                    <a:pt x="55" y="52"/>
                    <a:pt x="54" y="54"/>
                  </a:cubicBezTo>
                  <a:cubicBezTo>
                    <a:pt x="53" y="56"/>
                    <a:pt x="53" y="61"/>
                    <a:pt x="55" y="64"/>
                  </a:cubicBezTo>
                  <a:cubicBezTo>
                    <a:pt x="53" y="66"/>
                    <a:pt x="50" y="68"/>
                    <a:pt x="48" y="68"/>
                  </a:cubicBezTo>
                  <a:cubicBezTo>
                    <a:pt x="46" y="68"/>
                    <a:pt x="45" y="67"/>
                    <a:pt x="44" y="65"/>
                  </a:cubicBezTo>
                  <a:cubicBezTo>
                    <a:pt x="46" y="63"/>
                    <a:pt x="47" y="60"/>
                    <a:pt x="47" y="57"/>
                  </a:cubicBezTo>
                  <a:cubicBezTo>
                    <a:pt x="47" y="55"/>
                    <a:pt x="46" y="53"/>
                    <a:pt x="44" y="53"/>
                  </a:cubicBezTo>
                  <a:cubicBezTo>
                    <a:pt x="42" y="52"/>
                    <a:pt x="41" y="53"/>
                    <a:pt x="40" y="54"/>
                  </a:cubicBezTo>
                  <a:cubicBezTo>
                    <a:pt x="38" y="56"/>
                    <a:pt x="38" y="60"/>
                    <a:pt x="39" y="63"/>
                  </a:cubicBezTo>
                  <a:cubicBezTo>
                    <a:pt x="40" y="64"/>
                    <a:pt x="40" y="64"/>
                    <a:pt x="40" y="65"/>
                  </a:cubicBezTo>
                  <a:cubicBezTo>
                    <a:pt x="39" y="66"/>
                    <a:pt x="38" y="67"/>
                    <a:pt x="36" y="67"/>
                  </a:cubicBezTo>
                  <a:cubicBezTo>
                    <a:pt x="35" y="68"/>
                    <a:pt x="34" y="68"/>
                    <a:pt x="34" y="68"/>
                  </a:cubicBezTo>
                  <a:cubicBezTo>
                    <a:pt x="33" y="67"/>
                    <a:pt x="33" y="67"/>
                    <a:pt x="33" y="67"/>
                  </a:cubicBezTo>
                  <a:cubicBezTo>
                    <a:pt x="33" y="66"/>
                    <a:pt x="31" y="65"/>
                    <a:pt x="30" y="65"/>
                  </a:cubicBezTo>
                  <a:cubicBezTo>
                    <a:pt x="29" y="65"/>
                    <a:pt x="29" y="65"/>
                    <a:pt x="29" y="65"/>
                  </a:cubicBezTo>
                  <a:cubicBezTo>
                    <a:pt x="29" y="65"/>
                    <a:pt x="29" y="65"/>
                    <a:pt x="29" y="65"/>
                  </a:cubicBezTo>
                  <a:cubicBezTo>
                    <a:pt x="29" y="66"/>
                    <a:pt x="29" y="66"/>
                    <a:pt x="29" y="66"/>
                  </a:cubicBezTo>
                  <a:cubicBezTo>
                    <a:pt x="29" y="66"/>
                    <a:pt x="29" y="66"/>
                    <a:pt x="29" y="66"/>
                  </a:cubicBezTo>
                  <a:cubicBezTo>
                    <a:pt x="29" y="66"/>
                    <a:pt x="29" y="66"/>
                    <a:pt x="29" y="66"/>
                  </a:cubicBezTo>
                  <a:cubicBezTo>
                    <a:pt x="27" y="67"/>
                    <a:pt x="27" y="68"/>
                    <a:pt x="28" y="70"/>
                  </a:cubicBezTo>
                  <a:cubicBezTo>
                    <a:pt x="39" y="93"/>
                    <a:pt x="39" y="93"/>
                    <a:pt x="39" y="93"/>
                  </a:cubicBezTo>
                  <a:cubicBezTo>
                    <a:pt x="39" y="117"/>
                    <a:pt x="39" y="117"/>
                    <a:pt x="39" y="117"/>
                  </a:cubicBezTo>
                  <a:cubicBezTo>
                    <a:pt x="33" y="117"/>
                    <a:pt x="33" y="117"/>
                    <a:pt x="33" y="117"/>
                  </a:cubicBezTo>
                  <a:cubicBezTo>
                    <a:pt x="33" y="110"/>
                    <a:pt x="32" y="103"/>
                    <a:pt x="28" y="97"/>
                  </a:cubicBezTo>
                  <a:cubicBezTo>
                    <a:pt x="14" y="80"/>
                    <a:pt x="10" y="66"/>
                    <a:pt x="9" y="60"/>
                  </a:cubicBezTo>
                  <a:cubicBezTo>
                    <a:pt x="10" y="60"/>
                    <a:pt x="10" y="60"/>
                    <a:pt x="10" y="60"/>
                  </a:cubicBezTo>
                  <a:cubicBezTo>
                    <a:pt x="9" y="54"/>
                    <a:pt x="9" y="54"/>
                    <a:pt x="9" y="54"/>
                  </a:cubicBezTo>
                  <a:cubicBezTo>
                    <a:pt x="9" y="53"/>
                    <a:pt x="9" y="53"/>
                    <a:pt x="9" y="52"/>
                  </a:cubicBezTo>
                  <a:cubicBezTo>
                    <a:pt x="9" y="28"/>
                    <a:pt x="28" y="9"/>
                    <a:pt x="52" y="9"/>
                  </a:cubicBezTo>
                  <a:cubicBezTo>
                    <a:pt x="75" y="9"/>
                    <a:pt x="94" y="28"/>
                    <a:pt x="94" y="52"/>
                  </a:cubicBezTo>
                  <a:cubicBezTo>
                    <a:pt x="94" y="53"/>
                    <a:pt x="94" y="53"/>
                    <a:pt x="94"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08" name="Freeform 846"/>
            <p:cNvSpPr>
              <a:spLocks/>
            </p:cNvSpPr>
            <p:nvPr/>
          </p:nvSpPr>
          <p:spPr bwMode="auto">
            <a:xfrm>
              <a:off x="5071899" y="5869129"/>
              <a:ext cx="140957" cy="79153"/>
            </a:xfrm>
            <a:custGeom>
              <a:avLst/>
              <a:gdLst>
                <a:gd name="T0" fmla="*/ 0 w 55"/>
                <a:gd name="T1" fmla="*/ 4 h 31"/>
                <a:gd name="T2" fmla="*/ 3 w 55"/>
                <a:gd name="T3" fmla="*/ 4 h 31"/>
                <a:gd name="T4" fmla="*/ 3 w 55"/>
                <a:gd name="T5" fmla="*/ 8 h 31"/>
                <a:gd name="T6" fmla="*/ 0 w 55"/>
                <a:gd name="T7" fmla="*/ 8 h 31"/>
                <a:gd name="T8" fmla="*/ 0 w 55"/>
                <a:gd name="T9" fmla="*/ 12 h 31"/>
                <a:gd name="T10" fmla="*/ 3 w 55"/>
                <a:gd name="T11" fmla="*/ 12 h 31"/>
                <a:gd name="T12" fmla="*/ 3 w 55"/>
                <a:gd name="T13" fmla="*/ 16 h 31"/>
                <a:gd name="T14" fmla="*/ 0 w 55"/>
                <a:gd name="T15" fmla="*/ 16 h 31"/>
                <a:gd name="T16" fmla="*/ 12 w 55"/>
                <a:gd name="T17" fmla="*/ 26 h 31"/>
                <a:gd name="T18" fmla="*/ 19 w 55"/>
                <a:gd name="T19" fmla="*/ 31 h 31"/>
                <a:gd name="T20" fmla="*/ 36 w 55"/>
                <a:gd name="T21" fmla="*/ 31 h 31"/>
                <a:gd name="T22" fmla="*/ 43 w 55"/>
                <a:gd name="T23" fmla="*/ 26 h 31"/>
                <a:gd name="T24" fmla="*/ 55 w 55"/>
                <a:gd name="T25" fmla="*/ 16 h 31"/>
                <a:gd name="T26" fmla="*/ 53 w 55"/>
                <a:gd name="T27" fmla="*/ 16 h 31"/>
                <a:gd name="T28" fmla="*/ 53 w 55"/>
                <a:gd name="T29" fmla="*/ 12 h 31"/>
                <a:gd name="T30" fmla="*/ 55 w 55"/>
                <a:gd name="T31" fmla="*/ 12 h 31"/>
                <a:gd name="T32" fmla="*/ 55 w 55"/>
                <a:gd name="T33" fmla="*/ 8 h 31"/>
                <a:gd name="T34" fmla="*/ 53 w 55"/>
                <a:gd name="T35" fmla="*/ 8 h 31"/>
                <a:gd name="T36" fmla="*/ 53 w 55"/>
                <a:gd name="T37" fmla="*/ 4 h 31"/>
                <a:gd name="T38" fmla="*/ 55 w 55"/>
                <a:gd name="T39" fmla="*/ 4 h 31"/>
                <a:gd name="T40" fmla="*/ 55 w 55"/>
                <a:gd name="T41" fmla="*/ 0 h 31"/>
                <a:gd name="T42" fmla="*/ 0 w 55"/>
                <a:gd name="T43" fmla="*/ 0 h 31"/>
                <a:gd name="T44" fmla="*/ 0 w 55"/>
                <a:gd name="T45"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31">
                  <a:moveTo>
                    <a:pt x="0" y="4"/>
                  </a:moveTo>
                  <a:cubicBezTo>
                    <a:pt x="3" y="4"/>
                    <a:pt x="3" y="4"/>
                    <a:pt x="3" y="4"/>
                  </a:cubicBezTo>
                  <a:cubicBezTo>
                    <a:pt x="3" y="8"/>
                    <a:pt x="3" y="8"/>
                    <a:pt x="3" y="8"/>
                  </a:cubicBezTo>
                  <a:cubicBezTo>
                    <a:pt x="0" y="8"/>
                    <a:pt x="0" y="8"/>
                    <a:pt x="0" y="8"/>
                  </a:cubicBezTo>
                  <a:cubicBezTo>
                    <a:pt x="0" y="12"/>
                    <a:pt x="0" y="12"/>
                    <a:pt x="0" y="12"/>
                  </a:cubicBezTo>
                  <a:cubicBezTo>
                    <a:pt x="3" y="12"/>
                    <a:pt x="3" y="12"/>
                    <a:pt x="3" y="12"/>
                  </a:cubicBezTo>
                  <a:cubicBezTo>
                    <a:pt x="3" y="16"/>
                    <a:pt x="3" y="16"/>
                    <a:pt x="3" y="16"/>
                  </a:cubicBezTo>
                  <a:cubicBezTo>
                    <a:pt x="0" y="16"/>
                    <a:pt x="0" y="16"/>
                    <a:pt x="0" y="16"/>
                  </a:cubicBezTo>
                  <a:cubicBezTo>
                    <a:pt x="1" y="21"/>
                    <a:pt x="6" y="26"/>
                    <a:pt x="12" y="26"/>
                  </a:cubicBezTo>
                  <a:cubicBezTo>
                    <a:pt x="13" y="29"/>
                    <a:pt x="16" y="31"/>
                    <a:pt x="19" y="31"/>
                  </a:cubicBezTo>
                  <a:cubicBezTo>
                    <a:pt x="36" y="31"/>
                    <a:pt x="36" y="31"/>
                    <a:pt x="36" y="31"/>
                  </a:cubicBezTo>
                  <a:cubicBezTo>
                    <a:pt x="39" y="31"/>
                    <a:pt x="42" y="29"/>
                    <a:pt x="43" y="26"/>
                  </a:cubicBezTo>
                  <a:cubicBezTo>
                    <a:pt x="49" y="26"/>
                    <a:pt x="54" y="21"/>
                    <a:pt x="55" y="16"/>
                  </a:cubicBezTo>
                  <a:cubicBezTo>
                    <a:pt x="53" y="16"/>
                    <a:pt x="53" y="16"/>
                    <a:pt x="53" y="16"/>
                  </a:cubicBezTo>
                  <a:cubicBezTo>
                    <a:pt x="53" y="12"/>
                    <a:pt x="53" y="12"/>
                    <a:pt x="53" y="12"/>
                  </a:cubicBezTo>
                  <a:cubicBezTo>
                    <a:pt x="55" y="12"/>
                    <a:pt x="55" y="12"/>
                    <a:pt x="55" y="12"/>
                  </a:cubicBezTo>
                  <a:cubicBezTo>
                    <a:pt x="55" y="8"/>
                    <a:pt x="55" y="8"/>
                    <a:pt x="55" y="8"/>
                  </a:cubicBezTo>
                  <a:cubicBezTo>
                    <a:pt x="53" y="8"/>
                    <a:pt x="53" y="8"/>
                    <a:pt x="53" y="8"/>
                  </a:cubicBezTo>
                  <a:cubicBezTo>
                    <a:pt x="53" y="4"/>
                    <a:pt x="53" y="4"/>
                    <a:pt x="53" y="4"/>
                  </a:cubicBezTo>
                  <a:cubicBezTo>
                    <a:pt x="55" y="4"/>
                    <a:pt x="55" y="4"/>
                    <a:pt x="55" y="4"/>
                  </a:cubicBezTo>
                  <a:cubicBezTo>
                    <a:pt x="55" y="0"/>
                    <a:pt x="55" y="0"/>
                    <a:pt x="55" y="0"/>
                  </a:cubicBezTo>
                  <a:cubicBezTo>
                    <a:pt x="0" y="0"/>
                    <a:pt x="0" y="0"/>
                    <a:pt x="0" y="0"/>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109" name="组合 108"/>
          <p:cNvGrpSpPr/>
          <p:nvPr/>
        </p:nvGrpSpPr>
        <p:grpSpPr>
          <a:xfrm>
            <a:off x="5083135" y="3066565"/>
            <a:ext cx="229851" cy="219266"/>
            <a:chOff x="8145843" y="5425657"/>
            <a:chExt cx="494435" cy="471664"/>
          </a:xfrm>
          <a:solidFill>
            <a:schemeClr val="tx1"/>
          </a:solidFill>
        </p:grpSpPr>
        <p:sp>
          <p:nvSpPr>
            <p:cNvPr id="110"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1"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2"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3"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4"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115"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
        <p:nvSpPr>
          <p:cNvPr id="116" name="文本框 113"/>
          <p:cNvSpPr txBox="1"/>
          <p:nvPr/>
        </p:nvSpPr>
        <p:spPr>
          <a:xfrm>
            <a:off x="11548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7" name="文本框 114"/>
          <p:cNvSpPr txBox="1"/>
          <p:nvPr/>
        </p:nvSpPr>
        <p:spPr>
          <a:xfrm>
            <a:off x="11548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8" name="文本框 115"/>
          <p:cNvSpPr txBox="1"/>
          <p:nvPr/>
        </p:nvSpPr>
        <p:spPr>
          <a:xfrm>
            <a:off x="292652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19" name="文本框 116"/>
          <p:cNvSpPr txBox="1"/>
          <p:nvPr/>
        </p:nvSpPr>
        <p:spPr>
          <a:xfrm>
            <a:off x="292652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0" name="文本框 117"/>
          <p:cNvSpPr txBox="1"/>
          <p:nvPr/>
        </p:nvSpPr>
        <p:spPr>
          <a:xfrm>
            <a:off x="4698175" y="2168439"/>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sp>
        <p:nvSpPr>
          <p:cNvPr id="121" name="文本框 118"/>
          <p:cNvSpPr txBox="1"/>
          <p:nvPr/>
        </p:nvSpPr>
        <p:spPr>
          <a:xfrm>
            <a:off x="4698175" y="3332871"/>
            <a:ext cx="1004942" cy="334835"/>
          </a:xfrm>
          <a:prstGeom prst="rect">
            <a:avLst/>
          </a:prstGeom>
          <a:noFill/>
        </p:spPr>
        <p:txBody>
          <a:bodyPr wrap="square" rtlCol="0">
            <a:spAutoFit/>
          </a:bodyPr>
          <a:lstStyle/>
          <a:p>
            <a:pPr algn="ctr"/>
            <a:r>
              <a:rPr lang="en-US" altLang="zh-CN" sz="788" dirty="0">
                <a:solidFill>
                  <a:schemeClr val="tx1">
                    <a:lumMod val="65000"/>
                    <a:lumOff val="35000"/>
                  </a:schemeClr>
                </a:solidFill>
                <a:latin typeface="+mj-ea"/>
                <a:ea typeface="+mj-ea"/>
              </a:rPr>
              <a:t>Add the title here</a:t>
            </a:r>
            <a:endParaRPr lang="zh-CN" altLang="en-US" sz="788" dirty="0">
              <a:solidFill>
                <a:schemeClr val="tx1">
                  <a:lumMod val="65000"/>
                  <a:lumOff val="35000"/>
                </a:schemeClr>
              </a:solidFill>
              <a:latin typeface="+mj-ea"/>
              <a:ea typeface="+mj-ea"/>
            </a:endParaRPr>
          </a:p>
        </p:txBody>
      </p:sp>
      <p:cxnSp>
        <p:nvCxnSpPr>
          <p:cNvPr id="122" name="直接连接符 121"/>
          <p:cNvCxnSpPr/>
          <p:nvPr/>
        </p:nvCxnSpPr>
        <p:spPr>
          <a:xfrm>
            <a:off x="14255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14255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319718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319718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4968833" y="2487439"/>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4968833" y="3651870"/>
            <a:ext cx="463630" cy="0"/>
          </a:xfrm>
          <a:prstGeom prst="line">
            <a:avLst/>
          </a:prstGeom>
          <a:ln w="444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a:grpSpLocks/>
          </p:cNvGrpSpPr>
          <p:nvPr/>
        </p:nvGrpSpPr>
        <p:grpSpPr bwMode="auto">
          <a:xfrm>
            <a:off x="728700" y="1437624"/>
            <a:ext cx="2214246" cy="2808312"/>
            <a:chOff x="865232" y="1286330"/>
            <a:chExt cx="4013321" cy="4966128"/>
          </a:xfrm>
        </p:grpSpPr>
        <p:pic>
          <p:nvPicPr>
            <p:cNvPr id="6" name="Picture 3"/>
            <p:cNvPicPr>
              <a:picLocks noChangeAspect="1"/>
            </p:cNvPicPr>
            <p:nvPr/>
          </p:nvPicPr>
          <p:blipFill>
            <a:blip r:embed="rId3"/>
            <a:srcRect l="5354" t="8440" r="6203" b="10136"/>
            <a:stretch>
              <a:fillRect/>
            </a:stretch>
          </p:blipFill>
          <p:spPr bwMode="auto">
            <a:xfrm>
              <a:off x="865232" y="1286330"/>
              <a:ext cx="4013321" cy="4966128"/>
            </a:xfrm>
            <a:prstGeom prst="rect">
              <a:avLst/>
            </a:prstGeom>
            <a:noFill/>
            <a:ln w="9525">
              <a:noFill/>
              <a:miter lim="800000"/>
              <a:headEnd/>
              <a:tailEnd/>
            </a:ln>
          </p:spPr>
        </p:pic>
        <p:sp>
          <p:nvSpPr>
            <p:cNvPr id="7" name="Rectangle 4"/>
            <p:cNvSpPr/>
            <p:nvPr/>
          </p:nvSpPr>
          <p:spPr>
            <a:xfrm>
              <a:off x="1454212" y="1875344"/>
              <a:ext cx="2840124" cy="3699194"/>
            </a:xfrm>
            <a:prstGeom prst="rect">
              <a:avLst/>
            </a:prstGeom>
            <a:blipFill>
              <a:blip r:embed="rId4"/>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49">
                <a:defRPr/>
              </a:pPr>
              <a:endParaRPr lang="en-US" sz="2400">
                <a:solidFill>
                  <a:prstClr val="white"/>
                </a:solidFill>
                <a:latin typeface="+mj-ea"/>
                <a:ea typeface="+mj-ea"/>
              </a:endParaRPr>
            </a:p>
          </p:txBody>
        </p:sp>
      </p:grpSp>
      <p:sp>
        <p:nvSpPr>
          <p:cNvPr id="8" name="矩形 7"/>
          <p:cNvSpPr>
            <a:spLocks noChangeArrowheads="1"/>
          </p:cNvSpPr>
          <p:nvPr/>
        </p:nvSpPr>
        <p:spPr bwMode="auto">
          <a:xfrm>
            <a:off x="3264466" y="3293647"/>
            <a:ext cx="812606"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9" name="矩形 47"/>
          <p:cNvSpPr>
            <a:spLocks noChangeArrowheads="1"/>
          </p:cNvSpPr>
          <p:nvPr/>
        </p:nvSpPr>
        <p:spPr bwMode="auto">
          <a:xfrm>
            <a:off x="3253751"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sp>
        <p:nvSpPr>
          <p:cNvPr id="10" name="矩形 9"/>
          <p:cNvSpPr>
            <a:spLocks noChangeArrowheads="1"/>
          </p:cNvSpPr>
          <p:nvPr/>
        </p:nvSpPr>
        <p:spPr bwMode="auto">
          <a:xfrm>
            <a:off x="4909725" y="3293647"/>
            <a:ext cx="733522" cy="230830"/>
          </a:xfrm>
          <a:prstGeom prst="rect">
            <a:avLst/>
          </a:prstGeom>
          <a:noFill/>
          <a:ln w="9525">
            <a:noFill/>
            <a:miter lim="800000"/>
            <a:headEnd/>
            <a:tailEnd/>
          </a:ln>
        </p:spPr>
        <p:txBody>
          <a:bodyPr wrap="square" lIns="68576" tIns="34289" rIns="68576" bIns="34289">
            <a:spAutoFit/>
          </a:bodyPr>
          <a:lstStyle/>
          <a:p>
            <a:r>
              <a:rPr lang="zh-CN" altLang="en-US" sz="1050" b="1" dirty="0">
                <a:latin typeface="微软雅黑" pitchFamily="34" charset="-122"/>
                <a:ea typeface="微软雅黑" pitchFamily="34" charset="-122"/>
              </a:rPr>
              <a:t>添加标题</a:t>
            </a:r>
            <a:endParaRPr lang="en-US" altLang="zh-CN" sz="1050" b="1" dirty="0">
              <a:latin typeface="微软雅黑" pitchFamily="34" charset="-122"/>
              <a:ea typeface="微软雅黑" pitchFamily="34" charset="-122"/>
            </a:endParaRPr>
          </a:p>
        </p:txBody>
      </p:sp>
      <p:sp>
        <p:nvSpPr>
          <p:cNvPr id="11" name="矩形 10"/>
          <p:cNvSpPr>
            <a:spLocks noChangeArrowheads="1"/>
          </p:cNvSpPr>
          <p:nvPr/>
        </p:nvSpPr>
        <p:spPr bwMode="auto">
          <a:xfrm>
            <a:off x="4899009" y="3527653"/>
            <a:ext cx="1446315" cy="526296"/>
          </a:xfrm>
          <a:prstGeom prst="rect">
            <a:avLst/>
          </a:prstGeom>
          <a:noFill/>
          <a:ln>
            <a:noFill/>
          </a:ln>
          <a:extLst/>
        </p:spPr>
        <p:txBody>
          <a:bodyPr wrap="square" lIns="68576" tIns="34289" rIns="68576" bIns="34289">
            <a:spAutoFit/>
          </a:bodyPr>
          <a:lstStyle/>
          <a:p>
            <a:pPr defTabSz="685749">
              <a:lnSpc>
                <a:spcPct val="120000"/>
              </a:lnSpc>
              <a:defRPr/>
            </a:pPr>
            <a:r>
              <a:rPr lang="zh-CN" altLang="en-US" sz="825" dirty="0">
                <a:solidFill>
                  <a:srgbClr val="080808"/>
                </a:solidFill>
                <a:latin typeface="微软雅黑" pitchFamily="34" charset="-122"/>
                <a:ea typeface="微软雅黑" pitchFamily="34" charset="-122"/>
                <a:sym typeface="微软雅黑" pitchFamily="34" charset="-122"/>
              </a:rPr>
              <a:t>在此录入本图表的综合描述说明，在此录入本图表的综合描述说明。</a:t>
            </a:r>
          </a:p>
        </p:txBody>
      </p:sp>
      <p:grpSp>
        <p:nvGrpSpPr>
          <p:cNvPr id="12" name="组合 11"/>
          <p:cNvGrpSpPr/>
          <p:nvPr/>
        </p:nvGrpSpPr>
        <p:grpSpPr>
          <a:xfrm>
            <a:off x="3400830" y="1661170"/>
            <a:ext cx="1697639" cy="262509"/>
            <a:chOff x="814328" y="3219334"/>
            <a:chExt cx="2797200" cy="432536"/>
          </a:xfrm>
        </p:grpSpPr>
        <p:grpSp>
          <p:nvGrpSpPr>
            <p:cNvPr id="13" name="组合 12"/>
            <p:cNvGrpSpPr/>
            <p:nvPr/>
          </p:nvGrpSpPr>
          <p:grpSpPr>
            <a:xfrm>
              <a:off x="814328" y="3219334"/>
              <a:ext cx="2797200" cy="432536"/>
              <a:chOff x="2173927" y="3285519"/>
              <a:chExt cx="3549387" cy="548848"/>
            </a:xfrm>
          </p:grpSpPr>
          <p:grpSp>
            <p:nvGrpSpPr>
              <p:cNvPr id="15" name="组合 14"/>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17" name="圆角矩形 16"/>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18" name="圆角矩形 17"/>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6" name="椭圆 15"/>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14" name="TextBox 24"/>
            <p:cNvSpPr txBox="1"/>
            <p:nvPr/>
          </p:nvSpPr>
          <p:spPr>
            <a:xfrm>
              <a:off x="1224124" y="3331793"/>
              <a:ext cx="2191136"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a:t>
              </a:r>
              <a:r>
                <a:rPr lang="zh-CN" altLang="en-US" sz="825" b="0" dirty="0">
                  <a:solidFill>
                    <a:srgbClr val="080808"/>
                  </a:solidFill>
                </a:rPr>
                <a:t>文本小标签</a:t>
              </a:r>
              <a:endParaRPr lang="zh-CN" altLang="en-US" sz="825" b="0" dirty="0">
                <a:solidFill>
                  <a:srgbClr val="080808"/>
                </a:solidFill>
              </a:endParaRPr>
            </a:p>
          </p:txBody>
        </p:sp>
      </p:grpSp>
      <p:grpSp>
        <p:nvGrpSpPr>
          <p:cNvPr id="19" name="组合 18"/>
          <p:cNvGrpSpPr/>
          <p:nvPr/>
        </p:nvGrpSpPr>
        <p:grpSpPr>
          <a:xfrm>
            <a:off x="3402240" y="2046732"/>
            <a:ext cx="2187000" cy="262509"/>
            <a:chOff x="814327" y="3219334"/>
            <a:chExt cx="3603522" cy="432536"/>
          </a:xfrm>
        </p:grpSpPr>
        <p:grpSp>
          <p:nvGrpSpPr>
            <p:cNvPr id="20" name="组合 19"/>
            <p:cNvGrpSpPr/>
            <p:nvPr/>
          </p:nvGrpSpPr>
          <p:grpSpPr>
            <a:xfrm>
              <a:off x="814327" y="3219334"/>
              <a:ext cx="3603522" cy="432536"/>
              <a:chOff x="2173926" y="3285519"/>
              <a:chExt cx="4572535" cy="548848"/>
            </a:xfrm>
          </p:grpSpPr>
          <p:grpSp>
            <p:nvGrpSpPr>
              <p:cNvPr id="22" name="组合 21"/>
              <p:cNvGrpSpPr/>
              <p:nvPr/>
            </p:nvGrpSpPr>
            <p:grpSpPr>
              <a:xfrm>
                <a:off x="2173926" y="3285519"/>
                <a:ext cx="4572535" cy="548848"/>
                <a:chOff x="4304040" y="1286668"/>
                <a:chExt cx="10196250" cy="2757793"/>
              </a:xfrm>
              <a:effectLst>
                <a:outerShdw blurRad="381000" dist="254000" dir="8100000" algn="tr" rotWithShape="0">
                  <a:prstClr val="black">
                    <a:alpha val="40000"/>
                  </a:prstClr>
                </a:outerShdw>
              </a:effectLst>
            </p:grpSpPr>
            <p:sp>
              <p:nvSpPr>
                <p:cNvPr id="24" name="圆角矩形 23"/>
                <p:cNvSpPr/>
                <p:nvPr/>
              </p:nvSpPr>
              <p:spPr>
                <a:xfrm>
                  <a:off x="4304040" y="1286668"/>
                  <a:ext cx="10196250"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25" name="圆角矩形 24"/>
                <p:cNvSpPr/>
                <p:nvPr/>
              </p:nvSpPr>
              <p:spPr>
                <a:xfrm>
                  <a:off x="4351920" y="1373339"/>
                  <a:ext cx="10095546"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3" name="椭圆 22"/>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1" name="TextBox 31"/>
            <p:cNvSpPr txBox="1"/>
            <p:nvPr/>
          </p:nvSpPr>
          <p:spPr>
            <a:xfrm>
              <a:off x="1224125" y="3331793"/>
              <a:ext cx="2989681"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a:t>
              </a:r>
              <a:r>
                <a:rPr lang="zh-CN" altLang="en-US" sz="825" b="0" dirty="0">
                  <a:solidFill>
                    <a:srgbClr val="080808"/>
                  </a:solidFill>
                </a:rPr>
                <a:t>文本及描述说明</a:t>
              </a:r>
              <a:endParaRPr lang="zh-CN" altLang="en-US" sz="825" b="0" dirty="0">
                <a:solidFill>
                  <a:srgbClr val="080808"/>
                </a:solidFill>
              </a:endParaRPr>
            </a:p>
          </p:txBody>
        </p:sp>
      </p:grpSp>
      <p:grpSp>
        <p:nvGrpSpPr>
          <p:cNvPr id="26" name="组合 25"/>
          <p:cNvGrpSpPr/>
          <p:nvPr/>
        </p:nvGrpSpPr>
        <p:grpSpPr>
          <a:xfrm>
            <a:off x="3410663" y="2417253"/>
            <a:ext cx="1800900" cy="262509"/>
            <a:chOff x="814328" y="3219334"/>
            <a:chExt cx="2967344" cy="432536"/>
          </a:xfrm>
        </p:grpSpPr>
        <p:grpSp>
          <p:nvGrpSpPr>
            <p:cNvPr id="27" name="组合 26"/>
            <p:cNvGrpSpPr/>
            <p:nvPr/>
          </p:nvGrpSpPr>
          <p:grpSpPr>
            <a:xfrm>
              <a:off x="814328" y="3219334"/>
              <a:ext cx="2967344" cy="432536"/>
              <a:chOff x="2173927" y="3285519"/>
              <a:chExt cx="3765284" cy="548848"/>
            </a:xfrm>
          </p:grpSpPr>
          <p:grpSp>
            <p:nvGrpSpPr>
              <p:cNvPr id="29" name="组合 28"/>
              <p:cNvGrpSpPr/>
              <p:nvPr/>
            </p:nvGrpSpPr>
            <p:grpSpPr>
              <a:xfrm>
                <a:off x="2173927" y="3285519"/>
                <a:ext cx="3765284" cy="548848"/>
                <a:chOff x="4304043" y="1286668"/>
                <a:chExt cx="8396171" cy="2757793"/>
              </a:xfrm>
              <a:effectLst>
                <a:outerShdw blurRad="381000" dist="254000" dir="8100000" algn="tr" rotWithShape="0">
                  <a:prstClr val="black">
                    <a:alpha val="40000"/>
                  </a:prstClr>
                </a:outerShdw>
              </a:effectLst>
            </p:grpSpPr>
            <p:sp>
              <p:nvSpPr>
                <p:cNvPr id="31" name="圆角矩形 30"/>
                <p:cNvSpPr/>
                <p:nvPr/>
              </p:nvSpPr>
              <p:spPr>
                <a:xfrm>
                  <a:off x="4304043" y="1286668"/>
                  <a:ext cx="8396171"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2" name="圆角矩形 31"/>
                <p:cNvSpPr/>
                <p:nvPr/>
              </p:nvSpPr>
              <p:spPr>
                <a:xfrm>
                  <a:off x="4351923" y="1373339"/>
                  <a:ext cx="8295467"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0" name="椭圆 2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28" name="TextBox 38"/>
            <p:cNvSpPr txBox="1"/>
            <p:nvPr/>
          </p:nvSpPr>
          <p:spPr>
            <a:xfrm>
              <a:off x="1224124" y="3331793"/>
              <a:ext cx="237119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a:t>
              </a:r>
              <a:r>
                <a:rPr lang="zh-CN" altLang="en-US" sz="825" b="0" dirty="0">
                  <a:solidFill>
                    <a:srgbClr val="080808"/>
                  </a:solidFill>
                </a:rPr>
                <a:t>文本小标签</a:t>
              </a:r>
              <a:endParaRPr lang="zh-CN" altLang="en-US" sz="825" b="0" dirty="0">
                <a:solidFill>
                  <a:srgbClr val="080808"/>
                </a:solidFill>
              </a:endParaRPr>
            </a:p>
          </p:txBody>
        </p:sp>
      </p:grpSp>
      <p:grpSp>
        <p:nvGrpSpPr>
          <p:cNvPr id="33" name="组合 32"/>
          <p:cNvGrpSpPr/>
          <p:nvPr/>
        </p:nvGrpSpPr>
        <p:grpSpPr>
          <a:xfrm>
            <a:off x="3408812" y="2795295"/>
            <a:ext cx="1479152" cy="262509"/>
            <a:chOff x="814328" y="3219334"/>
            <a:chExt cx="2437200" cy="432536"/>
          </a:xfrm>
        </p:grpSpPr>
        <p:grpSp>
          <p:nvGrpSpPr>
            <p:cNvPr id="34" name="组合 33"/>
            <p:cNvGrpSpPr/>
            <p:nvPr/>
          </p:nvGrpSpPr>
          <p:grpSpPr>
            <a:xfrm>
              <a:off x="814328" y="3219334"/>
              <a:ext cx="2437200" cy="432536"/>
              <a:chOff x="2173927" y="3285519"/>
              <a:chExt cx="3092581" cy="548848"/>
            </a:xfrm>
          </p:grpSpPr>
          <p:grpSp>
            <p:nvGrpSpPr>
              <p:cNvPr id="36" name="组合 35"/>
              <p:cNvGrpSpPr/>
              <p:nvPr/>
            </p:nvGrpSpPr>
            <p:grpSpPr>
              <a:xfrm>
                <a:off x="2173927" y="3285519"/>
                <a:ext cx="3092581" cy="548848"/>
                <a:chOff x="4304043" y="1286668"/>
                <a:chExt cx="6896116" cy="2757793"/>
              </a:xfrm>
              <a:effectLst>
                <a:outerShdw blurRad="381000" dist="254000" dir="8100000" algn="tr" rotWithShape="0">
                  <a:prstClr val="black">
                    <a:alpha val="40000"/>
                  </a:prstClr>
                </a:outerShdw>
              </a:effectLst>
            </p:grpSpPr>
            <p:sp>
              <p:nvSpPr>
                <p:cNvPr id="38" name="圆角矩形 37"/>
                <p:cNvSpPr/>
                <p:nvPr/>
              </p:nvSpPr>
              <p:spPr>
                <a:xfrm>
                  <a:off x="4304043" y="1286668"/>
                  <a:ext cx="6896116"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sp>
              <p:nvSpPr>
                <p:cNvPr id="39" name="圆角矩形 38"/>
                <p:cNvSpPr/>
                <p:nvPr/>
              </p:nvSpPr>
              <p:spPr>
                <a:xfrm>
                  <a:off x="4351924" y="1373342"/>
                  <a:ext cx="679425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7" name="椭圆 36"/>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825">
                  <a:solidFill>
                    <a:srgbClr val="080808"/>
                  </a:solidFill>
                  <a:latin typeface="+mj-ea"/>
                  <a:ea typeface="+mj-ea"/>
                </a:endParaRPr>
              </a:p>
            </p:txBody>
          </p:sp>
        </p:grpSp>
        <p:sp>
          <p:nvSpPr>
            <p:cNvPr id="35" name="TextBox 45"/>
            <p:cNvSpPr txBox="1"/>
            <p:nvPr/>
          </p:nvSpPr>
          <p:spPr>
            <a:xfrm>
              <a:off x="1224126" y="3331793"/>
              <a:ext cx="1911028" cy="209189"/>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825" b="0" dirty="0">
                  <a:solidFill>
                    <a:srgbClr val="080808"/>
                  </a:solidFill>
                </a:rPr>
                <a:t>点击输入标题文本</a:t>
              </a:r>
            </a:p>
          </p:txBody>
        </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728700" y="2180953"/>
            <a:ext cx="1067588" cy="1067588"/>
          </a:xfrm>
          <a:prstGeom prst="ellipse">
            <a:avLst/>
          </a:prstGeom>
          <a:solidFill>
            <a:schemeClr val="tx1"/>
          </a:soli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latin typeface="+mj-ea"/>
              <a:ea typeface="+mj-ea"/>
            </a:endParaRPr>
          </a:p>
        </p:txBody>
      </p:sp>
      <p:grpSp>
        <p:nvGrpSpPr>
          <p:cNvPr id="6" name="组合 5"/>
          <p:cNvGrpSpPr/>
          <p:nvPr/>
        </p:nvGrpSpPr>
        <p:grpSpPr>
          <a:xfrm>
            <a:off x="2253604" y="1679119"/>
            <a:ext cx="2134769" cy="2134769"/>
            <a:chOff x="304800" y="673100"/>
            <a:chExt cx="4000500" cy="4000500"/>
          </a:xfrm>
          <a:effectLst>
            <a:outerShdw blurRad="444500" dist="2540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8" name="椭圆 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9" name="组合 8"/>
          <p:cNvGrpSpPr/>
          <p:nvPr/>
        </p:nvGrpSpPr>
        <p:grpSpPr>
          <a:xfrm>
            <a:off x="3699032" y="1700867"/>
            <a:ext cx="467927" cy="467927"/>
            <a:chOff x="304800" y="673100"/>
            <a:chExt cx="4000500" cy="4000500"/>
          </a:xfrm>
          <a:effectLst>
            <a:outerShdw blurRad="317500" dist="1905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1" name="椭圆 10"/>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1</a:t>
              </a:r>
              <a:endParaRPr lang="zh-CN" altLang="en-US" sz="1875" b="1" dirty="0">
                <a:solidFill>
                  <a:schemeClr val="tx1"/>
                </a:solidFill>
                <a:latin typeface="+mj-ea"/>
                <a:ea typeface="+mj-ea"/>
              </a:endParaRPr>
            </a:p>
          </p:txBody>
        </p:sp>
      </p:grpSp>
      <p:grpSp>
        <p:nvGrpSpPr>
          <p:cNvPr id="12" name="组合 11"/>
          <p:cNvGrpSpPr/>
          <p:nvPr/>
        </p:nvGrpSpPr>
        <p:grpSpPr>
          <a:xfrm>
            <a:off x="4107818" y="2480785"/>
            <a:ext cx="467927" cy="467927"/>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2</a:t>
              </a:r>
              <a:endParaRPr lang="zh-CN" altLang="en-US" sz="1875" b="1" dirty="0">
                <a:solidFill>
                  <a:schemeClr val="tx1"/>
                </a:solidFill>
                <a:latin typeface="+mj-ea"/>
                <a:ea typeface="+mj-ea"/>
              </a:endParaRPr>
            </a:p>
          </p:txBody>
        </p:sp>
      </p:grpSp>
      <p:grpSp>
        <p:nvGrpSpPr>
          <p:cNvPr id="15" name="组合 14"/>
          <p:cNvGrpSpPr/>
          <p:nvPr/>
        </p:nvGrpSpPr>
        <p:grpSpPr>
          <a:xfrm>
            <a:off x="3699032" y="3299371"/>
            <a:ext cx="467927" cy="467927"/>
            <a:chOff x="304800" y="673100"/>
            <a:chExt cx="4000500" cy="4000500"/>
          </a:xfrm>
          <a:effectLst>
            <a:outerShdw blurRad="317500" dist="190500" dir="8100000" algn="tr" rotWithShape="0">
              <a:prstClr val="black">
                <a:alpha val="5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75" b="1">
                <a:solidFill>
                  <a:schemeClr val="accent3"/>
                </a:solidFill>
                <a:latin typeface="+mj-ea"/>
                <a:ea typeface="+mj-ea"/>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b="1" dirty="0">
                  <a:solidFill>
                    <a:schemeClr val="tx1"/>
                  </a:solidFill>
                  <a:latin typeface="+mj-ea"/>
                  <a:ea typeface="+mj-ea"/>
                </a:rPr>
                <a:t>3</a:t>
              </a:r>
              <a:endParaRPr lang="zh-CN" altLang="en-US" sz="1875" b="1" dirty="0">
                <a:solidFill>
                  <a:schemeClr val="tx1"/>
                </a:solidFill>
                <a:latin typeface="+mj-ea"/>
                <a:ea typeface="+mj-ea"/>
              </a:endParaRPr>
            </a:p>
          </p:txBody>
        </p:sp>
      </p:grpSp>
      <p:sp>
        <p:nvSpPr>
          <p:cNvPr id="18" name="TextBox 15"/>
          <p:cNvSpPr txBox="1"/>
          <p:nvPr/>
        </p:nvSpPr>
        <p:spPr>
          <a:xfrm>
            <a:off x="1070134" y="2488129"/>
            <a:ext cx="384722" cy="461665"/>
          </a:xfrm>
          <a:prstGeom prst="rect">
            <a:avLst/>
          </a:prstGeom>
          <a:noFill/>
        </p:spPr>
        <p:txBody>
          <a:bodyPr wrap="none" lIns="0" tIns="0" rIns="0" bIns="0" rtlCol="0">
            <a:spAutoFit/>
          </a:bodyPr>
          <a:lstStyle/>
          <a:p>
            <a:pPr algn="ctr"/>
            <a:r>
              <a:rPr lang="zh-CN" altLang="en-US" sz="1500" b="1" dirty="0">
                <a:solidFill>
                  <a:schemeClr val="bg1"/>
                </a:solidFill>
                <a:latin typeface="微软雅黑" pitchFamily="34" charset="-122"/>
                <a:ea typeface="微软雅黑" pitchFamily="34" charset="-122"/>
              </a:rPr>
              <a:t>标题</a:t>
            </a:r>
            <a:endParaRPr lang="en-US" altLang="zh-CN" sz="1500" b="1" dirty="0">
              <a:solidFill>
                <a:schemeClr val="bg1"/>
              </a:solidFill>
              <a:latin typeface="微软雅黑" pitchFamily="34" charset="-122"/>
              <a:ea typeface="微软雅黑" pitchFamily="34" charset="-122"/>
            </a:endParaRPr>
          </a:p>
          <a:p>
            <a:pPr algn="ctr"/>
            <a:r>
              <a:rPr lang="zh-CN" altLang="en-US" sz="1500" b="1" dirty="0">
                <a:solidFill>
                  <a:schemeClr val="bg1"/>
                </a:solidFill>
                <a:latin typeface="微软雅黑" pitchFamily="34" charset="-122"/>
                <a:ea typeface="微软雅黑" pitchFamily="34" charset="-122"/>
              </a:rPr>
              <a:t>内容</a:t>
            </a:r>
          </a:p>
        </p:txBody>
      </p:sp>
      <p:sp>
        <p:nvSpPr>
          <p:cNvPr id="19" name="TextBox 16"/>
          <p:cNvSpPr txBox="1"/>
          <p:nvPr/>
        </p:nvSpPr>
        <p:spPr>
          <a:xfrm>
            <a:off x="4370847" y="1722052"/>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0" name="TextBox 17"/>
          <p:cNvSpPr txBox="1"/>
          <p:nvPr/>
        </p:nvSpPr>
        <p:spPr>
          <a:xfrm>
            <a:off x="4694883" y="2502103"/>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1" name="TextBox 18"/>
          <p:cNvSpPr txBox="1"/>
          <p:nvPr/>
        </p:nvSpPr>
        <p:spPr>
          <a:xfrm>
            <a:off x="4330830" y="3337839"/>
            <a:ext cx="1650441" cy="423193"/>
          </a:xfrm>
          <a:prstGeom prst="rect">
            <a:avLst/>
          </a:prstGeom>
          <a:noFill/>
        </p:spPr>
        <p:txBody>
          <a:bodyPr wrap="square" lIns="0" tIns="0" rIns="0" bIns="0" rtlCol="0">
            <a:spAutoFit/>
          </a:bodyPr>
          <a:lstStyle/>
          <a:p>
            <a:pPr algn="just">
              <a:lnSpc>
                <a:spcPts val="1125"/>
              </a:lnSpc>
            </a:pPr>
            <a:r>
              <a:rPr lang="zh-CN" altLang="en-US" sz="750" dirty="0">
                <a:latin typeface="微软雅黑" pitchFamily="34" charset="-122"/>
                <a:ea typeface="微软雅黑" pitchFamily="34" charset="-122"/>
              </a:rPr>
              <a:t>点击输入简要文字内容，文字内容需概括精炼，不用多余的文字修饰，言简意赅的说明分项内容</a:t>
            </a:r>
            <a:r>
              <a:rPr lang="en-US" altLang="zh-CN" sz="750" dirty="0">
                <a:latin typeface="微软雅黑" pitchFamily="34" charset="-122"/>
                <a:ea typeface="微软雅黑" pitchFamily="34" charset="-122"/>
              </a:rPr>
              <a:t>……</a:t>
            </a:r>
            <a:r>
              <a:rPr lang="zh-CN" altLang="en-US" sz="750" dirty="0">
                <a:latin typeface="微软雅黑" pitchFamily="34" charset="-122"/>
                <a:ea typeface="微软雅黑" pitchFamily="34" charset="-122"/>
              </a:rPr>
              <a:t>。</a:t>
            </a:r>
            <a:endParaRPr lang="en-US" altLang="zh-CN" sz="750" dirty="0">
              <a:latin typeface="微软雅黑" pitchFamily="34" charset="-122"/>
              <a:ea typeface="微软雅黑" pitchFamily="34" charset="-122"/>
            </a:endParaRPr>
          </a:p>
        </p:txBody>
      </p:sp>
      <p:sp>
        <p:nvSpPr>
          <p:cNvPr id="22" name="TextBox 19"/>
          <p:cNvSpPr txBox="1"/>
          <p:nvPr/>
        </p:nvSpPr>
        <p:spPr>
          <a:xfrm>
            <a:off x="2618911" y="2195008"/>
            <a:ext cx="1314083" cy="1050288"/>
          </a:xfrm>
          <a:prstGeom prst="rect">
            <a:avLst/>
          </a:prstGeom>
          <a:noFill/>
        </p:spPr>
        <p:txBody>
          <a:bodyPr wrap="square" lIns="0" tIns="0" rIns="0" bIns="0" rtlCol="0">
            <a:spAutoFit/>
          </a:bodyPr>
          <a:lstStyle/>
          <a:p>
            <a:pPr algn="just">
              <a:lnSpc>
                <a:spcPct val="130000"/>
              </a:lnSpc>
            </a:pPr>
            <a:r>
              <a:rPr lang="zh-CN" altLang="en-US" sz="1050" dirty="0">
                <a:latin typeface="微软雅黑" pitchFamily="34" charset="-122"/>
                <a:ea typeface="微软雅黑" pitchFamily="34" charset="-122"/>
              </a:rPr>
              <a:t>点击输入简要文字内容，文字内容需概括精炼，不用多余的文字修饰，言简意赅的说明分项内容</a:t>
            </a:r>
            <a:r>
              <a:rPr lang="en-US" altLang="zh-CN" sz="1050" dirty="0">
                <a:latin typeface="微软雅黑" pitchFamily="34" charset="-122"/>
                <a:ea typeface="微软雅黑" pitchFamily="34" charset="-122"/>
              </a:rPr>
              <a:t>……</a:t>
            </a:r>
            <a:endParaRPr lang="en-US" altLang="zh-CN" sz="1050" dirty="0">
              <a:latin typeface="微软雅黑" pitchFamily="34" charset="-122"/>
              <a:ea typeface="微软雅黑" pitchFamily="34" charset="-122"/>
            </a:endParaRPr>
          </a:p>
        </p:txBody>
      </p:sp>
      <p:sp>
        <p:nvSpPr>
          <p:cNvPr id="23" name="Half Frame 12"/>
          <p:cNvSpPr/>
          <p:nvPr/>
        </p:nvSpPr>
        <p:spPr>
          <a:xfrm rot="8097294">
            <a:off x="1821532" y="2570083"/>
            <a:ext cx="270126" cy="296849"/>
          </a:xfrm>
          <a:prstGeom prst="halfFrame">
            <a:avLst/>
          </a:prstGeom>
          <a:solidFill>
            <a:schemeClr val="tx1"/>
          </a:solidFill>
          <a:effectLst/>
        </p:spPr>
        <p:style>
          <a:lnRef idx="0">
            <a:schemeClr val="lt1">
              <a:hueOff val="0"/>
              <a:satOff val="0"/>
              <a:lumOff val="0"/>
              <a:alphaOff val="0"/>
            </a:schemeClr>
          </a:lnRef>
          <a:fillRef idx="3">
            <a:scrgbClr r="0" g="0" b="0"/>
          </a:fillRef>
          <a:effectRef idx="2">
            <a:schemeClr val="accent1">
              <a:hueOff val="0"/>
              <a:satOff val="0"/>
              <a:lumOff val="0"/>
              <a:alphaOff val="0"/>
            </a:schemeClr>
          </a:effectRef>
          <a:fontRef idx="minor">
            <a:schemeClr val="lt1"/>
          </a:fontRef>
        </p:style>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5"/>
          <p:cNvSpPr>
            <a:spLocks noChangeArrowheads="1"/>
          </p:cNvSpPr>
          <p:nvPr/>
        </p:nvSpPr>
        <p:spPr bwMode="auto">
          <a:xfrm>
            <a:off x="831057" y="2814332"/>
            <a:ext cx="726281" cy="638175"/>
          </a:xfrm>
          <a:custGeom>
            <a:avLst/>
            <a:gdLst>
              <a:gd name="T0" fmla="*/ 957263 w 610"/>
              <a:gd name="T1" fmla="*/ 850900 h 536"/>
              <a:gd name="T2" fmla="*/ 0 w 610"/>
              <a:gd name="T3" fmla="*/ 11113 h 536"/>
              <a:gd name="T4" fmla="*/ 12700 w 610"/>
              <a:gd name="T5" fmla="*/ 0 h 536"/>
              <a:gd name="T6" fmla="*/ 968375 w 610"/>
              <a:gd name="T7" fmla="*/ 839788 h 536"/>
              <a:gd name="T8" fmla="*/ 957263 w 610"/>
              <a:gd name="T9" fmla="*/ 850900 h 536"/>
              <a:gd name="T10" fmla="*/ 0 60000 65536"/>
              <a:gd name="T11" fmla="*/ 0 60000 65536"/>
              <a:gd name="T12" fmla="*/ 0 60000 65536"/>
              <a:gd name="T13" fmla="*/ 0 60000 65536"/>
              <a:gd name="T14" fmla="*/ 0 60000 65536"/>
              <a:gd name="T15" fmla="*/ 0 w 610"/>
              <a:gd name="T16" fmla="*/ 0 h 536"/>
              <a:gd name="T17" fmla="*/ 610 w 610"/>
              <a:gd name="T18" fmla="*/ 536 h 536"/>
            </a:gdLst>
            <a:ahLst/>
            <a:cxnLst>
              <a:cxn ang="T10">
                <a:pos x="T0" y="T1"/>
              </a:cxn>
              <a:cxn ang="T11">
                <a:pos x="T2" y="T3"/>
              </a:cxn>
              <a:cxn ang="T12">
                <a:pos x="T4" y="T5"/>
              </a:cxn>
              <a:cxn ang="T13">
                <a:pos x="T6" y="T7"/>
              </a:cxn>
              <a:cxn ang="T14">
                <a:pos x="T8" y="T9"/>
              </a:cxn>
            </a:cxnLst>
            <a:rect l="T15" t="T16" r="T17" b="T18"/>
            <a:pathLst>
              <a:path w="610" h="536">
                <a:moveTo>
                  <a:pt x="603" y="536"/>
                </a:moveTo>
                <a:lnTo>
                  <a:pt x="0" y="7"/>
                </a:lnTo>
                <a:lnTo>
                  <a:pt x="8" y="0"/>
                </a:lnTo>
                <a:lnTo>
                  <a:pt x="610" y="529"/>
                </a:lnTo>
                <a:lnTo>
                  <a:pt x="603" y="536"/>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1" name="Freeform 6"/>
          <p:cNvSpPr>
            <a:spLocks noChangeArrowheads="1"/>
          </p:cNvSpPr>
          <p:nvPr/>
        </p:nvSpPr>
        <p:spPr bwMode="auto">
          <a:xfrm>
            <a:off x="1549005" y="2490482"/>
            <a:ext cx="635794" cy="962025"/>
          </a:xfrm>
          <a:custGeom>
            <a:avLst/>
            <a:gdLst>
              <a:gd name="T0" fmla="*/ 11113 w 534"/>
              <a:gd name="T1" fmla="*/ 1282700 h 808"/>
              <a:gd name="T2" fmla="*/ 0 w 534"/>
              <a:gd name="T3" fmla="*/ 1274763 h 808"/>
              <a:gd name="T4" fmla="*/ 836613 w 534"/>
              <a:gd name="T5" fmla="*/ 0 h 808"/>
              <a:gd name="T6" fmla="*/ 847725 w 534"/>
              <a:gd name="T7" fmla="*/ 7938 h 808"/>
              <a:gd name="T8" fmla="*/ 11113 w 534"/>
              <a:gd name="T9" fmla="*/ 1282700 h 808"/>
              <a:gd name="T10" fmla="*/ 0 60000 65536"/>
              <a:gd name="T11" fmla="*/ 0 60000 65536"/>
              <a:gd name="T12" fmla="*/ 0 60000 65536"/>
              <a:gd name="T13" fmla="*/ 0 60000 65536"/>
              <a:gd name="T14" fmla="*/ 0 60000 65536"/>
              <a:gd name="T15" fmla="*/ 0 w 534"/>
              <a:gd name="T16" fmla="*/ 0 h 808"/>
              <a:gd name="T17" fmla="*/ 534 w 534"/>
              <a:gd name="T18" fmla="*/ 808 h 808"/>
            </a:gdLst>
            <a:ahLst/>
            <a:cxnLst>
              <a:cxn ang="T10">
                <a:pos x="T0" y="T1"/>
              </a:cxn>
              <a:cxn ang="T11">
                <a:pos x="T2" y="T3"/>
              </a:cxn>
              <a:cxn ang="T12">
                <a:pos x="T4" y="T5"/>
              </a:cxn>
              <a:cxn ang="T13">
                <a:pos x="T6" y="T7"/>
              </a:cxn>
              <a:cxn ang="T14">
                <a:pos x="T8" y="T9"/>
              </a:cxn>
            </a:cxnLst>
            <a:rect l="T15" t="T16" r="T17" b="T18"/>
            <a:pathLst>
              <a:path w="534" h="808">
                <a:moveTo>
                  <a:pt x="7" y="808"/>
                </a:moveTo>
                <a:lnTo>
                  <a:pt x="0" y="803"/>
                </a:lnTo>
                <a:lnTo>
                  <a:pt x="527" y="0"/>
                </a:lnTo>
                <a:lnTo>
                  <a:pt x="534" y="5"/>
                </a:lnTo>
                <a:lnTo>
                  <a:pt x="7" y="808"/>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2" name="Freeform 7"/>
          <p:cNvSpPr>
            <a:spLocks noChangeArrowheads="1"/>
          </p:cNvSpPr>
          <p:nvPr/>
        </p:nvSpPr>
        <p:spPr bwMode="auto">
          <a:xfrm>
            <a:off x="2176464" y="2490483"/>
            <a:ext cx="1172945" cy="796529"/>
          </a:xfrm>
          <a:custGeom>
            <a:avLst/>
            <a:gdLst>
              <a:gd name="T0" fmla="*/ 688975 w 441"/>
              <a:gd name="T1" fmla="*/ 915988 h 577"/>
              <a:gd name="T2" fmla="*/ 0 w 441"/>
              <a:gd name="T3" fmla="*/ 7938 h 577"/>
              <a:gd name="T4" fmla="*/ 11113 w 441"/>
              <a:gd name="T5" fmla="*/ 0 h 577"/>
              <a:gd name="T6" fmla="*/ 700088 w 441"/>
              <a:gd name="T7" fmla="*/ 908050 h 577"/>
              <a:gd name="T8" fmla="*/ 688975 w 441"/>
              <a:gd name="T9" fmla="*/ 915988 h 577"/>
              <a:gd name="T10" fmla="*/ 0 60000 65536"/>
              <a:gd name="T11" fmla="*/ 0 60000 65536"/>
              <a:gd name="T12" fmla="*/ 0 60000 65536"/>
              <a:gd name="T13" fmla="*/ 0 60000 65536"/>
              <a:gd name="T14" fmla="*/ 0 60000 65536"/>
              <a:gd name="T15" fmla="*/ 0 w 441"/>
              <a:gd name="T16" fmla="*/ 0 h 577"/>
              <a:gd name="T17" fmla="*/ 441 w 441"/>
              <a:gd name="T18" fmla="*/ 577 h 577"/>
            </a:gdLst>
            <a:ahLst/>
            <a:cxnLst>
              <a:cxn ang="T10">
                <a:pos x="T0" y="T1"/>
              </a:cxn>
              <a:cxn ang="T11">
                <a:pos x="T2" y="T3"/>
              </a:cxn>
              <a:cxn ang="T12">
                <a:pos x="T4" y="T5"/>
              </a:cxn>
              <a:cxn ang="T13">
                <a:pos x="T6" y="T7"/>
              </a:cxn>
              <a:cxn ang="T14">
                <a:pos x="T8" y="T9"/>
              </a:cxn>
            </a:cxnLst>
            <a:rect l="T15" t="T16" r="T17" b="T18"/>
            <a:pathLst>
              <a:path w="441" h="577">
                <a:moveTo>
                  <a:pt x="434" y="577"/>
                </a:moveTo>
                <a:lnTo>
                  <a:pt x="0" y="5"/>
                </a:lnTo>
                <a:lnTo>
                  <a:pt x="7" y="0"/>
                </a:lnTo>
                <a:lnTo>
                  <a:pt x="441" y="572"/>
                </a:lnTo>
                <a:lnTo>
                  <a:pt x="434" y="57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5" name="Freeform 10"/>
          <p:cNvSpPr>
            <a:spLocks noChangeArrowheads="1"/>
          </p:cNvSpPr>
          <p:nvPr/>
        </p:nvSpPr>
        <p:spPr bwMode="auto">
          <a:xfrm>
            <a:off x="3349407" y="2013043"/>
            <a:ext cx="761822" cy="1273969"/>
          </a:xfrm>
          <a:custGeom>
            <a:avLst/>
            <a:gdLst>
              <a:gd name="T0" fmla="*/ 15875 w 388"/>
              <a:gd name="T1" fmla="*/ 1916112 h 1207"/>
              <a:gd name="T2" fmla="*/ 0 w 388"/>
              <a:gd name="T3" fmla="*/ 1911350 h 1207"/>
              <a:gd name="T4" fmla="*/ 600075 w 388"/>
              <a:gd name="T5" fmla="*/ 0 h 1207"/>
              <a:gd name="T6" fmla="*/ 615950 w 388"/>
              <a:gd name="T7" fmla="*/ 3175 h 1207"/>
              <a:gd name="T8" fmla="*/ 15875 w 388"/>
              <a:gd name="T9" fmla="*/ 1916112 h 1207"/>
              <a:gd name="T10" fmla="*/ 0 60000 65536"/>
              <a:gd name="T11" fmla="*/ 0 60000 65536"/>
              <a:gd name="T12" fmla="*/ 0 60000 65536"/>
              <a:gd name="T13" fmla="*/ 0 60000 65536"/>
              <a:gd name="T14" fmla="*/ 0 60000 65536"/>
              <a:gd name="T15" fmla="*/ 0 w 388"/>
              <a:gd name="T16" fmla="*/ 0 h 1207"/>
              <a:gd name="T17" fmla="*/ 388 w 388"/>
              <a:gd name="T18" fmla="*/ 1207 h 1207"/>
            </a:gdLst>
            <a:ahLst/>
            <a:cxnLst>
              <a:cxn ang="T10">
                <a:pos x="T0" y="T1"/>
              </a:cxn>
              <a:cxn ang="T11">
                <a:pos x="T2" y="T3"/>
              </a:cxn>
              <a:cxn ang="T12">
                <a:pos x="T4" y="T5"/>
              </a:cxn>
              <a:cxn ang="T13">
                <a:pos x="T6" y="T7"/>
              </a:cxn>
              <a:cxn ang="T14">
                <a:pos x="T8" y="T9"/>
              </a:cxn>
            </a:cxnLst>
            <a:rect l="T15" t="T16" r="T17" b="T18"/>
            <a:pathLst>
              <a:path w="388" h="1207">
                <a:moveTo>
                  <a:pt x="10" y="1207"/>
                </a:moveTo>
                <a:lnTo>
                  <a:pt x="0" y="1204"/>
                </a:lnTo>
                <a:lnTo>
                  <a:pt x="378" y="0"/>
                </a:lnTo>
                <a:lnTo>
                  <a:pt x="388" y="2"/>
                </a:lnTo>
                <a:lnTo>
                  <a:pt x="10" y="120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6" name="Freeform 11"/>
          <p:cNvSpPr>
            <a:spLocks noChangeArrowheads="1"/>
          </p:cNvSpPr>
          <p:nvPr/>
        </p:nvSpPr>
        <p:spPr bwMode="auto">
          <a:xfrm>
            <a:off x="4099324" y="2013041"/>
            <a:ext cx="559594" cy="952500"/>
          </a:xfrm>
          <a:custGeom>
            <a:avLst/>
            <a:gdLst>
              <a:gd name="T0" fmla="*/ 735013 w 470"/>
              <a:gd name="T1" fmla="*/ 1270000 h 800"/>
              <a:gd name="T2" fmla="*/ 0 w 470"/>
              <a:gd name="T3" fmla="*/ 3175 h 800"/>
              <a:gd name="T4" fmla="*/ 11113 w 470"/>
              <a:gd name="T5" fmla="*/ 0 h 800"/>
              <a:gd name="T6" fmla="*/ 746125 w 470"/>
              <a:gd name="T7" fmla="*/ 1266825 h 800"/>
              <a:gd name="T8" fmla="*/ 735013 w 470"/>
              <a:gd name="T9" fmla="*/ 1270000 h 800"/>
              <a:gd name="T10" fmla="*/ 0 60000 65536"/>
              <a:gd name="T11" fmla="*/ 0 60000 65536"/>
              <a:gd name="T12" fmla="*/ 0 60000 65536"/>
              <a:gd name="T13" fmla="*/ 0 60000 65536"/>
              <a:gd name="T14" fmla="*/ 0 60000 65536"/>
              <a:gd name="T15" fmla="*/ 0 w 470"/>
              <a:gd name="T16" fmla="*/ 0 h 800"/>
              <a:gd name="T17" fmla="*/ 470 w 470"/>
              <a:gd name="T18" fmla="*/ 800 h 800"/>
            </a:gdLst>
            <a:ahLst/>
            <a:cxnLst>
              <a:cxn ang="T10">
                <a:pos x="T0" y="T1"/>
              </a:cxn>
              <a:cxn ang="T11">
                <a:pos x="T2" y="T3"/>
              </a:cxn>
              <a:cxn ang="T12">
                <a:pos x="T4" y="T5"/>
              </a:cxn>
              <a:cxn ang="T13">
                <a:pos x="T6" y="T7"/>
              </a:cxn>
              <a:cxn ang="T14">
                <a:pos x="T8" y="T9"/>
              </a:cxn>
            </a:cxnLst>
            <a:rect l="T15" t="T16" r="T17" b="T18"/>
            <a:pathLst>
              <a:path w="470" h="800">
                <a:moveTo>
                  <a:pt x="463" y="800"/>
                </a:moveTo>
                <a:lnTo>
                  <a:pt x="0" y="2"/>
                </a:lnTo>
                <a:lnTo>
                  <a:pt x="7" y="0"/>
                </a:lnTo>
                <a:lnTo>
                  <a:pt x="470" y="798"/>
                </a:lnTo>
                <a:lnTo>
                  <a:pt x="463" y="800"/>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7" name="Freeform 12"/>
          <p:cNvSpPr>
            <a:spLocks noChangeArrowheads="1"/>
          </p:cNvSpPr>
          <p:nvPr/>
        </p:nvSpPr>
        <p:spPr bwMode="auto">
          <a:xfrm>
            <a:off x="4650581" y="2395234"/>
            <a:ext cx="844154" cy="573881"/>
          </a:xfrm>
          <a:custGeom>
            <a:avLst/>
            <a:gdLst>
              <a:gd name="T0" fmla="*/ 7938 w 709"/>
              <a:gd name="T1" fmla="*/ 765175 h 482"/>
              <a:gd name="T2" fmla="*/ 0 w 709"/>
              <a:gd name="T3" fmla="*/ 754063 h 482"/>
              <a:gd name="T4" fmla="*/ 1117600 w 709"/>
              <a:gd name="T5" fmla="*/ 0 h 482"/>
              <a:gd name="T6" fmla="*/ 1125538 w 709"/>
              <a:gd name="T7" fmla="*/ 11113 h 482"/>
              <a:gd name="T8" fmla="*/ 7938 w 709"/>
              <a:gd name="T9" fmla="*/ 765175 h 482"/>
              <a:gd name="T10" fmla="*/ 0 60000 65536"/>
              <a:gd name="T11" fmla="*/ 0 60000 65536"/>
              <a:gd name="T12" fmla="*/ 0 60000 65536"/>
              <a:gd name="T13" fmla="*/ 0 60000 65536"/>
              <a:gd name="T14" fmla="*/ 0 60000 65536"/>
              <a:gd name="T15" fmla="*/ 0 w 709"/>
              <a:gd name="T16" fmla="*/ 0 h 482"/>
              <a:gd name="T17" fmla="*/ 709 w 709"/>
              <a:gd name="T18" fmla="*/ 482 h 482"/>
            </a:gdLst>
            <a:ahLst/>
            <a:cxnLst>
              <a:cxn ang="T10">
                <a:pos x="T0" y="T1"/>
              </a:cxn>
              <a:cxn ang="T11">
                <a:pos x="T2" y="T3"/>
              </a:cxn>
              <a:cxn ang="T12">
                <a:pos x="T4" y="T5"/>
              </a:cxn>
              <a:cxn ang="T13">
                <a:pos x="T6" y="T7"/>
              </a:cxn>
              <a:cxn ang="T14">
                <a:pos x="T8" y="T9"/>
              </a:cxn>
            </a:cxnLst>
            <a:rect l="T15" t="T16" r="T17" b="T18"/>
            <a:pathLst>
              <a:path w="709" h="482">
                <a:moveTo>
                  <a:pt x="5" y="482"/>
                </a:moveTo>
                <a:lnTo>
                  <a:pt x="0" y="475"/>
                </a:lnTo>
                <a:lnTo>
                  <a:pt x="704" y="0"/>
                </a:lnTo>
                <a:lnTo>
                  <a:pt x="709" y="7"/>
                </a:lnTo>
                <a:lnTo>
                  <a:pt x="5" y="482"/>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18" name="Freeform 13"/>
          <p:cNvSpPr>
            <a:spLocks noChangeArrowheads="1"/>
          </p:cNvSpPr>
          <p:nvPr/>
        </p:nvSpPr>
        <p:spPr bwMode="auto">
          <a:xfrm>
            <a:off x="5486402" y="2397613"/>
            <a:ext cx="511969" cy="639366"/>
          </a:xfrm>
          <a:custGeom>
            <a:avLst/>
            <a:gdLst>
              <a:gd name="T0" fmla="*/ 674688 w 430"/>
              <a:gd name="T1" fmla="*/ 852488 h 537"/>
              <a:gd name="T2" fmla="*/ 0 w 430"/>
              <a:gd name="T3" fmla="*/ 7938 h 537"/>
              <a:gd name="T4" fmla="*/ 11113 w 430"/>
              <a:gd name="T5" fmla="*/ 0 h 537"/>
              <a:gd name="T6" fmla="*/ 682625 w 430"/>
              <a:gd name="T7" fmla="*/ 844550 h 537"/>
              <a:gd name="T8" fmla="*/ 674688 w 430"/>
              <a:gd name="T9" fmla="*/ 852488 h 537"/>
              <a:gd name="T10" fmla="*/ 0 60000 65536"/>
              <a:gd name="T11" fmla="*/ 0 60000 65536"/>
              <a:gd name="T12" fmla="*/ 0 60000 65536"/>
              <a:gd name="T13" fmla="*/ 0 60000 65536"/>
              <a:gd name="T14" fmla="*/ 0 60000 65536"/>
              <a:gd name="T15" fmla="*/ 0 w 430"/>
              <a:gd name="T16" fmla="*/ 0 h 537"/>
              <a:gd name="T17" fmla="*/ 430 w 430"/>
              <a:gd name="T18" fmla="*/ 537 h 537"/>
            </a:gdLst>
            <a:ahLst/>
            <a:cxnLst>
              <a:cxn ang="T10">
                <a:pos x="T0" y="T1"/>
              </a:cxn>
              <a:cxn ang="T11">
                <a:pos x="T2" y="T3"/>
              </a:cxn>
              <a:cxn ang="T12">
                <a:pos x="T4" y="T5"/>
              </a:cxn>
              <a:cxn ang="T13">
                <a:pos x="T6" y="T7"/>
              </a:cxn>
              <a:cxn ang="T14">
                <a:pos x="T8" y="T9"/>
              </a:cxn>
            </a:cxnLst>
            <a:rect l="T15" t="T16" r="T17" b="T18"/>
            <a:pathLst>
              <a:path w="430" h="537">
                <a:moveTo>
                  <a:pt x="425" y="537"/>
                </a:moveTo>
                <a:lnTo>
                  <a:pt x="0" y="5"/>
                </a:lnTo>
                <a:lnTo>
                  <a:pt x="7" y="0"/>
                </a:lnTo>
                <a:lnTo>
                  <a:pt x="430" y="532"/>
                </a:lnTo>
                <a:lnTo>
                  <a:pt x="425" y="537"/>
                </a:lnTo>
                <a:close/>
              </a:path>
            </a:pathLst>
          </a:custGeom>
          <a:solidFill>
            <a:schemeClr val="accent3"/>
          </a:solidFill>
          <a:ln>
            <a:noFill/>
          </a:ln>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25" name="Oval 47"/>
          <p:cNvSpPr>
            <a:spLocks noChangeArrowheads="1"/>
          </p:cNvSpPr>
          <p:nvPr/>
        </p:nvSpPr>
        <p:spPr bwMode="auto">
          <a:xfrm>
            <a:off x="648891" y="2630975"/>
            <a:ext cx="371475" cy="3714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2" name="Oval 54"/>
          <p:cNvSpPr>
            <a:spLocks noChangeArrowheads="1"/>
          </p:cNvSpPr>
          <p:nvPr/>
        </p:nvSpPr>
        <p:spPr bwMode="auto">
          <a:xfrm>
            <a:off x="2348882" y="3057806"/>
            <a:ext cx="45244" cy="45244"/>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3" name="TextBox 682"/>
          <p:cNvSpPr>
            <a:spLocks noChangeArrowheads="1"/>
          </p:cNvSpPr>
          <p:nvPr/>
        </p:nvSpPr>
        <p:spPr bwMode="auto">
          <a:xfrm>
            <a:off x="693334" y="2663123"/>
            <a:ext cx="29687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1</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47864" y="2260693"/>
            <a:ext cx="464344" cy="463153"/>
            <a:chOff x="2597150" y="2157005"/>
            <a:chExt cx="619125" cy="617537"/>
          </a:xfrm>
        </p:grpSpPr>
        <p:sp>
          <p:nvSpPr>
            <p:cNvPr id="19" name="Oval 45"/>
            <p:cNvSpPr>
              <a:spLocks noChangeArrowheads="1"/>
            </p:cNvSpPr>
            <p:nvPr/>
          </p:nvSpPr>
          <p:spPr bwMode="auto">
            <a:xfrm>
              <a:off x="2597150" y="2157005"/>
              <a:ext cx="619125" cy="61753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4" name="TextBox 682"/>
            <p:cNvSpPr>
              <a:spLocks noChangeArrowheads="1"/>
            </p:cNvSpPr>
            <p:nvPr/>
          </p:nvSpPr>
          <p:spPr bwMode="auto">
            <a:xfrm>
              <a:off x="2707665" y="2247492"/>
              <a:ext cx="4107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50" dirty="0">
                  <a:solidFill>
                    <a:schemeClr val="accent1"/>
                  </a:solidFill>
                  <a:latin typeface="微软雅黑" panose="020B0503020204020204" pitchFamily="34" charset="-122"/>
                  <a:ea typeface="微软雅黑" panose="020B0503020204020204" pitchFamily="34" charset="-122"/>
                </a:rPr>
                <a:t>3</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3164464" y="3193539"/>
            <a:ext cx="330009" cy="336261"/>
            <a:chOff x="4656138" y="3525430"/>
            <a:chExt cx="440012" cy="448348"/>
          </a:xfrm>
        </p:grpSpPr>
        <p:sp>
          <p:nvSpPr>
            <p:cNvPr id="26" name="Oval 48"/>
            <p:cNvSpPr>
              <a:spLocks noChangeArrowheads="1"/>
            </p:cNvSpPr>
            <p:nvPr/>
          </p:nvSpPr>
          <p:spPr bwMode="auto">
            <a:xfrm>
              <a:off x="4656138" y="3525430"/>
              <a:ext cx="434975" cy="434975"/>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682"/>
            <p:cNvSpPr>
              <a:spLocks noChangeArrowheads="1"/>
            </p:cNvSpPr>
            <p:nvPr/>
          </p:nvSpPr>
          <p:spPr bwMode="auto">
            <a:xfrm>
              <a:off x="4700315" y="3542891"/>
              <a:ext cx="39583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500" dirty="0">
                  <a:solidFill>
                    <a:schemeClr val="accent1"/>
                  </a:solidFill>
                  <a:latin typeface="微软雅黑" panose="020B0503020204020204" pitchFamily="34" charset="-122"/>
                  <a:ea typeface="微软雅黑" panose="020B0503020204020204" pitchFamily="34" charset="-122"/>
                </a:rPr>
                <a:t>4</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grpSp>
        <p:nvGrpSpPr>
          <p:cNvPr id="65" name="组合 64"/>
          <p:cNvGrpSpPr/>
          <p:nvPr/>
        </p:nvGrpSpPr>
        <p:grpSpPr>
          <a:xfrm>
            <a:off x="4445794" y="2754800"/>
            <a:ext cx="419100" cy="419100"/>
            <a:chOff x="5927725" y="2815817"/>
            <a:chExt cx="558800" cy="558800"/>
          </a:xfrm>
        </p:grpSpPr>
        <p:sp>
          <p:nvSpPr>
            <p:cNvPr id="24" name="Oval 46"/>
            <p:cNvSpPr>
              <a:spLocks noChangeArrowheads="1"/>
            </p:cNvSpPr>
            <p:nvPr/>
          </p:nvSpPr>
          <p:spPr bwMode="auto">
            <a:xfrm>
              <a:off x="5927725" y="2815817"/>
              <a:ext cx="558800" cy="55880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6" name="TextBox 682"/>
            <p:cNvSpPr>
              <a:spLocks noChangeArrowheads="1"/>
            </p:cNvSpPr>
            <p:nvPr/>
          </p:nvSpPr>
          <p:spPr bwMode="auto">
            <a:xfrm>
              <a:off x="6021570" y="2880905"/>
              <a:ext cx="41079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650" dirty="0">
                  <a:solidFill>
                    <a:schemeClr val="accent1"/>
                  </a:solidFill>
                  <a:latin typeface="微软雅黑" panose="020B0503020204020204" pitchFamily="34" charset="-122"/>
                  <a:ea typeface="微软雅黑" panose="020B0503020204020204" pitchFamily="34" charset="-122"/>
                </a:rPr>
                <a:t>6</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5350676" y="2260693"/>
            <a:ext cx="281625" cy="277415"/>
            <a:chOff x="7134225" y="2157005"/>
            <a:chExt cx="375500" cy="369887"/>
          </a:xfrm>
        </p:grpSpPr>
        <p:sp>
          <p:nvSpPr>
            <p:cNvPr id="27" name="Oval 49"/>
            <p:cNvSpPr>
              <a:spLocks noChangeArrowheads="1"/>
            </p:cNvSpPr>
            <p:nvPr/>
          </p:nvSpPr>
          <p:spPr bwMode="auto">
            <a:xfrm>
              <a:off x="7134225" y="2157005"/>
              <a:ext cx="371475" cy="369887"/>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7" name="TextBox 682"/>
            <p:cNvSpPr>
              <a:spLocks noChangeArrowheads="1"/>
            </p:cNvSpPr>
            <p:nvPr/>
          </p:nvSpPr>
          <p:spPr bwMode="auto">
            <a:xfrm>
              <a:off x="7158773" y="2171292"/>
              <a:ext cx="350952"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050" dirty="0">
                  <a:solidFill>
                    <a:schemeClr val="accent1"/>
                  </a:solidFill>
                  <a:latin typeface="微软雅黑" panose="020B0503020204020204" pitchFamily="34" charset="-122"/>
                  <a:ea typeface="微软雅黑" panose="020B0503020204020204" pitchFamily="34" charset="-122"/>
                </a:rPr>
                <a:t>7</a:t>
              </a:r>
              <a:endParaRPr lang="zh-CN" altLang="en-US" sz="825" dirty="0">
                <a:solidFill>
                  <a:schemeClr val="accent1"/>
                </a:solidFill>
                <a:latin typeface="微软雅黑" panose="020B0503020204020204" pitchFamily="34" charset="-122"/>
                <a:ea typeface="微软雅黑" panose="020B0503020204020204" pitchFamily="34" charset="-122"/>
              </a:endParaRPr>
            </a:p>
          </p:txBody>
        </p:sp>
      </p:grpSp>
      <p:grpSp>
        <p:nvGrpSpPr>
          <p:cNvPr id="64" name="组合 63"/>
          <p:cNvGrpSpPr/>
          <p:nvPr/>
        </p:nvGrpSpPr>
        <p:grpSpPr>
          <a:xfrm>
            <a:off x="3945979" y="1815664"/>
            <a:ext cx="285656" cy="300082"/>
            <a:chOff x="5371227" y="1720639"/>
            <a:chExt cx="199954" cy="210053"/>
          </a:xfrm>
        </p:grpSpPr>
        <p:sp>
          <p:nvSpPr>
            <p:cNvPr id="30" name="Oval 52"/>
            <p:cNvSpPr>
              <a:spLocks noChangeArrowheads="1"/>
            </p:cNvSpPr>
            <p:nvPr/>
          </p:nvSpPr>
          <p:spPr bwMode="auto">
            <a:xfrm>
              <a:off x="5380038" y="1736317"/>
              <a:ext cx="187325" cy="1841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9" name="TextBox 682"/>
            <p:cNvSpPr>
              <a:spLocks noChangeArrowheads="1"/>
            </p:cNvSpPr>
            <p:nvPr/>
          </p:nvSpPr>
          <p:spPr bwMode="auto">
            <a:xfrm>
              <a:off x="5371227" y="1720639"/>
              <a:ext cx="199954" cy="21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5</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grpSp>
        <p:nvGrpSpPr>
          <p:cNvPr id="60" name="组合 59"/>
          <p:cNvGrpSpPr/>
          <p:nvPr/>
        </p:nvGrpSpPr>
        <p:grpSpPr>
          <a:xfrm>
            <a:off x="1407698" y="3219828"/>
            <a:ext cx="285656" cy="300083"/>
            <a:chOff x="1946203" y="3607983"/>
            <a:chExt cx="254416" cy="267266"/>
          </a:xfrm>
        </p:grpSpPr>
        <p:sp>
          <p:nvSpPr>
            <p:cNvPr id="29" name="Oval 51"/>
            <p:cNvSpPr>
              <a:spLocks noChangeArrowheads="1"/>
            </p:cNvSpPr>
            <p:nvPr/>
          </p:nvSpPr>
          <p:spPr bwMode="auto">
            <a:xfrm>
              <a:off x="1949450" y="3619092"/>
              <a:ext cx="246063" cy="247650"/>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0" name="TextBox 682"/>
            <p:cNvSpPr>
              <a:spLocks noChangeArrowheads="1"/>
            </p:cNvSpPr>
            <p:nvPr/>
          </p:nvSpPr>
          <p:spPr bwMode="auto">
            <a:xfrm>
              <a:off x="1946203" y="3607983"/>
              <a:ext cx="254416" cy="267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en-US" altLang="zh-CN" sz="1350" dirty="0">
                  <a:solidFill>
                    <a:schemeClr val="accent1"/>
                  </a:solidFill>
                  <a:latin typeface="微软雅黑" panose="020B0503020204020204" pitchFamily="34" charset="-122"/>
                  <a:ea typeface="微软雅黑" panose="020B0503020204020204" pitchFamily="34" charset="-122"/>
                </a:rPr>
                <a:t>2</a:t>
              </a:r>
              <a:endParaRPr lang="zh-CN" altLang="en-US" dirty="0">
                <a:solidFill>
                  <a:schemeClr val="accent1"/>
                </a:solidFill>
                <a:latin typeface="微软雅黑" panose="020B0503020204020204" pitchFamily="34" charset="-122"/>
                <a:ea typeface="微软雅黑" panose="020B0503020204020204" pitchFamily="34" charset="-122"/>
              </a:endParaRPr>
            </a:p>
          </p:txBody>
        </p:sp>
      </p:grpSp>
      <p:sp>
        <p:nvSpPr>
          <p:cNvPr id="31" name="Oval 53"/>
          <p:cNvSpPr>
            <a:spLocks noChangeArrowheads="1"/>
          </p:cNvSpPr>
          <p:nvPr/>
        </p:nvSpPr>
        <p:spPr bwMode="auto">
          <a:xfrm>
            <a:off x="5950744" y="2988165"/>
            <a:ext cx="91679" cy="92869"/>
          </a:xfrm>
          <a:prstGeom prst="ellipse">
            <a:avLst/>
          </a:prstGeom>
          <a:gradFill>
            <a:gsLst>
              <a:gs pos="100000">
                <a:schemeClr val="bg1"/>
              </a:gs>
              <a:gs pos="0">
                <a:schemeClr val="bg1">
                  <a:lumMod val="85000"/>
                </a:schemeClr>
              </a:gs>
            </a:gsLst>
            <a:lin ang="2700000" scaled="1"/>
          </a:gradFill>
          <a:ln w="31750">
            <a:gradFill flip="none" rotWithShape="1">
              <a:gsLst>
                <a:gs pos="0">
                  <a:schemeClr val="bg1"/>
                </a:gs>
                <a:gs pos="100000">
                  <a:schemeClr val="bg1">
                    <a:lumMod val="85000"/>
                  </a:schemeClr>
                </a:gs>
              </a:gsLst>
              <a:lin ang="2700000" scaled="1"/>
              <a:tileRect/>
            </a:gradFill>
          </a:ln>
          <a:effectLst>
            <a:outerShdw blurRad="254000" dist="101600" dir="2700000" algn="tl" rotWithShape="0">
              <a:prstClr val="black">
                <a:alpha val="30000"/>
              </a:prstClr>
            </a:outerShdw>
          </a:effectLst>
          <a:ex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endParaRPr lang="zh-CN" altLang="zh-CN" sz="1350">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2" name="TextBox 95"/>
          <p:cNvSpPr>
            <a:spLocks noChangeArrowheads="1"/>
          </p:cNvSpPr>
          <p:nvPr/>
        </p:nvSpPr>
        <p:spPr bwMode="auto">
          <a:xfrm>
            <a:off x="478944" y="2363085"/>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3" name="直接连接符 96"/>
          <p:cNvSpPr>
            <a:spLocks noChangeShapeType="1"/>
          </p:cNvSpPr>
          <p:nvPr/>
        </p:nvSpPr>
        <p:spPr bwMode="auto">
          <a:xfrm>
            <a:off x="479822" y="2349988"/>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4" name="矩形 1"/>
          <p:cNvSpPr>
            <a:spLocks noChangeArrowheads="1"/>
          </p:cNvSpPr>
          <p:nvPr/>
        </p:nvSpPr>
        <p:spPr bwMode="auto">
          <a:xfrm>
            <a:off x="413147" y="1968664"/>
            <a:ext cx="8620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a:t>
            </a: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说明点击</a:t>
            </a:r>
            <a:endPar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endParaRPr>
          </a:p>
        </p:txBody>
      </p:sp>
      <p:sp>
        <p:nvSpPr>
          <p:cNvPr id="45" name="TextBox 98"/>
          <p:cNvSpPr>
            <a:spLocks noChangeArrowheads="1"/>
          </p:cNvSpPr>
          <p:nvPr/>
        </p:nvSpPr>
        <p:spPr bwMode="auto">
          <a:xfrm>
            <a:off x="1821375" y="1977324"/>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6" name="直接连接符 99"/>
          <p:cNvSpPr>
            <a:spLocks noChangeShapeType="1"/>
          </p:cNvSpPr>
          <p:nvPr/>
        </p:nvSpPr>
        <p:spPr bwMode="auto">
          <a:xfrm>
            <a:off x="1822847" y="1964225"/>
            <a:ext cx="704850" cy="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47" name="矩形 1"/>
          <p:cNvSpPr>
            <a:spLocks noChangeArrowheads="1"/>
          </p:cNvSpPr>
          <p:nvPr/>
        </p:nvSpPr>
        <p:spPr bwMode="auto">
          <a:xfrm>
            <a:off x="1754981" y="1590622"/>
            <a:ext cx="8632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48" name="TextBox 101"/>
          <p:cNvSpPr>
            <a:spLocks noChangeArrowheads="1"/>
          </p:cNvSpPr>
          <p:nvPr/>
        </p:nvSpPr>
        <p:spPr bwMode="auto">
          <a:xfrm>
            <a:off x="2998680" y="3519768"/>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49" name="直接连接符 102"/>
          <p:cNvSpPr>
            <a:spLocks noChangeShapeType="1"/>
          </p:cNvSpPr>
          <p:nvPr/>
        </p:nvSpPr>
        <p:spPr bwMode="auto">
          <a:xfrm>
            <a:off x="3000152" y="3773369"/>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0" name="矩形 1"/>
          <p:cNvSpPr>
            <a:spLocks noChangeArrowheads="1"/>
          </p:cNvSpPr>
          <p:nvPr/>
        </p:nvSpPr>
        <p:spPr bwMode="auto">
          <a:xfrm>
            <a:off x="2932286" y="3798373"/>
            <a:ext cx="8632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1" name="TextBox 104"/>
          <p:cNvSpPr>
            <a:spLocks noChangeArrowheads="1"/>
          </p:cNvSpPr>
          <p:nvPr/>
        </p:nvSpPr>
        <p:spPr bwMode="auto">
          <a:xfrm>
            <a:off x="4317521" y="3210812"/>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52" name="直接连接符 105"/>
          <p:cNvSpPr>
            <a:spLocks noChangeShapeType="1"/>
          </p:cNvSpPr>
          <p:nvPr/>
        </p:nvSpPr>
        <p:spPr bwMode="auto">
          <a:xfrm>
            <a:off x="4318397" y="3464413"/>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3" name="矩形 1"/>
          <p:cNvSpPr>
            <a:spLocks noChangeArrowheads="1"/>
          </p:cNvSpPr>
          <p:nvPr/>
        </p:nvSpPr>
        <p:spPr bwMode="auto">
          <a:xfrm>
            <a:off x="4251722" y="3489417"/>
            <a:ext cx="8620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4" name="TextBox 107"/>
          <p:cNvSpPr>
            <a:spLocks noChangeArrowheads="1"/>
          </p:cNvSpPr>
          <p:nvPr/>
        </p:nvSpPr>
        <p:spPr bwMode="auto">
          <a:xfrm>
            <a:off x="5094626" y="1964226"/>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55" name="直接连接符 108"/>
          <p:cNvSpPr>
            <a:spLocks noChangeShapeType="1"/>
          </p:cNvSpPr>
          <p:nvPr/>
        </p:nvSpPr>
        <p:spPr bwMode="auto">
          <a:xfrm>
            <a:off x="5133975" y="1951131"/>
            <a:ext cx="704850" cy="119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56" name="矩形 1"/>
          <p:cNvSpPr>
            <a:spLocks noChangeArrowheads="1"/>
          </p:cNvSpPr>
          <p:nvPr/>
        </p:nvSpPr>
        <p:spPr bwMode="auto">
          <a:xfrm>
            <a:off x="5067300" y="1590622"/>
            <a:ext cx="8620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58" name="TextBox 107"/>
          <p:cNvSpPr>
            <a:spLocks noChangeArrowheads="1"/>
          </p:cNvSpPr>
          <p:nvPr/>
        </p:nvSpPr>
        <p:spPr bwMode="auto">
          <a:xfrm>
            <a:off x="3711518" y="1577192"/>
            <a:ext cx="8002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20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350" dirty="0">
              <a:solidFill>
                <a:schemeClr val="accent1"/>
              </a:solidFill>
              <a:latin typeface="微软雅黑" panose="020B0503020204020204" pitchFamily="34" charset="-122"/>
              <a:ea typeface="微软雅黑" panose="020B0503020204020204" pitchFamily="34" charset="-122"/>
            </a:endParaRPr>
          </a:p>
        </p:txBody>
      </p:sp>
      <p:sp>
        <p:nvSpPr>
          <p:cNvPr id="59" name="直接连接符 108"/>
          <p:cNvSpPr>
            <a:spLocks noChangeShapeType="1"/>
          </p:cNvSpPr>
          <p:nvPr/>
        </p:nvSpPr>
        <p:spPr bwMode="auto">
          <a:xfrm>
            <a:off x="3750867" y="1564097"/>
            <a:ext cx="704850" cy="1190"/>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67" name="矩形 1"/>
          <p:cNvSpPr>
            <a:spLocks noChangeArrowheads="1"/>
          </p:cNvSpPr>
          <p:nvPr/>
        </p:nvSpPr>
        <p:spPr bwMode="auto">
          <a:xfrm>
            <a:off x="3684192" y="1203588"/>
            <a:ext cx="86201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68" name="TextBox 101"/>
          <p:cNvSpPr>
            <a:spLocks noChangeArrowheads="1"/>
          </p:cNvSpPr>
          <p:nvPr/>
        </p:nvSpPr>
        <p:spPr bwMode="auto">
          <a:xfrm>
            <a:off x="1184269" y="3542036"/>
            <a:ext cx="723276"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sz="1050" dirty="0">
                <a:solidFill>
                  <a:schemeClr val="accent1"/>
                </a:solidFill>
                <a:latin typeface="微软雅黑" panose="020B0503020204020204" pitchFamily="34" charset="-122"/>
                <a:ea typeface="微软雅黑" panose="020B0503020204020204" pitchFamily="34" charset="-122"/>
                <a:sym typeface="Arial" panose="020B0604020202020204" pitchFamily="34" charset="0"/>
              </a:rPr>
              <a:t>添加标题</a:t>
            </a:r>
            <a:endParaRPr lang="zh-CN" altLang="en-US" sz="1050" dirty="0">
              <a:solidFill>
                <a:schemeClr val="accent1"/>
              </a:solidFill>
              <a:latin typeface="微软雅黑" panose="020B0503020204020204" pitchFamily="34" charset="-122"/>
              <a:ea typeface="微软雅黑" panose="020B0503020204020204" pitchFamily="34" charset="-122"/>
            </a:endParaRPr>
          </a:p>
        </p:txBody>
      </p:sp>
      <p:sp>
        <p:nvSpPr>
          <p:cNvPr id="69" name="直接连接符 102"/>
          <p:cNvSpPr>
            <a:spLocks noChangeShapeType="1"/>
          </p:cNvSpPr>
          <p:nvPr/>
        </p:nvSpPr>
        <p:spPr bwMode="auto">
          <a:xfrm>
            <a:off x="1185741" y="3795638"/>
            <a:ext cx="704850" cy="1191"/>
          </a:xfrm>
          <a:prstGeom prst="line">
            <a:avLst/>
          </a:prstGeom>
          <a:noFill/>
          <a:ln w="5080">
            <a:solidFill>
              <a:schemeClr val="accent3"/>
            </a:solidFill>
            <a:bevel/>
            <a:headEnd/>
            <a:tailEnd/>
          </a:ln>
          <a:extLst>
            <a:ext uri="{909E8E84-426E-40DD-AFC4-6F175D3DCCD1}">
              <a14:hiddenFill xmlns:a14="http://schemas.microsoft.com/office/drawing/2010/main">
                <a:noFill/>
              </a14:hiddenFill>
            </a:ext>
          </a:extLst>
        </p:spPr>
        <p:txBody>
          <a:bodyPr/>
          <a:lstStyle/>
          <a:p>
            <a:endParaRPr lang="zh-CN" altLang="en-US" sz="1350">
              <a:solidFill>
                <a:schemeClr val="accent1"/>
              </a:solidFill>
              <a:latin typeface="微软雅黑" panose="020B0503020204020204" pitchFamily="34" charset="-122"/>
              <a:ea typeface="微软雅黑" panose="020B0503020204020204" pitchFamily="34" charset="-122"/>
            </a:endParaRPr>
          </a:p>
        </p:txBody>
      </p:sp>
      <p:sp>
        <p:nvSpPr>
          <p:cNvPr id="70" name="矩形 1"/>
          <p:cNvSpPr>
            <a:spLocks noChangeArrowheads="1"/>
          </p:cNvSpPr>
          <p:nvPr/>
        </p:nvSpPr>
        <p:spPr bwMode="auto">
          <a:xfrm>
            <a:off x="1117875" y="3820641"/>
            <a:ext cx="863204"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750"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点击输入图表的描述说明点击</a:t>
            </a:r>
          </a:p>
        </p:txBody>
      </p:sp>
      <p:sp>
        <p:nvSpPr>
          <p:cNvPr id="71" name="TextBox 70"/>
          <p:cNvSpPr txBox="1"/>
          <p:nvPr/>
        </p:nvSpPr>
        <p:spPr>
          <a:xfrm>
            <a:off x="5278620" y="5212910"/>
            <a:ext cx="1336735" cy="219291"/>
          </a:xfrm>
          <a:prstGeom prst="rect">
            <a:avLst/>
          </a:prstGeom>
          <a:noFill/>
        </p:spPr>
        <p:txBody>
          <a:bodyPr wrap="square" rtlCol="0">
            <a:spAutoFit/>
          </a:bodyPr>
          <a:lstStyle/>
          <a:p>
            <a:r>
              <a:rPr lang="zh-CN" altLang="en-US" sz="825" dirty="0"/>
              <a:t>延时文字，不要可以删除</a:t>
            </a:r>
            <a:endParaRPr lang="zh-CN" altLang="en-US" sz="825" dirty="0"/>
          </a:p>
        </p:txBody>
      </p:sp>
      <p:cxnSp>
        <p:nvCxnSpPr>
          <p:cNvPr id="62"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Tree>
    <p:extLst>
      <p:ext uri="{BB962C8B-B14F-4D97-AF65-F5344CB8AC3E}">
        <p14:creationId xmlns:p14="http://schemas.microsoft.com/office/powerpoint/2010/main" val="379355057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591445" y="1568993"/>
            <a:ext cx="1688900" cy="1688900"/>
            <a:chOff x="1661810" y="1568370"/>
            <a:chExt cx="3780526" cy="3780526"/>
          </a:xfrm>
        </p:grpSpPr>
        <p:sp>
          <p:nvSpPr>
            <p:cNvPr id="6" name="椭圆 5"/>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7" name="图表 6"/>
            <p:cNvGraphicFramePr/>
            <p:nvPr>
              <p:extLst>
                <p:ext uri="{D42A27DB-BD31-4B8C-83A1-F6EECF244321}">
                  <p14:modId xmlns:p14="http://schemas.microsoft.com/office/powerpoint/2010/main" val="4014268834"/>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3"/>
            </a:graphicData>
          </a:graphic>
        </p:graphicFrame>
        <p:sp>
          <p:nvSpPr>
            <p:cNvPr id="8" name="椭圆 7"/>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10" name="矩形 9"/>
          <p:cNvSpPr/>
          <p:nvPr/>
        </p:nvSpPr>
        <p:spPr>
          <a:xfrm>
            <a:off x="1071374"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11" name="椭圆 10"/>
          <p:cNvSpPr/>
          <p:nvPr/>
        </p:nvSpPr>
        <p:spPr>
          <a:xfrm>
            <a:off x="1075623"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12" name="组合 11"/>
          <p:cNvGrpSpPr/>
          <p:nvPr/>
        </p:nvGrpSpPr>
        <p:grpSpPr>
          <a:xfrm>
            <a:off x="845247" y="3247173"/>
            <a:ext cx="1163233" cy="570253"/>
            <a:chOff x="1502659" y="4629752"/>
            <a:chExt cx="2067969" cy="1013782"/>
          </a:xfrm>
        </p:grpSpPr>
        <p:sp>
          <p:nvSpPr>
            <p:cNvPr id="13" name="文本框 11"/>
            <p:cNvSpPr txBox="1"/>
            <p:nvPr/>
          </p:nvSpPr>
          <p:spPr bwMode="auto">
            <a:xfrm>
              <a:off x="1502659"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14" name="文本框 12"/>
            <p:cNvSpPr txBox="1"/>
            <p:nvPr/>
          </p:nvSpPr>
          <p:spPr bwMode="auto">
            <a:xfrm>
              <a:off x="1555948"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15" name="直接连接符 14"/>
            <p:cNvCxnSpPr/>
            <p:nvPr/>
          </p:nvCxnSpPr>
          <p:spPr>
            <a:xfrm>
              <a:off x="1622653"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2584552" y="1568995"/>
            <a:ext cx="1688900" cy="1688900"/>
            <a:chOff x="1661810" y="1568370"/>
            <a:chExt cx="3780526" cy="3780526"/>
          </a:xfrm>
        </p:grpSpPr>
        <p:sp>
          <p:nvSpPr>
            <p:cNvPr id="17" name="椭圆 16"/>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18" name="图表 17"/>
            <p:cNvGraphicFramePr/>
            <p:nvPr>
              <p:extLst>
                <p:ext uri="{D42A27DB-BD31-4B8C-83A1-F6EECF244321}">
                  <p14:modId xmlns:p14="http://schemas.microsoft.com/office/powerpoint/2010/main" val="2210095945"/>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4"/>
            </a:graphicData>
          </a:graphic>
        </p:graphicFrame>
        <p:sp>
          <p:nvSpPr>
            <p:cNvPr id="19" name="椭圆 18"/>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21" name="矩形 20"/>
          <p:cNvSpPr/>
          <p:nvPr/>
        </p:nvSpPr>
        <p:spPr>
          <a:xfrm>
            <a:off x="3073512"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75</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22" name="椭圆 21"/>
          <p:cNvSpPr/>
          <p:nvPr/>
        </p:nvSpPr>
        <p:spPr>
          <a:xfrm>
            <a:off x="2834091" y="2338115"/>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23" name="组合 22"/>
          <p:cNvGrpSpPr/>
          <p:nvPr/>
        </p:nvGrpSpPr>
        <p:grpSpPr>
          <a:xfrm>
            <a:off x="2847386" y="3247175"/>
            <a:ext cx="1163233" cy="570253"/>
            <a:chOff x="5062015" y="4629752"/>
            <a:chExt cx="2067969" cy="1013782"/>
          </a:xfrm>
        </p:grpSpPr>
        <p:sp>
          <p:nvSpPr>
            <p:cNvPr id="24" name="文本框 22"/>
            <p:cNvSpPr txBox="1"/>
            <p:nvPr/>
          </p:nvSpPr>
          <p:spPr bwMode="auto">
            <a:xfrm>
              <a:off x="5062015"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5" name="文本框 23"/>
            <p:cNvSpPr txBox="1"/>
            <p:nvPr/>
          </p:nvSpPr>
          <p:spPr bwMode="auto">
            <a:xfrm>
              <a:off x="5115304"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26" name="直接连接符 25"/>
            <p:cNvCxnSpPr/>
            <p:nvPr/>
          </p:nvCxnSpPr>
          <p:spPr>
            <a:xfrm>
              <a:off x="518594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4577659" y="1568995"/>
            <a:ext cx="1688900" cy="1688900"/>
            <a:chOff x="1661810" y="1568370"/>
            <a:chExt cx="3780526" cy="3780526"/>
          </a:xfrm>
        </p:grpSpPr>
        <p:sp>
          <p:nvSpPr>
            <p:cNvPr id="28" name="椭圆 27"/>
            <p:cNvSpPr/>
            <p:nvPr/>
          </p:nvSpPr>
          <p:spPr>
            <a:xfrm>
              <a:off x="1661810" y="1568370"/>
              <a:ext cx="3780526" cy="3780526"/>
            </a:xfrm>
            <a:prstGeom prst="ellipse">
              <a:avLst/>
            </a:prstGeom>
            <a:gradFill flip="none" rotWithShape="1">
              <a:gsLst>
                <a:gs pos="100000">
                  <a:schemeClr val="bg1">
                    <a:lumMod val="75000"/>
                  </a:schemeClr>
                </a:gs>
                <a:gs pos="0">
                  <a:schemeClr val="bg1"/>
                </a:gs>
              </a:gsLst>
              <a:lin ang="5400000" scaled="1"/>
              <a:tileRect/>
            </a:gradFill>
            <a:ln w="9525">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aphicFrame>
          <p:nvGraphicFramePr>
            <p:cNvPr id="29" name="图表 28"/>
            <p:cNvGraphicFramePr/>
            <p:nvPr>
              <p:extLst>
                <p:ext uri="{D42A27DB-BD31-4B8C-83A1-F6EECF244321}">
                  <p14:modId xmlns:p14="http://schemas.microsoft.com/office/powerpoint/2010/main" val="3492843086"/>
                </p:ext>
              </p:extLst>
            </p:nvPr>
          </p:nvGraphicFramePr>
          <p:xfrm>
            <a:off x="1847273" y="1994285"/>
            <a:ext cx="3409603" cy="2928698"/>
          </p:xfrm>
          <a:graphic>
            <a:graphicData uri="http://schemas.openxmlformats.org/drawingml/2006/chart">
              <c:chart xmlns:c="http://schemas.openxmlformats.org/drawingml/2006/chart" xmlns:r="http://schemas.openxmlformats.org/officeDocument/2006/relationships" r:id="rId5"/>
            </a:graphicData>
          </a:graphic>
        </p:graphicFrame>
        <p:sp>
          <p:nvSpPr>
            <p:cNvPr id="30" name="椭圆 29"/>
            <p:cNvSpPr/>
            <p:nvPr/>
          </p:nvSpPr>
          <p:spPr>
            <a:xfrm>
              <a:off x="2222218" y="2128778"/>
              <a:ext cx="2659713" cy="2659713"/>
            </a:xfrm>
            <a:prstGeom prst="ellipse">
              <a:avLst/>
            </a:prstGeom>
            <a:noFill/>
            <a:ln w="69850">
              <a:gradFill flip="none" rotWithShape="1">
                <a:gsLst>
                  <a:gs pos="0">
                    <a:schemeClr val="bg1">
                      <a:lumMod val="65000"/>
                    </a:schemeClr>
                  </a:gs>
                  <a:gs pos="100000">
                    <a:schemeClr val="bg1"/>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sp>
        <p:nvSpPr>
          <p:cNvPr id="32" name="矩形 31"/>
          <p:cNvSpPr/>
          <p:nvPr/>
        </p:nvSpPr>
        <p:spPr>
          <a:xfrm>
            <a:off x="5057586" y="2139704"/>
            <a:ext cx="771365" cy="507831"/>
          </a:xfrm>
          <a:prstGeom prst="rect">
            <a:avLst/>
          </a:prstGeom>
        </p:spPr>
        <p:txBody>
          <a:bodyPr wrap="none">
            <a:spAutoFit/>
          </a:bodyPr>
          <a:lstStyle/>
          <a:p>
            <a:pPr algn="ctr"/>
            <a:r>
              <a:rPr lang="en-US" altLang="zh-CN" sz="2700" dirty="0">
                <a:solidFill>
                  <a:schemeClr val="tx1">
                    <a:lumMod val="65000"/>
                    <a:lumOff val="35000"/>
                  </a:schemeClr>
                </a:solidFill>
                <a:latin typeface="微软雅黑" pitchFamily="34" charset="-122"/>
                <a:ea typeface="微软雅黑" pitchFamily="34" charset="-122"/>
              </a:rPr>
              <a:t>60</a:t>
            </a:r>
            <a:r>
              <a:rPr lang="en-US" altLang="zh-CN" sz="1575" dirty="0">
                <a:solidFill>
                  <a:schemeClr val="tx1">
                    <a:lumMod val="65000"/>
                    <a:lumOff val="35000"/>
                  </a:schemeClr>
                </a:solidFill>
                <a:latin typeface="微软雅黑" pitchFamily="34" charset="-122"/>
                <a:ea typeface="微软雅黑" pitchFamily="34" charset="-122"/>
              </a:rPr>
              <a:t>%</a:t>
            </a:r>
            <a:endParaRPr lang="zh-CN" altLang="en-US" sz="506" dirty="0">
              <a:solidFill>
                <a:schemeClr val="tx1">
                  <a:lumMod val="65000"/>
                  <a:lumOff val="35000"/>
                </a:schemeClr>
              </a:solidFill>
              <a:latin typeface="微软雅黑" pitchFamily="34" charset="-122"/>
              <a:ea typeface="微软雅黑" pitchFamily="34" charset="-122"/>
            </a:endParaRPr>
          </a:p>
        </p:txBody>
      </p:sp>
      <p:sp>
        <p:nvSpPr>
          <p:cNvPr id="33" name="椭圆 32"/>
          <p:cNvSpPr/>
          <p:nvPr/>
        </p:nvSpPr>
        <p:spPr>
          <a:xfrm>
            <a:off x="5061835" y="2809756"/>
            <a:ext cx="109090" cy="109091"/>
          </a:xfrm>
          <a:prstGeom prst="ellipse">
            <a:avLst/>
          </a:prstGeom>
          <a:solidFill>
            <a:schemeClr val="bg1">
              <a:lumMod val="95000"/>
            </a:schemeClr>
          </a:solidFill>
          <a:ln w="50800">
            <a:noFill/>
          </a:ln>
          <a:effectLst>
            <a:outerShdw blurRad="50800" dist="25400" dir="2700000" algn="tl" rotWithShape="0">
              <a:schemeClr val="tx1">
                <a:alpha val="35000"/>
              </a:schemeClr>
            </a:outerShdw>
          </a:effectLst>
          <a:scene3d>
            <a:camera prst="orthographicFront"/>
            <a:lightRig rig="threePt" dir="t"/>
          </a:scene3d>
          <a:sp3d prstMaterial="softEdge">
            <a:bevelT w="254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nvGrpSpPr>
          <p:cNvPr id="34" name="组合 33"/>
          <p:cNvGrpSpPr/>
          <p:nvPr/>
        </p:nvGrpSpPr>
        <p:grpSpPr>
          <a:xfrm>
            <a:off x="4831460" y="3247175"/>
            <a:ext cx="1163233" cy="570253"/>
            <a:chOff x="8589258" y="4629752"/>
            <a:chExt cx="2067969" cy="1013782"/>
          </a:xfrm>
        </p:grpSpPr>
        <p:sp>
          <p:nvSpPr>
            <p:cNvPr id="35" name="文本框 33"/>
            <p:cNvSpPr txBox="1"/>
            <p:nvPr/>
          </p:nvSpPr>
          <p:spPr bwMode="auto">
            <a:xfrm>
              <a:off x="8589258" y="5017723"/>
              <a:ext cx="2067969" cy="625811"/>
            </a:xfrm>
            <a:prstGeom prst="rect">
              <a:avLst/>
            </a:prstGeom>
            <a:noFill/>
          </p:spPr>
          <p:txBody>
            <a:bodyPr wrap="square">
              <a:spAutoFit/>
            </a:bodyPr>
            <a:lstStyle/>
            <a:p>
              <a:pPr algn="ct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36" name="文本框 34"/>
            <p:cNvSpPr txBox="1"/>
            <p:nvPr/>
          </p:nvSpPr>
          <p:spPr bwMode="auto">
            <a:xfrm>
              <a:off x="8642547" y="4629752"/>
              <a:ext cx="1961389" cy="471923"/>
            </a:xfrm>
            <a:prstGeom prst="rect">
              <a:avLst/>
            </a:prstGeom>
            <a:noFill/>
          </p:spPr>
          <p:txBody>
            <a:bodyPr wrap="square">
              <a:spAutoFit/>
            </a:bodyPr>
            <a:lstStyle/>
            <a:p>
              <a:pPr algn="ctr">
                <a:defRPr/>
              </a:pPr>
              <a:r>
                <a:rPr lang="zh-CN" altLang="en-US" sz="1125" spc="56" dirty="0">
                  <a:solidFill>
                    <a:schemeClr val="tx1">
                      <a:lumMod val="65000"/>
                      <a:lumOff val="35000"/>
                    </a:schemeClr>
                  </a:solidFill>
                  <a:latin typeface="微软雅黑" pitchFamily="34" charset="-122"/>
                  <a:ea typeface="微软雅黑" pitchFamily="34" charset="-122"/>
                </a:rPr>
                <a:t>在此添加标题</a:t>
              </a:r>
            </a:p>
          </p:txBody>
        </p:sp>
        <p:cxnSp>
          <p:nvCxnSpPr>
            <p:cNvPr id="37" name="直接连接符 36"/>
            <p:cNvCxnSpPr/>
            <p:nvPr/>
          </p:nvCxnSpPr>
          <p:spPr>
            <a:xfrm>
              <a:off x="8709252" y="5002128"/>
              <a:ext cx="1813787" cy="0"/>
            </a:xfrm>
            <a:prstGeom prst="line">
              <a:avLst/>
            </a:prstGeom>
            <a:ln>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1" y="2789005"/>
            <a:ext cx="6859191" cy="4904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9257" tIns="34629" rIns="69257" bIns="34629" rtlCol="0" anchor="ctr"/>
          <a:lstStyle/>
          <a:p>
            <a:pPr algn="ctr"/>
            <a:endParaRPr lang="zh-CN" altLang="en-US" sz="1350">
              <a:latin typeface="+mj-ea"/>
              <a:ea typeface="+mj-ea"/>
            </a:endParaRPr>
          </a:p>
        </p:txBody>
      </p:sp>
      <p:grpSp>
        <p:nvGrpSpPr>
          <p:cNvPr id="6" name="组合 5"/>
          <p:cNvGrpSpPr/>
          <p:nvPr/>
        </p:nvGrpSpPr>
        <p:grpSpPr>
          <a:xfrm>
            <a:off x="735338" y="2471637"/>
            <a:ext cx="652470" cy="652366"/>
            <a:chOff x="1466675" y="3784103"/>
            <a:chExt cx="1301392" cy="1301862"/>
          </a:xfrm>
        </p:grpSpPr>
        <p:grpSp>
          <p:nvGrpSpPr>
            <p:cNvPr id="7" name="组合 6"/>
            <p:cNvGrpSpPr/>
            <p:nvPr/>
          </p:nvGrpSpPr>
          <p:grpSpPr>
            <a:xfrm>
              <a:off x="1466675" y="3784103"/>
              <a:ext cx="1301392" cy="1301862"/>
              <a:chOff x="4345444" y="2542859"/>
              <a:chExt cx="1810550" cy="1811205"/>
            </a:xfrm>
          </p:grpSpPr>
          <p:grpSp>
            <p:nvGrpSpPr>
              <p:cNvPr id="9" name="组合 8"/>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 name="同心圆 10"/>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2" name="椭圆 11"/>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0" name="椭圆 9"/>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8" name="TextBox 97"/>
            <p:cNvSpPr txBox="1"/>
            <p:nvPr/>
          </p:nvSpPr>
          <p:spPr>
            <a:xfrm>
              <a:off x="1692270" y="4180597"/>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6</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13" name="组合 12"/>
          <p:cNvGrpSpPr/>
          <p:nvPr/>
        </p:nvGrpSpPr>
        <p:grpSpPr>
          <a:xfrm>
            <a:off x="1562764" y="2559376"/>
            <a:ext cx="493819" cy="493739"/>
            <a:chOff x="3117025" y="3959191"/>
            <a:chExt cx="984950" cy="985306"/>
          </a:xfrm>
        </p:grpSpPr>
        <p:grpSp>
          <p:nvGrpSpPr>
            <p:cNvPr id="14" name="组合 13"/>
            <p:cNvGrpSpPr/>
            <p:nvPr/>
          </p:nvGrpSpPr>
          <p:grpSpPr>
            <a:xfrm>
              <a:off x="3117025" y="3959191"/>
              <a:ext cx="984950" cy="985306"/>
              <a:chOff x="4345444" y="2542859"/>
              <a:chExt cx="1810550" cy="1811205"/>
            </a:xfrm>
          </p:grpSpPr>
          <p:grpSp>
            <p:nvGrpSpPr>
              <p:cNvPr id="16" name="组合 1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8" name="同心圆 1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19" name="椭圆 1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7" name="椭圆 1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15" name="TextBox 104"/>
            <p:cNvSpPr txBox="1"/>
            <p:nvPr/>
          </p:nvSpPr>
          <p:spPr>
            <a:xfrm>
              <a:off x="3188496" y="4196695"/>
              <a:ext cx="850204"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7</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20" name="组合 19"/>
          <p:cNvGrpSpPr/>
          <p:nvPr/>
        </p:nvGrpSpPr>
        <p:grpSpPr>
          <a:xfrm>
            <a:off x="2231536" y="2475571"/>
            <a:ext cx="661452" cy="661346"/>
            <a:chOff x="4450933" y="3791953"/>
            <a:chExt cx="1319306" cy="1319782"/>
          </a:xfrm>
        </p:grpSpPr>
        <p:grpSp>
          <p:nvGrpSpPr>
            <p:cNvPr id="21" name="组合 20"/>
            <p:cNvGrpSpPr/>
            <p:nvPr/>
          </p:nvGrpSpPr>
          <p:grpSpPr>
            <a:xfrm>
              <a:off x="4450933" y="3791953"/>
              <a:ext cx="1319306" cy="1319782"/>
              <a:chOff x="4345444" y="2542859"/>
              <a:chExt cx="1810550" cy="1811205"/>
            </a:xfrm>
          </p:grpSpPr>
          <p:grpSp>
            <p:nvGrpSpPr>
              <p:cNvPr id="23" name="组合 2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25" name="同心圆 2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26" name="椭圆 2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4" name="椭圆 2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2" name="TextBox 111"/>
            <p:cNvSpPr txBox="1"/>
            <p:nvPr/>
          </p:nvSpPr>
          <p:spPr>
            <a:xfrm>
              <a:off x="4685483" y="4180594"/>
              <a:ext cx="85020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8</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27" name="组合 26"/>
          <p:cNvGrpSpPr/>
          <p:nvPr/>
        </p:nvGrpSpPr>
        <p:grpSpPr>
          <a:xfrm>
            <a:off x="3067942" y="2550951"/>
            <a:ext cx="510668" cy="510586"/>
            <a:chOff x="6119197" y="3942381"/>
            <a:chExt cx="1018558" cy="1018926"/>
          </a:xfrm>
        </p:grpSpPr>
        <p:grpSp>
          <p:nvGrpSpPr>
            <p:cNvPr id="28" name="组合 27"/>
            <p:cNvGrpSpPr/>
            <p:nvPr/>
          </p:nvGrpSpPr>
          <p:grpSpPr>
            <a:xfrm>
              <a:off x="6119197" y="3942381"/>
              <a:ext cx="1018558" cy="1018926"/>
              <a:chOff x="4345444" y="2542859"/>
              <a:chExt cx="1810550" cy="1811205"/>
            </a:xfrm>
          </p:grpSpPr>
          <p:grpSp>
            <p:nvGrpSpPr>
              <p:cNvPr id="30" name="组合 2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2" name="同心圆 3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33" name="椭圆 3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1" name="椭圆 3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29" name="TextBox 118"/>
            <p:cNvSpPr txBox="1"/>
            <p:nvPr/>
          </p:nvSpPr>
          <p:spPr>
            <a:xfrm>
              <a:off x="6209134" y="4196696"/>
              <a:ext cx="850205"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9</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34" name="组合 33"/>
          <p:cNvGrpSpPr/>
          <p:nvPr/>
        </p:nvGrpSpPr>
        <p:grpSpPr>
          <a:xfrm>
            <a:off x="3753568" y="2550951"/>
            <a:ext cx="531461" cy="510586"/>
            <a:chOff x="7486713" y="3942381"/>
            <a:chExt cx="1060031" cy="1018926"/>
          </a:xfrm>
        </p:grpSpPr>
        <p:grpSp>
          <p:nvGrpSpPr>
            <p:cNvPr id="35" name="组合 34"/>
            <p:cNvGrpSpPr/>
            <p:nvPr/>
          </p:nvGrpSpPr>
          <p:grpSpPr>
            <a:xfrm>
              <a:off x="7486713" y="3942381"/>
              <a:ext cx="1018558" cy="1018926"/>
              <a:chOff x="4345444" y="2542859"/>
              <a:chExt cx="1810550" cy="1811205"/>
            </a:xfrm>
          </p:grpSpPr>
          <p:grpSp>
            <p:nvGrpSpPr>
              <p:cNvPr id="37" name="组合 3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39" name="同心圆 3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0" name="椭圆 3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8" name="椭圆 3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36" name="TextBox 125"/>
            <p:cNvSpPr txBox="1"/>
            <p:nvPr/>
          </p:nvSpPr>
          <p:spPr>
            <a:xfrm>
              <a:off x="7555667" y="4199438"/>
              <a:ext cx="991077" cy="485242"/>
            </a:xfrm>
            <a:prstGeom prst="rect">
              <a:avLst/>
            </a:prstGeom>
            <a:noFill/>
          </p:spPr>
          <p:txBody>
            <a:bodyPr wrap="square" lIns="103644" tIns="51822" rIns="103644" bIns="51822" rtlCol="0">
              <a:spAutoFit/>
            </a:bodyPr>
            <a:lstStyle/>
            <a:p>
              <a:r>
                <a:rPr lang="en-US" altLang="zh-CN" sz="900" dirty="0">
                  <a:solidFill>
                    <a:schemeClr val="bg1"/>
                  </a:solidFill>
                  <a:latin typeface="微软雅黑" pitchFamily="34" charset="-122"/>
                  <a:ea typeface="微软雅黑" pitchFamily="34" charset="-122"/>
                </a:rPr>
                <a:t>10</a:t>
              </a:r>
              <a:r>
                <a:rPr lang="zh-CN" altLang="en-US" sz="900" dirty="0">
                  <a:solidFill>
                    <a:schemeClr val="bg1"/>
                  </a:solidFill>
                  <a:latin typeface="微软雅黑" pitchFamily="34" charset="-122"/>
                  <a:ea typeface="微软雅黑" pitchFamily="34" charset="-122"/>
                </a:rPr>
                <a:t>月</a:t>
              </a:r>
            </a:p>
          </p:txBody>
        </p:sp>
      </p:grpSp>
      <p:grpSp>
        <p:nvGrpSpPr>
          <p:cNvPr id="41" name="组合 40"/>
          <p:cNvGrpSpPr/>
          <p:nvPr/>
        </p:nvGrpSpPr>
        <p:grpSpPr>
          <a:xfrm>
            <a:off x="4439189" y="2466267"/>
            <a:ext cx="680066" cy="679958"/>
            <a:chOff x="8854229" y="3773382"/>
            <a:chExt cx="1356434" cy="1356924"/>
          </a:xfrm>
        </p:grpSpPr>
        <p:grpSp>
          <p:nvGrpSpPr>
            <p:cNvPr id="42" name="组合 41"/>
            <p:cNvGrpSpPr/>
            <p:nvPr/>
          </p:nvGrpSpPr>
          <p:grpSpPr>
            <a:xfrm>
              <a:off x="8854229" y="3773382"/>
              <a:ext cx="1356434" cy="1356924"/>
              <a:chOff x="4345444" y="2542859"/>
              <a:chExt cx="1810550" cy="1811205"/>
            </a:xfrm>
          </p:grpSpPr>
          <p:grpSp>
            <p:nvGrpSpPr>
              <p:cNvPr id="44" name="组合 43"/>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46" name="同心圆 45"/>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47" name="椭圆 46"/>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5" name="椭圆 44"/>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43" name="TextBox 132"/>
            <p:cNvSpPr txBox="1"/>
            <p:nvPr/>
          </p:nvSpPr>
          <p:spPr>
            <a:xfrm>
              <a:off x="9068720" y="4180594"/>
              <a:ext cx="1015119" cy="531306"/>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11</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48" name="组合 47"/>
          <p:cNvGrpSpPr/>
          <p:nvPr/>
        </p:nvGrpSpPr>
        <p:grpSpPr>
          <a:xfrm>
            <a:off x="5294209" y="2343856"/>
            <a:ext cx="924924" cy="924776"/>
            <a:chOff x="10559621" y="3529102"/>
            <a:chExt cx="1844818" cy="1845484"/>
          </a:xfrm>
        </p:grpSpPr>
        <p:grpSp>
          <p:nvGrpSpPr>
            <p:cNvPr id="49" name="组合 48"/>
            <p:cNvGrpSpPr/>
            <p:nvPr/>
          </p:nvGrpSpPr>
          <p:grpSpPr>
            <a:xfrm>
              <a:off x="10559621" y="3529102"/>
              <a:ext cx="1844818" cy="1845484"/>
              <a:chOff x="4345444" y="2542859"/>
              <a:chExt cx="1810550" cy="1811205"/>
            </a:xfrm>
          </p:grpSpPr>
          <p:grpSp>
            <p:nvGrpSpPr>
              <p:cNvPr id="53" name="组合 5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55" name="同心圆 5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tx1"/>
                    </a:solidFill>
                    <a:latin typeface="微软雅黑" pitchFamily="34" charset="-122"/>
                    <a:ea typeface="微软雅黑" pitchFamily="34" charset="-122"/>
                  </a:endParaRPr>
                </a:p>
              </p:txBody>
            </p:sp>
            <p:sp>
              <p:nvSpPr>
                <p:cNvPr id="56" name="椭圆 5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4" name="椭圆 5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微软雅黑" pitchFamily="34" charset="-122"/>
                  <a:ea typeface="微软雅黑" pitchFamily="34" charset="-122"/>
                </a:endParaRPr>
              </a:p>
            </p:txBody>
          </p:sp>
        </p:grpSp>
        <p:sp>
          <p:nvSpPr>
            <p:cNvPr id="50" name="TextBox 139"/>
            <p:cNvSpPr txBox="1"/>
            <p:nvPr/>
          </p:nvSpPr>
          <p:spPr>
            <a:xfrm>
              <a:off x="10948736" y="4180596"/>
              <a:ext cx="1097153" cy="531307"/>
            </a:xfrm>
            <a:prstGeom prst="rect">
              <a:avLst/>
            </a:prstGeom>
            <a:noFill/>
          </p:spPr>
          <p:txBody>
            <a:bodyPr wrap="square" lIns="103644" tIns="51822" rIns="103644" bIns="51822" rtlCol="0">
              <a:spAutoFit/>
            </a:bodyPr>
            <a:lstStyle/>
            <a:p>
              <a:r>
                <a:rPr lang="en-US" altLang="zh-CN" sz="1050" dirty="0">
                  <a:solidFill>
                    <a:schemeClr val="bg1"/>
                  </a:solidFill>
                  <a:latin typeface="微软雅黑" pitchFamily="34" charset="-122"/>
                  <a:ea typeface="微软雅黑" pitchFamily="34" charset="-122"/>
                </a:rPr>
                <a:t>12</a:t>
              </a:r>
              <a:r>
                <a:rPr lang="zh-CN" altLang="en-US" sz="1050" dirty="0">
                  <a:solidFill>
                    <a:schemeClr val="bg1"/>
                  </a:solidFill>
                  <a:latin typeface="微软雅黑" pitchFamily="34" charset="-122"/>
                  <a:ea typeface="微软雅黑" pitchFamily="34" charset="-122"/>
                </a:rPr>
                <a:t>月</a:t>
              </a:r>
              <a:endParaRPr lang="zh-CN" altLang="en-US" sz="1050" dirty="0">
                <a:solidFill>
                  <a:schemeClr val="bg1"/>
                </a:solidFill>
                <a:latin typeface="微软雅黑" pitchFamily="34" charset="-122"/>
                <a:ea typeface="微软雅黑" pitchFamily="34" charset="-122"/>
              </a:endParaRPr>
            </a:p>
          </p:txBody>
        </p:sp>
      </p:grpSp>
      <p:grpSp>
        <p:nvGrpSpPr>
          <p:cNvPr id="58" name="组合 57"/>
          <p:cNvGrpSpPr/>
          <p:nvPr/>
        </p:nvGrpSpPr>
        <p:grpSpPr>
          <a:xfrm>
            <a:off x="390490" y="1599642"/>
            <a:ext cx="1456199" cy="819218"/>
            <a:chOff x="689131" y="1318791"/>
            <a:chExt cx="1631535" cy="1036935"/>
          </a:xfrm>
        </p:grpSpPr>
        <p:sp>
          <p:nvSpPr>
            <p:cNvPr id="59" name="TextBox 145"/>
            <p:cNvSpPr txBox="1"/>
            <p:nvPr/>
          </p:nvSpPr>
          <p:spPr>
            <a:xfrm>
              <a:off x="800766" y="1667530"/>
              <a:ext cx="1363988" cy="4294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0" name="组合 59"/>
            <p:cNvGrpSpPr/>
            <p:nvPr/>
          </p:nvGrpSpPr>
          <p:grpSpPr>
            <a:xfrm>
              <a:off x="689131" y="1318791"/>
              <a:ext cx="1631535" cy="1036935"/>
              <a:chOff x="689131" y="1318791"/>
              <a:chExt cx="1631535" cy="1036935"/>
            </a:xfrm>
          </p:grpSpPr>
          <p:cxnSp>
            <p:nvCxnSpPr>
              <p:cNvPr id="61" name="直接连接符 6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2" name="TextBox 148"/>
              <p:cNvSpPr txBox="1"/>
              <p:nvPr/>
            </p:nvSpPr>
            <p:spPr>
              <a:xfrm>
                <a:off x="689131" y="1318791"/>
                <a:ext cx="1631535" cy="350615"/>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3" name="组合 62"/>
          <p:cNvGrpSpPr/>
          <p:nvPr/>
        </p:nvGrpSpPr>
        <p:grpSpPr>
          <a:xfrm>
            <a:off x="1916832" y="1667998"/>
            <a:ext cx="1181486" cy="724064"/>
            <a:chOff x="873900" y="1541325"/>
            <a:chExt cx="1166203" cy="814401"/>
          </a:xfrm>
        </p:grpSpPr>
        <p:sp>
          <p:nvSpPr>
            <p:cNvPr id="64" name="TextBox 150"/>
            <p:cNvSpPr txBox="1"/>
            <p:nvPr/>
          </p:nvSpPr>
          <p:spPr>
            <a:xfrm>
              <a:off x="873900" y="1767302"/>
              <a:ext cx="1166203" cy="381650"/>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65" name="组合 64"/>
            <p:cNvGrpSpPr/>
            <p:nvPr/>
          </p:nvGrpSpPr>
          <p:grpSpPr>
            <a:xfrm>
              <a:off x="947384" y="1541325"/>
              <a:ext cx="1008112" cy="814401"/>
              <a:chOff x="947384" y="1541325"/>
              <a:chExt cx="1008112" cy="814401"/>
            </a:xfrm>
          </p:grpSpPr>
          <p:cxnSp>
            <p:nvCxnSpPr>
              <p:cNvPr id="66" name="直接连接符 65"/>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67" name="TextBox 153"/>
              <p:cNvSpPr txBox="1"/>
              <p:nvPr/>
            </p:nvSpPr>
            <p:spPr>
              <a:xfrm>
                <a:off x="947384" y="1541325"/>
                <a:ext cx="1008112" cy="311558"/>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68" name="组合 67"/>
          <p:cNvGrpSpPr/>
          <p:nvPr/>
        </p:nvGrpSpPr>
        <p:grpSpPr>
          <a:xfrm>
            <a:off x="3374996" y="1599642"/>
            <a:ext cx="1229486" cy="788358"/>
            <a:chOff x="873900" y="1541325"/>
            <a:chExt cx="1166203" cy="814401"/>
          </a:xfrm>
        </p:grpSpPr>
        <p:sp>
          <p:nvSpPr>
            <p:cNvPr id="69" name="TextBox 155"/>
            <p:cNvSpPr txBox="1"/>
            <p:nvPr/>
          </p:nvSpPr>
          <p:spPr>
            <a:xfrm>
              <a:off x="873900" y="1767302"/>
              <a:ext cx="1166203" cy="3505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0" name="组合 69"/>
            <p:cNvGrpSpPr/>
            <p:nvPr/>
          </p:nvGrpSpPr>
          <p:grpSpPr>
            <a:xfrm>
              <a:off x="947384" y="1541325"/>
              <a:ext cx="1008112" cy="814401"/>
              <a:chOff x="947384" y="1541325"/>
              <a:chExt cx="1008112" cy="814401"/>
            </a:xfrm>
          </p:grpSpPr>
          <p:cxnSp>
            <p:nvCxnSpPr>
              <p:cNvPr id="71" name="直接连接符 70"/>
              <p:cNvCxnSpPr/>
              <p:nvPr/>
            </p:nvCxnSpPr>
            <p:spPr>
              <a:xfrm flipV="1">
                <a:off x="1481601" y="2139702"/>
                <a:ext cx="0" cy="216024"/>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2" name="TextBox 158"/>
              <p:cNvSpPr txBox="1"/>
              <p:nvPr/>
            </p:nvSpPr>
            <p:spPr>
              <a:xfrm>
                <a:off x="947384" y="1541325"/>
                <a:ext cx="1008112" cy="286150"/>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3" name="组合 72"/>
          <p:cNvGrpSpPr/>
          <p:nvPr/>
        </p:nvGrpSpPr>
        <p:grpSpPr>
          <a:xfrm>
            <a:off x="5128335" y="1637512"/>
            <a:ext cx="1162985" cy="612984"/>
            <a:chOff x="873900" y="1541325"/>
            <a:chExt cx="1166203" cy="652383"/>
          </a:xfrm>
        </p:grpSpPr>
        <p:sp>
          <p:nvSpPr>
            <p:cNvPr id="74" name="TextBox 160"/>
            <p:cNvSpPr txBox="1"/>
            <p:nvPr/>
          </p:nvSpPr>
          <p:spPr>
            <a:xfrm>
              <a:off x="873900" y="1767302"/>
              <a:ext cx="1166203" cy="361125"/>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75" name="组合 74"/>
            <p:cNvGrpSpPr/>
            <p:nvPr/>
          </p:nvGrpSpPr>
          <p:grpSpPr>
            <a:xfrm>
              <a:off x="947384" y="1541325"/>
              <a:ext cx="1008112" cy="652383"/>
              <a:chOff x="947384" y="1541325"/>
              <a:chExt cx="1008112" cy="652383"/>
            </a:xfrm>
          </p:grpSpPr>
          <p:cxnSp>
            <p:nvCxnSpPr>
              <p:cNvPr id="76" name="直接连接符 75"/>
              <p:cNvCxnSpPr/>
              <p:nvPr/>
            </p:nvCxnSpPr>
            <p:spPr>
              <a:xfrm flipV="1">
                <a:off x="1481601" y="2085697"/>
                <a:ext cx="0" cy="108011"/>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77" name="TextBox 163"/>
              <p:cNvSpPr txBox="1"/>
              <p:nvPr/>
            </p:nvSpPr>
            <p:spPr>
              <a:xfrm>
                <a:off x="947384" y="1541325"/>
                <a:ext cx="1008112" cy="294803"/>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78" name="组合 77"/>
          <p:cNvGrpSpPr/>
          <p:nvPr/>
        </p:nvGrpSpPr>
        <p:grpSpPr>
          <a:xfrm>
            <a:off x="1169944" y="3209690"/>
            <a:ext cx="1218410" cy="686259"/>
            <a:chOff x="873900" y="1340833"/>
            <a:chExt cx="1166203" cy="843561"/>
          </a:xfrm>
        </p:grpSpPr>
        <p:sp>
          <p:nvSpPr>
            <p:cNvPr id="79" name="TextBox 16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0" name="组合 79"/>
            <p:cNvGrpSpPr/>
            <p:nvPr/>
          </p:nvGrpSpPr>
          <p:grpSpPr>
            <a:xfrm>
              <a:off x="947384" y="1340833"/>
              <a:ext cx="1008112" cy="540985"/>
              <a:chOff x="947384" y="1340833"/>
              <a:chExt cx="1008112" cy="540985"/>
            </a:xfrm>
          </p:grpSpPr>
          <p:cxnSp>
            <p:nvCxnSpPr>
              <p:cNvPr id="81" name="直接连接符 8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2" name="TextBox 16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3" name="组合 82"/>
          <p:cNvGrpSpPr/>
          <p:nvPr/>
        </p:nvGrpSpPr>
        <p:grpSpPr>
          <a:xfrm>
            <a:off x="2664759" y="3209690"/>
            <a:ext cx="1218410" cy="686259"/>
            <a:chOff x="873900" y="1340833"/>
            <a:chExt cx="1166203" cy="843561"/>
          </a:xfrm>
        </p:grpSpPr>
        <p:sp>
          <p:nvSpPr>
            <p:cNvPr id="84" name="TextBox 170"/>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85" name="组合 84"/>
            <p:cNvGrpSpPr/>
            <p:nvPr/>
          </p:nvGrpSpPr>
          <p:grpSpPr>
            <a:xfrm>
              <a:off x="947384" y="1340833"/>
              <a:ext cx="1008112" cy="540985"/>
              <a:chOff x="947384" y="1340833"/>
              <a:chExt cx="1008112" cy="540985"/>
            </a:xfrm>
          </p:grpSpPr>
          <p:cxnSp>
            <p:nvCxnSpPr>
              <p:cNvPr id="86" name="直接连接符 85"/>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87" name="TextBox 173"/>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grpSp>
        <p:nvGrpSpPr>
          <p:cNvPr id="88" name="组合 87"/>
          <p:cNvGrpSpPr/>
          <p:nvPr/>
        </p:nvGrpSpPr>
        <p:grpSpPr>
          <a:xfrm>
            <a:off x="4154806" y="3251412"/>
            <a:ext cx="1218410" cy="686259"/>
            <a:chOff x="873900" y="1340833"/>
            <a:chExt cx="1166203" cy="843561"/>
          </a:xfrm>
        </p:grpSpPr>
        <p:sp>
          <p:nvSpPr>
            <p:cNvPr id="89" name="TextBox 175"/>
            <p:cNvSpPr txBox="1"/>
            <p:nvPr/>
          </p:nvSpPr>
          <p:spPr>
            <a:xfrm>
              <a:off x="873900" y="1767301"/>
              <a:ext cx="1166203" cy="417093"/>
            </a:xfrm>
            <a:prstGeom prst="rect">
              <a:avLst/>
            </a:prstGeom>
            <a:noFill/>
          </p:spPr>
          <p:txBody>
            <a:bodyPr wrap="square" lIns="68573" tIns="34286" rIns="68573" bIns="34286" rtlCol="0">
              <a:spAutoFit/>
            </a:bodyPr>
            <a:lstStyle/>
            <a:p>
              <a:pPr algn="ctr">
                <a:lnSpc>
                  <a:spcPct val="130000"/>
                </a:lnSpc>
              </a:pPr>
              <a:r>
                <a:rPr lang="zh-CN" altLang="en-US" sz="675" dirty="0">
                  <a:solidFill>
                    <a:schemeClr val="tx1">
                      <a:lumMod val="65000"/>
                      <a:lumOff val="35000"/>
                    </a:schemeClr>
                  </a:solidFill>
                  <a:latin typeface="微软雅黑" pitchFamily="34" charset="-122"/>
                  <a:ea typeface="微软雅黑" pitchFamily="34" charset="-122"/>
                </a:rPr>
                <a:t>您的内容打在这里，或者通过您的内容打在这里</a:t>
              </a:r>
            </a:p>
          </p:txBody>
        </p:sp>
        <p:grpSp>
          <p:nvGrpSpPr>
            <p:cNvPr id="90" name="组合 89"/>
            <p:cNvGrpSpPr/>
            <p:nvPr/>
          </p:nvGrpSpPr>
          <p:grpSpPr>
            <a:xfrm>
              <a:off x="947384" y="1340833"/>
              <a:ext cx="1008112" cy="540985"/>
              <a:chOff x="947384" y="1340833"/>
              <a:chExt cx="1008112" cy="540985"/>
            </a:xfrm>
          </p:grpSpPr>
          <p:cxnSp>
            <p:nvCxnSpPr>
              <p:cNvPr id="91" name="直接连接符 90"/>
              <p:cNvCxnSpPr/>
              <p:nvPr/>
            </p:nvCxnSpPr>
            <p:spPr>
              <a:xfrm>
                <a:off x="1481601" y="1340833"/>
                <a:ext cx="0" cy="200492"/>
              </a:xfrm>
              <a:prstGeom prst="line">
                <a:avLst/>
              </a:prstGeom>
              <a:ln>
                <a:solidFill>
                  <a:schemeClr val="tx1">
                    <a:lumMod val="50000"/>
                    <a:lumOff val="50000"/>
                  </a:schemeClr>
                </a:solidFill>
                <a:headEnd type="oval" w="sm" len="sm"/>
              </a:ln>
            </p:spPr>
            <p:style>
              <a:lnRef idx="1">
                <a:schemeClr val="accent1"/>
              </a:lnRef>
              <a:fillRef idx="0">
                <a:schemeClr val="accent1"/>
              </a:fillRef>
              <a:effectRef idx="0">
                <a:schemeClr val="accent1"/>
              </a:effectRef>
              <a:fontRef idx="minor">
                <a:schemeClr val="tx1"/>
              </a:fontRef>
            </p:style>
          </p:cxnSp>
          <p:sp>
            <p:nvSpPr>
              <p:cNvPr id="92" name="TextBox 178"/>
              <p:cNvSpPr txBox="1"/>
              <p:nvPr/>
            </p:nvSpPr>
            <p:spPr>
              <a:xfrm>
                <a:off x="947384" y="1541326"/>
                <a:ext cx="1008112" cy="340492"/>
              </a:xfrm>
              <a:prstGeom prst="rect">
                <a:avLst/>
              </a:prstGeom>
              <a:noFill/>
            </p:spPr>
            <p:txBody>
              <a:bodyPr wrap="square" lIns="68573" tIns="0" rIns="68573" bIns="0" rtlCol="0" anchor="t">
                <a:spAutoFit/>
              </a:bodyPr>
              <a:lstStyle/>
              <a:p>
                <a:pPr algn="ctr">
                  <a:lnSpc>
                    <a:spcPct val="150000"/>
                  </a:lnSpc>
                </a:pPr>
                <a:r>
                  <a:rPr lang="zh-CN" altLang="en-US" sz="1200" b="1" dirty="0">
                    <a:solidFill>
                      <a:schemeClr val="tx1">
                        <a:lumMod val="65000"/>
                        <a:lumOff val="35000"/>
                      </a:schemeClr>
                    </a:solidFill>
                    <a:latin typeface="微软雅黑" pitchFamily="34" charset="-122"/>
                    <a:ea typeface="微软雅黑" pitchFamily="34" charset="-122"/>
                    <a:cs typeface="华文黑体" pitchFamily="2" charset="-122"/>
                  </a:rPr>
                  <a:t>添加标题</a:t>
                </a:r>
              </a:p>
            </p:txBody>
          </p:sp>
        </p:grpSp>
      </p:gr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任意多边形 4"/>
          <p:cNvSpPr/>
          <p:nvPr/>
        </p:nvSpPr>
        <p:spPr>
          <a:xfrm>
            <a:off x="1072579" y="2210738"/>
            <a:ext cx="4695413" cy="851943"/>
          </a:xfrm>
          <a:custGeom>
            <a:avLst/>
            <a:gdLst>
              <a:gd name="connsiteX0" fmla="*/ 0 w 5689600"/>
              <a:gd name="connsiteY0" fmla="*/ 1079512 h 1079512"/>
              <a:gd name="connsiteX1" fmla="*/ 1917700 w 5689600"/>
              <a:gd name="connsiteY1" fmla="*/ 12 h 1079512"/>
              <a:gd name="connsiteX2" fmla="*/ 3810000 w 5689600"/>
              <a:gd name="connsiteY2" fmla="*/ 1054112 h 1079512"/>
              <a:gd name="connsiteX3" fmla="*/ 5689600 w 5689600"/>
              <a:gd name="connsiteY3" fmla="*/ 12712 h 1079512"/>
              <a:gd name="connsiteX0" fmla="*/ 0 w 7762075"/>
              <a:gd name="connsiteY0" fmla="*/ 1079512 h 1079512"/>
              <a:gd name="connsiteX1" fmla="*/ 1917700 w 7762075"/>
              <a:gd name="connsiteY1" fmla="*/ 12 h 1079512"/>
              <a:gd name="connsiteX2" fmla="*/ 3810000 w 7762075"/>
              <a:gd name="connsiteY2" fmla="*/ 1054112 h 1079512"/>
              <a:gd name="connsiteX3" fmla="*/ 7762075 w 7762075"/>
              <a:gd name="connsiteY3" fmla="*/ 887355 h 1079512"/>
              <a:gd name="connsiteX0" fmla="*/ 0 w 7762075"/>
              <a:gd name="connsiteY0" fmla="*/ 1258016 h 1258016"/>
              <a:gd name="connsiteX1" fmla="*/ 1917700 w 7762075"/>
              <a:gd name="connsiteY1" fmla="*/ 178516 h 1258016"/>
              <a:gd name="connsiteX2" fmla="*/ 3810000 w 7762075"/>
              <a:gd name="connsiteY2" fmla="*/ 1232616 h 1258016"/>
              <a:gd name="connsiteX3" fmla="*/ 6120167 w 7762075"/>
              <a:gd name="connsiteY3" fmla="*/ 511 h 1258016"/>
              <a:gd name="connsiteX4" fmla="*/ 7762075 w 7762075"/>
              <a:gd name="connsiteY4" fmla="*/ 1065859 h 1258016"/>
              <a:gd name="connsiteX0" fmla="*/ 0 w 7872948"/>
              <a:gd name="connsiteY0" fmla="*/ 1257930 h 1296609"/>
              <a:gd name="connsiteX1" fmla="*/ 1917700 w 7872948"/>
              <a:gd name="connsiteY1" fmla="*/ 178430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810000 w 7872948"/>
              <a:gd name="connsiteY2" fmla="*/ 1232530 h 1296609"/>
              <a:gd name="connsiteX3" fmla="*/ 6120167 w 7872948"/>
              <a:gd name="connsiteY3" fmla="*/ 425 h 1296609"/>
              <a:gd name="connsiteX4" fmla="*/ 7872948 w 7872948"/>
              <a:gd name="connsiteY4" fmla="*/ 1296361 h 1296609"/>
              <a:gd name="connsiteX0" fmla="*/ 0 w 7872948"/>
              <a:gd name="connsiteY0" fmla="*/ 1257930 h 1296609"/>
              <a:gd name="connsiteX1" fmla="*/ 1650430 w 7872948"/>
              <a:gd name="connsiteY1" fmla="*/ 263677 h 1296609"/>
              <a:gd name="connsiteX2" fmla="*/ 3430071 w 7872948"/>
              <a:gd name="connsiteY2" fmla="*/ 1226591 h 1296609"/>
              <a:gd name="connsiteX3" fmla="*/ 6120167 w 7872948"/>
              <a:gd name="connsiteY3" fmla="*/ 425 h 1296609"/>
              <a:gd name="connsiteX4" fmla="*/ 7872948 w 7872948"/>
              <a:gd name="connsiteY4" fmla="*/ 1296361 h 1296609"/>
              <a:gd name="connsiteX0" fmla="*/ 0 w 7872948"/>
              <a:gd name="connsiteY0" fmla="*/ 1191562 h 1230254"/>
              <a:gd name="connsiteX1" fmla="*/ 1650430 w 7872948"/>
              <a:gd name="connsiteY1" fmla="*/ 197309 h 1230254"/>
              <a:gd name="connsiteX2" fmla="*/ 3430071 w 7872948"/>
              <a:gd name="connsiteY2" fmla="*/ 1160223 h 1230254"/>
              <a:gd name="connsiteX3" fmla="*/ 5639957 w 7872948"/>
              <a:gd name="connsiteY3" fmla="*/ 447 h 1230254"/>
              <a:gd name="connsiteX4" fmla="*/ 7872948 w 7872948"/>
              <a:gd name="connsiteY4" fmla="*/ 1229993 h 1230254"/>
              <a:gd name="connsiteX0" fmla="*/ 0 w 7681228"/>
              <a:gd name="connsiteY0" fmla="*/ 1191632 h 1191632"/>
              <a:gd name="connsiteX1" fmla="*/ 1650430 w 7681228"/>
              <a:gd name="connsiteY1" fmla="*/ 197379 h 1191632"/>
              <a:gd name="connsiteX2" fmla="*/ 3430071 w 7681228"/>
              <a:gd name="connsiteY2" fmla="*/ 1160293 h 1191632"/>
              <a:gd name="connsiteX3" fmla="*/ 5639957 w 7681228"/>
              <a:gd name="connsiteY3" fmla="*/ 517 h 1191632"/>
              <a:gd name="connsiteX4" fmla="*/ 7681228 w 7681228"/>
              <a:gd name="connsiteY4" fmla="*/ 1053214 h 1191632"/>
              <a:gd name="connsiteX0" fmla="*/ 0 w 7681228"/>
              <a:gd name="connsiteY0" fmla="*/ 1191576 h 1191576"/>
              <a:gd name="connsiteX1" fmla="*/ 1650430 w 7681228"/>
              <a:gd name="connsiteY1" fmla="*/ 197323 h 1191576"/>
              <a:gd name="connsiteX2" fmla="*/ 3430071 w 7681228"/>
              <a:gd name="connsiteY2" fmla="*/ 1160237 h 1191576"/>
              <a:gd name="connsiteX3" fmla="*/ 5639957 w 7681228"/>
              <a:gd name="connsiteY3" fmla="*/ 461 h 1191576"/>
              <a:gd name="connsiteX4" fmla="*/ 7681228 w 7681228"/>
              <a:gd name="connsiteY4" fmla="*/ 1053158 h 1191576"/>
              <a:gd name="connsiteX0" fmla="*/ 0 w 7826216"/>
              <a:gd name="connsiteY0" fmla="*/ 1191456 h 1508838"/>
              <a:gd name="connsiteX1" fmla="*/ 1650430 w 7826216"/>
              <a:gd name="connsiteY1" fmla="*/ 197203 h 1508838"/>
              <a:gd name="connsiteX2" fmla="*/ 3430071 w 7826216"/>
              <a:gd name="connsiteY2" fmla="*/ 1160117 h 1508838"/>
              <a:gd name="connsiteX3" fmla="*/ 5639957 w 7826216"/>
              <a:gd name="connsiteY3" fmla="*/ 341 h 1508838"/>
              <a:gd name="connsiteX4" fmla="*/ 7826216 w 7826216"/>
              <a:gd name="connsiteY4" fmla="*/ 1498311 h 1508838"/>
              <a:gd name="connsiteX0" fmla="*/ 0 w 7826216"/>
              <a:gd name="connsiteY0" fmla="*/ 1008617 h 1327197"/>
              <a:gd name="connsiteX1" fmla="*/ 1650430 w 7826216"/>
              <a:gd name="connsiteY1" fmla="*/ 14364 h 1327197"/>
              <a:gd name="connsiteX2" fmla="*/ 3430071 w 7826216"/>
              <a:gd name="connsiteY2" fmla="*/ 977278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1008617 h 1327197"/>
              <a:gd name="connsiteX1" fmla="*/ 1650430 w 7826216"/>
              <a:gd name="connsiteY1" fmla="*/ 14364 h 1327197"/>
              <a:gd name="connsiteX2" fmla="*/ 3737105 w 7826216"/>
              <a:gd name="connsiteY2" fmla="*/ 1136304 h 1327197"/>
              <a:gd name="connsiteX3" fmla="*/ 5725245 w 7826216"/>
              <a:gd name="connsiteY3" fmla="*/ 382 h 1327197"/>
              <a:gd name="connsiteX4" fmla="*/ 7826216 w 7826216"/>
              <a:gd name="connsiteY4" fmla="*/ 1315472 h 1327197"/>
              <a:gd name="connsiteX0" fmla="*/ 0 w 7826216"/>
              <a:gd name="connsiteY0" fmla="*/ 994938 h 1314128"/>
              <a:gd name="connsiteX1" fmla="*/ 1650430 w 7826216"/>
              <a:gd name="connsiteY1" fmla="*/ 685 h 1314128"/>
              <a:gd name="connsiteX2" fmla="*/ 3737105 w 7826216"/>
              <a:gd name="connsiteY2" fmla="*/ 1122625 h 1314128"/>
              <a:gd name="connsiteX3" fmla="*/ 5946991 w 7826216"/>
              <a:gd name="connsiteY3" fmla="*/ 66216 h 1314128"/>
              <a:gd name="connsiteX4" fmla="*/ 7826216 w 7826216"/>
              <a:gd name="connsiteY4" fmla="*/ 1301793 h 1314128"/>
              <a:gd name="connsiteX0" fmla="*/ 0 w 7826216"/>
              <a:gd name="connsiteY0" fmla="*/ 929125 h 1248315"/>
              <a:gd name="connsiteX1" fmla="*/ 1641902 w 7826216"/>
              <a:gd name="connsiteY1" fmla="*/ 30287 h 1248315"/>
              <a:gd name="connsiteX2" fmla="*/ 3737105 w 7826216"/>
              <a:gd name="connsiteY2" fmla="*/ 1056812 h 1248315"/>
              <a:gd name="connsiteX3" fmla="*/ 5946991 w 7826216"/>
              <a:gd name="connsiteY3" fmla="*/ 403 h 1248315"/>
              <a:gd name="connsiteX4" fmla="*/ 7826216 w 7826216"/>
              <a:gd name="connsiteY4" fmla="*/ 1235980 h 1248315"/>
              <a:gd name="connsiteX0" fmla="*/ 0 w 7826216"/>
              <a:gd name="connsiteY0" fmla="*/ 929125 h 1248315"/>
              <a:gd name="connsiteX1" fmla="*/ 1641902 w 7826216"/>
              <a:gd name="connsiteY1" fmla="*/ 30287 h 1248315"/>
              <a:gd name="connsiteX2" fmla="*/ 3941795 w 7826216"/>
              <a:gd name="connsiteY2" fmla="*/ 1088617 h 1248315"/>
              <a:gd name="connsiteX3" fmla="*/ 5946991 w 7826216"/>
              <a:gd name="connsiteY3" fmla="*/ 403 h 1248315"/>
              <a:gd name="connsiteX4" fmla="*/ 7826216 w 7826216"/>
              <a:gd name="connsiteY4" fmla="*/ 1235980 h 1248315"/>
              <a:gd name="connsiteX0" fmla="*/ 0 w 7698285"/>
              <a:gd name="connsiteY0" fmla="*/ 929138 h 1201018"/>
              <a:gd name="connsiteX1" fmla="*/ 1641902 w 7698285"/>
              <a:gd name="connsiteY1" fmla="*/ 30300 h 1201018"/>
              <a:gd name="connsiteX2" fmla="*/ 3941795 w 7698285"/>
              <a:gd name="connsiteY2" fmla="*/ 1088630 h 1201018"/>
              <a:gd name="connsiteX3" fmla="*/ 5946991 w 7698285"/>
              <a:gd name="connsiteY3" fmla="*/ 416 h 1201018"/>
              <a:gd name="connsiteX4" fmla="*/ 7698285 w 7698285"/>
              <a:gd name="connsiteY4" fmla="*/ 1188285 h 1201018"/>
              <a:gd name="connsiteX0" fmla="*/ 0 w 7698285"/>
              <a:gd name="connsiteY0" fmla="*/ 929194 h 1188341"/>
              <a:gd name="connsiteX1" fmla="*/ 1641902 w 7698285"/>
              <a:gd name="connsiteY1" fmla="*/ 30356 h 1188341"/>
              <a:gd name="connsiteX2" fmla="*/ 3941795 w 7698285"/>
              <a:gd name="connsiteY2" fmla="*/ 1088686 h 1188341"/>
              <a:gd name="connsiteX3" fmla="*/ 5946991 w 7698285"/>
              <a:gd name="connsiteY3" fmla="*/ 472 h 1188341"/>
              <a:gd name="connsiteX4" fmla="*/ 7698285 w 7698285"/>
              <a:gd name="connsiteY4" fmla="*/ 1188341 h 1188341"/>
              <a:gd name="connsiteX0" fmla="*/ 0 w 7766515"/>
              <a:gd name="connsiteY0" fmla="*/ 1064367 h 1188341"/>
              <a:gd name="connsiteX1" fmla="*/ 1710132 w 7766515"/>
              <a:gd name="connsiteY1" fmla="*/ 30356 h 1188341"/>
              <a:gd name="connsiteX2" fmla="*/ 4010025 w 7766515"/>
              <a:gd name="connsiteY2" fmla="*/ 1088686 h 1188341"/>
              <a:gd name="connsiteX3" fmla="*/ 6015221 w 7766515"/>
              <a:gd name="connsiteY3" fmla="*/ 472 h 1188341"/>
              <a:gd name="connsiteX4" fmla="*/ 7766515 w 7766515"/>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9158"/>
              <a:gd name="connsiteY0" fmla="*/ 682705 h 1188341"/>
              <a:gd name="connsiteX1" fmla="*/ 1752775 w 7809158"/>
              <a:gd name="connsiteY1" fmla="*/ 30356 h 1188341"/>
              <a:gd name="connsiteX2" fmla="*/ 4052668 w 7809158"/>
              <a:gd name="connsiteY2" fmla="*/ 1088686 h 1188341"/>
              <a:gd name="connsiteX3" fmla="*/ 6057864 w 7809158"/>
              <a:gd name="connsiteY3" fmla="*/ 472 h 1188341"/>
              <a:gd name="connsiteX4" fmla="*/ 7809158 w 7809158"/>
              <a:gd name="connsiteY4" fmla="*/ 1188341 h 1188341"/>
              <a:gd name="connsiteX0" fmla="*/ 0 w 7800630"/>
              <a:gd name="connsiteY0" fmla="*/ 1104124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00630"/>
              <a:gd name="connsiteY0" fmla="*/ 1120027 h 1188341"/>
              <a:gd name="connsiteX1" fmla="*/ 1744247 w 7800630"/>
              <a:gd name="connsiteY1" fmla="*/ 30356 h 1188341"/>
              <a:gd name="connsiteX2" fmla="*/ 4044140 w 7800630"/>
              <a:gd name="connsiteY2" fmla="*/ 1088686 h 1188341"/>
              <a:gd name="connsiteX3" fmla="*/ 6049336 w 7800630"/>
              <a:gd name="connsiteY3" fmla="*/ 472 h 1188341"/>
              <a:gd name="connsiteX4" fmla="*/ 7800630 w 7800630"/>
              <a:gd name="connsiteY4" fmla="*/ 1188341 h 1188341"/>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20082 h 1120082"/>
              <a:gd name="connsiteX1" fmla="*/ 1744247 w 7851801"/>
              <a:gd name="connsiteY1" fmla="*/ 30411 h 1120082"/>
              <a:gd name="connsiteX2" fmla="*/ 4044140 w 7851801"/>
              <a:gd name="connsiteY2" fmla="*/ 1088741 h 1120082"/>
              <a:gd name="connsiteX3" fmla="*/ 6049336 w 7851801"/>
              <a:gd name="connsiteY3" fmla="*/ 527 h 1120082"/>
              <a:gd name="connsiteX4" fmla="*/ 7851801 w 7851801"/>
              <a:gd name="connsiteY4" fmla="*/ 1061175 h 1120082"/>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1744247 w 7851801"/>
              <a:gd name="connsiteY1" fmla="*/ 29884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851801"/>
              <a:gd name="connsiteY0" fmla="*/ 1119555 h 1119555"/>
              <a:gd name="connsiteX1" fmla="*/ 2349784 w 7851801"/>
              <a:gd name="connsiteY1" fmla="*/ 13981 h 1119555"/>
              <a:gd name="connsiteX2" fmla="*/ 4044140 w 7851801"/>
              <a:gd name="connsiteY2" fmla="*/ 1088214 h 1119555"/>
              <a:gd name="connsiteX3" fmla="*/ 6049336 w 7851801"/>
              <a:gd name="connsiteY3" fmla="*/ 0 h 1119555"/>
              <a:gd name="connsiteX4" fmla="*/ 7851801 w 7851801"/>
              <a:gd name="connsiteY4" fmla="*/ 1060648 h 1119555"/>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79799 h 1088237"/>
              <a:gd name="connsiteX1" fmla="*/ 1616315 w 7118332"/>
              <a:gd name="connsiteY1" fmla="*/ 13981 h 1088237"/>
              <a:gd name="connsiteX2" fmla="*/ 3310671 w 7118332"/>
              <a:gd name="connsiteY2" fmla="*/ 1088214 h 1088237"/>
              <a:gd name="connsiteX3" fmla="*/ 5315867 w 7118332"/>
              <a:gd name="connsiteY3" fmla="*/ 0 h 1088237"/>
              <a:gd name="connsiteX4" fmla="*/ 7118332 w 7118332"/>
              <a:gd name="connsiteY4" fmla="*/ 1060648 h 1088237"/>
              <a:gd name="connsiteX0" fmla="*/ 0 w 7118332"/>
              <a:gd name="connsiteY0" fmla="*/ 1065820 h 1074258"/>
              <a:gd name="connsiteX1" fmla="*/ 1616315 w 7118332"/>
              <a:gd name="connsiteY1" fmla="*/ 2 h 1074258"/>
              <a:gd name="connsiteX2" fmla="*/ 3310671 w 7118332"/>
              <a:gd name="connsiteY2" fmla="*/ 1074235 h 1074258"/>
              <a:gd name="connsiteX3" fmla="*/ 4974720 w 7118332"/>
              <a:gd name="connsiteY3" fmla="*/ 1924 h 1074258"/>
              <a:gd name="connsiteX4" fmla="*/ 7118332 w 7118332"/>
              <a:gd name="connsiteY4" fmla="*/ 1046669 h 1074258"/>
              <a:gd name="connsiteX0" fmla="*/ 0 w 6623667"/>
              <a:gd name="connsiteY0" fmla="*/ 1065820 h 1074258"/>
              <a:gd name="connsiteX1" fmla="*/ 1616315 w 6623667"/>
              <a:gd name="connsiteY1" fmla="*/ 2 h 1074258"/>
              <a:gd name="connsiteX2" fmla="*/ 3310671 w 6623667"/>
              <a:gd name="connsiteY2" fmla="*/ 1074235 h 1074258"/>
              <a:gd name="connsiteX3" fmla="*/ 4974720 w 6623667"/>
              <a:gd name="connsiteY3" fmla="*/ 1924 h 1074258"/>
              <a:gd name="connsiteX4" fmla="*/ 6623667 w 6623667"/>
              <a:gd name="connsiteY4" fmla="*/ 1038718 h 1074258"/>
              <a:gd name="connsiteX0" fmla="*/ 0 w 6478679"/>
              <a:gd name="connsiteY0" fmla="*/ 1065820 h 1074258"/>
              <a:gd name="connsiteX1" fmla="*/ 1616315 w 6478679"/>
              <a:gd name="connsiteY1" fmla="*/ 2 h 1074258"/>
              <a:gd name="connsiteX2" fmla="*/ 3310671 w 6478679"/>
              <a:gd name="connsiteY2" fmla="*/ 1074235 h 1074258"/>
              <a:gd name="connsiteX3" fmla="*/ 4974720 w 6478679"/>
              <a:gd name="connsiteY3" fmla="*/ 1924 h 1074258"/>
              <a:gd name="connsiteX4" fmla="*/ 6478679 w 6478679"/>
              <a:gd name="connsiteY4" fmla="*/ 1070523 h 1074258"/>
              <a:gd name="connsiteX0" fmla="*/ 0 w 6700425"/>
              <a:gd name="connsiteY0" fmla="*/ 1065820 h 1074258"/>
              <a:gd name="connsiteX1" fmla="*/ 1616315 w 6700425"/>
              <a:gd name="connsiteY1" fmla="*/ 2 h 1074258"/>
              <a:gd name="connsiteX2" fmla="*/ 3310671 w 6700425"/>
              <a:gd name="connsiteY2" fmla="*/ 1074235 h 1074258"/>
              <a:gd name="connsiteX3" fmla="*/ 4974720 w 6700425"/>
              <a:gd name="connsiteY3" fmla="*/ 1924 h 1074258"/>
              <a:gd name="connsiteX4" fmla="*/ 6700425 w 6700425"/>
              <a:gd name="connsiteY4" fmla="*/ 1038717 h 1074258"/>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45"/>
              <a:gd name="connsiteX1" fmla="*/ 1616315 w 6700425"/>
              <a:gd name="connsiteY1" fmla="*/ 61689 h 1135945"/>
              <a:gd name="connsiteX2" fmla="*/ 3310671 w 6700425"/>
              <a:gd name="connsiteY2" fmla="*/ 1135922 h 1135945"/>
              <a:gd name="connsiteX3" fmla="*/ 5034421 w 6700425"/>
              <a:gd name="connsiteY3" fmla="*/ 0 h 1135945"/>
              <a:gd name="connsiteX4" fmla="*/ 6700425 w 6700425"/>
              <a:gd name="connsiteY4" fmla="*/ 1100404 h 1135945"/>
              <a:gd name="connsiteX0" fmla="*/ 0 w 6700425"/>
              <a:gd name="connsiteY0" fmla="*/ 1127507 h 1135922"/>
              <a:gd name="connsiteX1" fmla="*/ 1616315 w 6700425"/>
              <a:gd name="connsiteY1" fmla="*/ 61689 h 1135922"/>
              <a:gd name="connsiteX2" fmla="*/ 3310671 w 6700425"/>
              <a:gd name="connsiteY2" fmla="*/ 1135922 h 1135922"/>
              <a:gd name="connsiteX3" fmla="*/ 5034421 w 6700425"/>
              <a:gd name="connsiteY3" fmla="*/ 0 h 1135922"/>
              <a:gd name="connsiteX4" fmla="*/ 6700425 w 6700425"/>
              <a:gd name="connsiteY4" fmla="*/ 1100404 h 1135922"/>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100406 h 1135924"/>
              <a:gd name="connsiteX0" fmla="*/ 0 w 6700425"/>
              <a:gd name="connsiteY0" fmla="*/ 1127509 h 1135924"/>
              <a:gd name="connsiteX1" fmla="*/ 1616315 w 6700425"/>
              <a:gd name="connsiteY1" fmla="*/ 61691 h 1135924"/>
              <a:gd name="connsiteX2" fmla="*/ 3310671 w 6700425"/>
              <a:gd name="connsiteY2" fmla="*/ 1135924 h 1135924"/>
              <a:gd name="connsiteX3" fmla="*/ 5034421 w 6700425"/>
              <a:gd name="connsiteY3" fmla="*/ 2 h 1135924"/>
              <a:gd name="connsiteX4" fmla="*/ 6700425 w 6700425"/>
              <a:gd name="connsiteY4" fmla="*/ 1072905 h 1135924"/>
              <a:gd name="connsiteX0" fmla="*/ 0 w 6715173"/>
              <a:gd name="connsiteY0" fmla="*/ 1127509 h 1135924"/>
              <a:gd name="connsiteX1" fmla="*/ 1616315 w 6715173"/>
              <a:gd name="connsiteY1" fmla="*/ 61691 h 1135924"/>
              <a:gd name="connsiteX2" fmla="*/ 3310671 w 6715173"/>
              <a:gd name="connsiteY2" fmla="*/ 1135924 h 1135924"/>
              <a:gd name="connsiteX3" fmla="*/ 5034421 w 6715173"/>
              <a:gd name="connsiteY3" fmla="*/ 2 h 1135924"/>
              <a:gd name="connsiteX4" fmla="*/ 6715173 w 6715173"/>
              <a:gd name="connsiteY4" fmla="*/ 1059155 h 1135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5173" h="1135924">
                <a:moveTo>
                  <a:pt x="0" y="1127509"/>
                </a:moveTo>
                <a:cubicBezTo>
                  <a:pt x="507007" y="1133134"/>
                  <a:pt x="1064537" y="60289"/>
                  <a:pt x="1616315" y="61691"/>
                </a:cubicBezTo>
                <a:cubicBezTo>
                  <a:pt x="2168093" y="63093"/>
                  <a:pt x="2778719" y="1127987"/>
                  <a:pt x="3310671" y="1135924"/>
                </a:cubicBezTo>
                <a:cubicBezTo>
                  <a:pt x="3866607" y="1117437"/>
                  <a:pt x="4488155" y="10816"/>
                  <a:pt x="5034421" y="2"/>
                </a:cubicBezTo>
                <a:cubicBezTo>
                  <a:pt x="5562285" y="-1785"/>
                  <a:pt x="6713956" y="1071307"/>
                  <a:pt x="6715173" y="1059155"/>
                </a:cubicBezTo>
              </a:path>
            </a:pathLst>
          </a:custGeom>
          <a:ln w="762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latin typeface="+mj-ea"/>
              <a:ea typeface="+mj-ea"/>
            </a:endParaRPr>
          </a:p>
        </p:txBody>
      </p:sp>
      <p:grpSp>
        <p:nvGrpSpPr>
          <p:cNvPr id="6" name="组合 5"/>
          <p:cNvGrpSpPr/>
          <p:nvPr/>
        </p:nvGrpSpPr>
        <p:grpSpPr>
          <a:xfrm>
            <a:off x="5357388" y="2628877"/>
            <a:ext cx="787727" cy="787727"/>
            <a:chOff x="1979712" y="3723878"/>
            <a:chExt cx="1050303" cy="1050303"/>
          </a:xfrm>
        </p:grpSpPr>
        <p:grpSp>
          <p:nvGrpSpPr>
            <p:cNvPr id="7" name="组合 6"/>
            <p:cNvGrpSpPr/>
            <p:nvPr/>
          </p:nvGrpSpPr>
          <p:grpSpPr>
            <a:xfrm>
              <a:off x="1979712" y="3723878"/>
              <a:ext cx="1050303" cy="1050303"/>
              <a:chOff x="1695226" y="3321784"/>
              <a:chExt cx="1250759" cy="1250759"/>
            </a:xfrm>
          </p:grpSpPr>
          <p:sp>
            <p:nvSpPr>
              <p:cNvPr id="9" name="椭圆 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0" name="椭圆 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8" name="TextBox 7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5</a:t>
              </a:r>
              <a:endParaRPr lang="zh-CN" altLang="en-US" sz="3000" b="1" dirty="0">
                <a:solidFill>
                  <a:srgbClr val="FFFFFF"/>
                </a:solidFill>
                <a:latin typeface="+mj-ea"/>
                <a:ea typeface="+mj-ea"/>
              </a:endParaRPr>
            </a:p>
          </p:txBody>
        </p:sp>
      </p:grpSp>
      <p:grpSp>
        <p:nvGrpSpPr>
          <p:cNvPr id="11" name="组合 10"/>
          <p:cNvGrpSpPr/>
          <p:nvPr/>
        </p:nvGrpSpPr>
        <p:grpSpPr>
          <a:xfrm>
            <a:off x="4200644" y="1816876"/>
            <a:ext cx="787727" cy="787727"/>
            <a:chOff x="1979712" y="3723878"/>
            <a:chExt cx="1050303" cy="1050303"/>
          </a:xfrm>
        </p:grpSpPr>
        <p:grpSp>
          <p:nvGrpSpPr>
            <p:cNvPr id="12" name="组合 11"/>
            <p:cNvGrpSpPr/>
            <p:nvPr/>
          </p:nvGrpSpPr>
          <p:grpSpPr>
            <a:xfrm>
              <a:off x="1979712" y="3723878"/>
              <a:ext cx="1050303" cy="1050303"/>
              <a:chOff x="1695226" y="3321784"/>
              <a:chExt cx="1250759" cy="1250759"/>
            </a:xfrm>
          </p:grpSpPr>
          <p:sp>
            <p:nvSpPr>
              <p:cNvPr id="14" name="椭圆 1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15" name="椭圆 1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3" name="TextBox 7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4</a:t>
              </a:r>
              <a:endParaRPr lang="zh-CN" altLang="en-US" sz="3000" b="1" dirty="0">
                <a:solidFill>
                  <a:srgbClr val="FFFFFF"/>
                </a:solidFill>
                <a:latin typeface="+mj-ea"/>
                <a:ea typeface="+mj-ea"/>
              </a:endParaRPr>
            </a:p>
          </p:txBody>
        </p:sp>
      </p:grpSp>
      <p:grpSp>
        <p:nvGrpSpPr>
          <p:cNvPr id="16" name="组合 15"/>
          <p:cNvGrpSpPr/>
          <p:nvPr/>
        </p:nvGrpSpPr>
        <p:grpSpPr>
          <a:xfrm>
            <a:off x="3006593" y="2631018"/>
            <a:ext cx="787727" cy="787727"/>
            <a:chOff x="1979712" y="3723878"/>
            <a:chExt cx="1050303" cy="1050303"/>
          </a:xfrm>
        </p:grpSpPr>
        <p:grpSp>
          <p:nvGrpSpPr>
            <p:cNvPr id="17" name="组合 16"/>
            <p:cNvGrpSpPr/>
            <p:nvPr/>
          </p:nvGrpSpPr>
          <p:grpSpPr>
            <a:xfrm>
              <a:off x="1979712" y="3723878"/>
              <a:ext cx="1050303" cy="1050303"/>
              <a:chOff x="1695226" y="3321784"/>
              <a:chExt cx="1250759" cy="1250759"/>
            </a:xfrm>
          </p:grpSpPr>
          <p:sp>
            <p:nvSpPr>
              <p:cNvPr id="19" name="椭圆 1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0" name="椭圆 1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8" name="TextBox 67"/>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3</a:t>
              </a:r>
              <a:endParaRPr lang="zh-CN" altLang="en-US" sz="3000" b="1" dirty="0">
                <a:solidFill>
                  <a:srgbClr val="FFFFFF"/>
                </a:solidFill>
                <a:latin typeface="+mj-ea"/>
                <a:ea typeface="+mj-ea"/>
              </a:endParaRPr>
            </a:p>
          </p:txBody>
        </p:sp>
      </p:grpSp>
      <p:grpSp>
        <p:nvGrpSpPr>
          <p:cNvPr id="21" name="组合 20"/>
          <p:cNvGrpSpPr/>
          <p:nvPr/>
        </p:nvGrpSpPr>
        <p:grpSpPr>
          <a:xfrm>
            <a:off x="1796482" y="1865742"/>
            <a:ext cx="787727" cy="787727"/>
            <a:chOff x="1979712" y="3723878"/>
            <a:chExt cx="1050303" cy="1050303"/>
          </a:xfrm>
        </p:grpSpPr>
        <p:grpSp>
          <p:nvGrpSpPr>
            <p:cNvPr id="22" name="组合 21"/>
            <p:cNvGrpSpPr/>
            <p:nvPr/>
          </p:nvGrpSpPr>
          <p:grpSpPr>
            <a:xfrm>
              <a:off x="1979712" y="3723878"/>
              <a:ext cx="1050303" cy="1050303"/>
              <a:chOff x="1695226" y="3321784"/>
              <a:chExt cx="1250759" cy="1250759"/>
            </a:xfrm>
          </p:grpSpPr>
          <p:sp>
            <p:nvSpPr>
              <p:cNvPr id="24" name="椭圆 23"/>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25" name="椭圆 24"/>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3" name="TextBox 62"/>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2</a:t>
              </a:r>
              <a:endParaRPr lang="zh-CN" altLang="en-US" sz="3000" b="1" dirty="0">
                <a:solidFill>
                  <a:srgbClr val="FFFFFF"/>
                </a:solidFill>
                <a:latin typeface="+mj-ea"/>
                <a:ea typeface="+mj-ea"/>
              </a:endParaRPr>
            </a:p>
          </p:txBody>
        </p:sp>
      </p:grpSp>
      <p:grpSp>
        <p:nvGrpSpPr>
          <p:cNvPr id="26" name="组合 25"/>
          <p:cNvGrpSpPr/>
          <p:nvPr/>
        </p:nvGrpSpPr>
        <p:grpSpPr>
          <a:xfrm>
            <a:off x="644500" y="2653468"/>
            <a:ext cx="787727" cy="787727"/>
            <a:chOff x="1979712" y="3723878"/>
            <a:chExt cx="1050303" cy="1050303"/>
          </a:xfrm>
        </p:grpSpPr>
        <p:grpSp>
          <p:nvGrpSpPr>
            <p:cNvPr id="27" name="组合 26"/>
            <p:cNvGrpSpPr/>
            <p:nvPr/>
          </p:nvGrpSpPr>
          <p:grpSpPr>
            <a:xfrm>
              <a:off x="1979712" y="3723878"/>
              <a:ext cx="1050303" cy="1050303"/>
              <a:chOff x="1695226" y="3321784"/>
              <a:chExt cx="1250759" cy="1250759"/>
            </a:xfrm>
          </p:grpSpPr>
          <p:sp>
            <p:nvSpPr>
              <p:cNvPr id="29" name="椭圆 28"/>
              <p:cNvSpPr/>
              <p:nvPr/>
            </p:nvSpPr>
            <p:spPr>
              <a:xfrm>
                <a:off x="1695226" y="3321784"/>
                <a:ext cx="1250759" cy="1250759"/>
              </a:xfrm>
              <a:prstGeom prst="ellipse">
                <a:avLst/>
              </a:prstGeom>
              <a:gradFill flip="none" rotWithShape="1">
                <a:gsLst>
                  <a:gs pos="100000">
                    <a:srgbClr val="FCFCFC"/>
                  </a:gs>
                  <a:gs pos="0">
                    <a:schemeClr val="bg1">
                      <a:lumMod val="85000"/>
                    </a:schemeClr>
                  </a:gs>
                </a:gsLst>
                <a:lin ang="7200000" scaled="0"/>
                <a:tileRect/>
              </a:gradFill>
              <a:ln w="12700">
                <a:gradFill>
                  <a:gsLst>
                    <a:gs pos="89000">
                      <a:schemeClr val="bg1">
                        <a:lumMod val="85000"/>
                      </a:schemeClr>
                    </a:gs>
                    <a:gs pos="0">
                      <a:schemeClr val="bg1"/>
                    </a:gs>
                  </a:gsLst>
                  <a:lin ang="7200000" scaled="0"/>
                </a:gradFill>
              </a:ln>
              <a:effectLst>
                <a:outerShdw blurRad="127000" dist="38100" dir="816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4BC1DC"/>
                  </a:solidFill>
                  <a:latin typeface="+mj-ea"/>
                  <a:ea typeface="+mj-ea"/>
                </a:endParaRPr>
              </a:p>
            </p:txBody>
          </p:sp>
          <p:sp>
            <p:nvSpPr>
              <p:cNvPr id="30" name="椭圆 29"/>
              <p:cNvSpPr/>
              <p:nvPr/>
            </p:nvSpPr>
            <p:spPr>
              <a:xfrm>
                <a:off x="1826937" y="3453495"/>
                <a:ext cx="987336" cy="987336"/>
              </a:xfrm>
              <a:prstGeom prst="ellipse">
                <a:avLst/>
              </a:prstGeom>
              <a:solidFill>
                <a:schemeClr val="bg1">
                  <a:lumMod val="50000"/>
                </a:schemeClr>
              </a:solidFill>
              <a:ln>
                <a:noFill/>
              </a:ln>
              <a:effectLst>
                <a:innerShdw blurRad="63500" dist="508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28" name="TextBox 59"/>
            <p:cNvSpPr txBox="1"/>
            <p:nvPr/>
          </p:nvSpPr>
          <p:spPr>
            <a:xfrm>
              <a:off x="2246884" y="3910326"/>
              <a:ext cx="504840" cy="738664"/>
            </a:xfrm>
            <a:prstGeom prst="rect">
              <a:avLst/>
            </a:prstGeom>
            <a:noFill/>
          </p:spPr>
          <p:txBody>
            <a:bodyPr wrap="none" rtlCol="0">
              <a:spAutoFit/>
            </a:bodyPr>
            <a:lstStyle/>
            <a:p>
              <a:pPr algn="ctr"/>
              <a:r>
                <a:rPr lang="en-US" altLang="zh-CN" sz="3000" b="1" dirty="0">
                  <a:solidFill>
                    <a:srgbClr val="FFFFFF"/>
                  </a:solidFill>
                  <a:latin typeface="+mj-ea"/>
                  <a:ea typeface="+mj-ea"/>
                </a:rPr>
                <a:t>1</a:t>
              </a:r>
              <a:endParaRPr lang="zh-CN" altLang="en-US" sz="3000" b="1" dirty="0">
                <a:solidFill>
                  <a:srgbClr val="FFFFFF"/>
                </a:solidFill>
                <a:latin typeface="+mj-ea"/>
                <a:ea typeface="+mj-ea"/>
              </a:endParaRPr>
            </a:p>
          </p:txBody>
        </p:sp>
      </p:grpSp>
      <p:sp>
        <p:nvSpPr>
          <p:cNvPr id="39" name="TextBox 160"/>
          <p:cNvSpPr txBox="1"/>
          <p:nvPr/>
        </p:nvSpPr>
        <p:spPr>
          <a:xfrm>
            <a:off x="5128335" y="2083594"/>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0" name="TextBox 163"/>
          <p:cNvSpPr txBox="1"/>
          <p:nvPr/>
        </p:nvSpPr>
        <p:spPr>
          <a:xfrm>
            <a:off x="5201616" y="1871263"/>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1" name="TextBox 160"/>
          <p:cNvSpPr txBox="1"/>
          <p:nvPr/>
        </p:nvSpPr>
        <p:spPr>
          <a:xfrm>
            <a:off x="4095365" y="299281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2" name="TextBox 163"/>
          <p:cNvSpPr txBox="1"/>
          <p:nvPr/>
        </p:nvSpPr>
        <p:spPr>
          <a:xfrm>
            <a:off x="4168646" y="278048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3" name="TextBox 160"/>
          <p:cNvSpPr txBox="1"/>
          <p:nvPr/>
        </p:nvSpPr>
        <p:spPr>
          <a:xfrm>
            <a:off x="2715709" y="2112157"/>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4" name="TextBox 163"/>
          <p:cNvSpPr txBox="1"/>
          <p:nvPr/>
        </p:nvSpPr>
        <p:spPr>
          <a:xfrm>
            <a:off x="2788989"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5" name="TextBox 160"/>
          <p:cNvSpPr txBox="1"/>
          <p:nvPr/>
        </p:nvSpPr>
        <p:spPr>
          <a:xfrm>
            <a:off x="1626004" y="3062683"/>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6" name="TextBox 163"/>
          <p:cNvSpPr txBox="1"/>
          <p:nvPr/>
        </p:nvSpPr>
        <p:spPr>
          <a:xfrm>
            <a:off x="1699285" y="2850352"/>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
        <p:nvSpPr>
          <p:cNvPr id="47" name="TextBox 160"/>
          <p:cNvSpPr txBox="1"/>
          <p:nvPr/>
        </p:nvSpPr>
        <p:spPr>
          <a:xfrm>
            <a:off x="331384" y="2112156"/>
            <a:ext cx="1162985" cy="339316"/>
          </a:xfrm>
          <a:prstGeom prst="rect">
            <a:avLst/>
          </a:prstGeom>
          <a:noFill/>
        </p:spPr>
        <p:txBody>
          <a:bodyPr wrap="square" lIns="68573" tIns="34286" rIns="68573" bIns="34286" rtlCol="0">
            <a:spAutoFit/>
          </a:bodyPr>
          <a:lstStyle/>
          <a:p>
            <a:pPr algn="ctr">
              <a:lnSpc>
                <a:spcPct val="130000"/>
              </a:lnSpc>
            </a:pPr>
            <a:r>
              <a:rPr lang="zh-CN" altLang="en-US" sz="675" dirty="0">
                <a:latin typeface="微软雅黑" pitchFamily="34" charset="-122"/>
                <a:ea typeface="微软雅黑" pitchFamily="34" charset="-122"/>
              </a:rPr>
              <a:t>您的内容打在这里，或者通过您的内容打在这里</a:t>
            </a:r>
          </a:p>
        </p:txBody>
      </p:sp>
      <p:sp>
        <p:nvSpPr>
          <p:cNvPr id="48" name="TextBox 163"/>
          <p:cNvSpPr txBox="1"/>
          <p:nvPr/>
        </p:nvSpPr>
        <p:spPr>
          <a:xfrm>
            <a:off x="404664" y="1899826"/>
            <a:ext cx="1005331" cy="276999"/>
          </a:xfrm>
          <a:prstGeom prst="rect">
            <a:avLst/>
          </a:prstGeom>
          <a:noFill/>
        </p:spPr>
        <p:txBody>
          <a:bodyPr wrap="square" lIns="68573" tIns="0" rIns="68573" bIns="0" rtlCol="0" anchor="t">
            <a:spAutoFit/>
          </a:bodyPr>
          <a:lstStyle/>
          <a:p>
            <a:pPr algn="ctr">
              <a:lnSpc>
                <a:spcPct val="150000"/>
              </a:lnSpc>
            </a:pPr>
            <a:r>
              <a:rPr lang="zh-CN" altLang="en-US" sz="1200" b="1" dirty="0">
                <a:latin typeface="微软雅黑" pitchFamily="34" charset="-122"/>
                <a:ea typeface="微软雅黑" pitchFamily="34" charset="-122"/>
                <a:cs typeface="华文黑体" pitchFamily="2" charset="-122"/>
              </a:rPr>
              <a:t>添加标题</a:t>
            </a:r>
          </a:p>
        </p:txBody>
      </p:sp>
    </p:spTree>
    <p:extLst>
      <p:ext uri="{BB962C8B-B14F-4D97-AF65-F5344CB8AC3E}">
        <p14:creationId xmlns:p14="http://schemas.microsoft.com/office/powerpoint/2010/main" val="325137833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37" name="Freeform 7"/>
          <p:cNvSpPr/>
          <p:nvPr/>
        </p:nvSpPr>
        <p:spPr>
          <a:xfrm>
            <a:off x="0" y="2221187"/>
            <a:ext cx="4529138" cy="919121"/>
          </a:xfrm>
          <a:custGeom>
            <a:avLst/>
            <a:gdLst>
              <a:gd name="connsiteX0" fmla="*/ 0 w 6781800"/>
              <a:gd name="connsiteY0" fmla="*/ 299838 h 1215160"/>
              <a:gd name="connsiteX1" fmla="*/ 2705100 w 6781800"/>
              <a:gd name="connsiteY1" fmla="*/ 52188 h 1215160"/>
              <a:gd name="connsiteX2" fmla="*/ 5619750 w 6781800"/>
              <a:gd name="connsiteY2" fmla="*/ 1195188 h 1215160"/>
              <a:gd name="connsiteX3" fmla="*/ 6781800 w 6781800"/>
              <a:gd name="connsiteY3" fmla="*/ 757038 h 1215160"/>
              <a:gd name="connsiteX0" fmla="*/ 0 w 6038850"/>
              <a:gd name="connsiteY0" fmla="*/ 299838 h 1304686"/>
              <a:gd name="connsiteX1" fmla="*/ 2705100 w 6038850"/>
              <a:gd name="connsiteY1" fmla="*/ 52188 h 1304686"/>
              <a:gd name="connsiteX2" fmla="*/ 5619750 w 6038850"/>
              <a:gd name="connsiteY2" fmla="*/ 1195188 h 1304686"/>
              <a:gd name="connsiteX3" fmla="*/ 6038850 w 6038850"/>
              <a:gd name="connsiteY3" fmla="*/ 1176138 h 1304686"/>
              <a:gd name="connsiteX0" fmla="*/ 0 w 6038850"/>
              <a:gd name="connsiteY0" fmla="*/ 287550 h 1218694"/>
              <a:gd name="connsiteX1" fmla="*/ 2705100 w 6038850"/>
              <a:gd name="connsiteY1" fmla="*/ 39900 h 1218694"/>
              <a:gd name="connsiteX2" fmla="*/ 4832350 w 6038850"/>
              <a:gd name="connsiteY2" fmla="*/ 1005100 h 1218694"/>
              <a:gd name="connsiteX3" fmla="*/ 6038850 w 6038850"/>
              <a:gd name="connsiteY3" fmla="*/ 1163850 h 1218694"/>
              <a:gd name="connsiteX0" fmla="*/ 0 w 6038850"/>
              <a:gd name="connsiteY0" fmla="*/ 287550 h 1225494"/>
              <a:gd name="connsiteX1" fmla="*/ 2705100 w 6038850"/>
              <a:gd name="connsiteY1" fmla="*/ 39900 h 1225494"/>
              <a:gd name="connsiteX2" fmla="*/ 4832350 w 6038850"/>
              <a:gd name="connsiteY2" fmla="*/ 1005100 h 1225494"/>
              <a:gd name="connsiteX3" fmla="*/ 6038850 w 6038850"/>
              <a:gd name="connsiteY3" fmla="*/ 1163850 h 1225494"/>
            </a:gdLst>
            <a:ahLst/>
            <a:cxnLst>
              <a:cxn ang="0">
                <a:pos x="connsiteX0" y="connsiteY0"/>
              </a:cxn>
              <a:cxn ang="0">
                <a:pos x="connsiteX1" y="connsiteY1"/>
              </a:cxn>
              <a:cxn ang="0">
                <a:pos x="connsiteX2" y="connsiteY2"/>
              </a:cxn>
              <a:cxn ang="0">
                <a:pos x="connsiteX3" y="connsiteY3"/>
              </a:cxn>
            </a:cxnLst>
            <a:rect l="l" t="t" r="r" b="b"/>
            <a:pathLst>
              <a:path w="6038850" h="1225494">
                <a:moveTo>
                  <a:pt x="0" y="287550"/>
                </a:moveTo>
                <a:cubicBezTo>
                  <a:pt x="884237" y="89112"/>
                  <a:pt x="1899708" y="-79692"/>
                  <a:pt x="2705100" y="39900"/>
                </a:cubicBezTo>
                <a:cubicBezTo>
                  <a:pt x="3510492" y="159492"/>
                  <a:pt x="4371975" y="786025"/>
                  <a:pt x="4832350" y="1005100"/>
                </a:cubicBezTo>
                <a:cubicBezTo>
                  <a:pt x="5292725" y="1224175"/>
                  <a:pt x="5829300" y="1285558"/>
                  <a:pt x="6038850" y="1163850"/>
                </a:cubicBezTo>
              </a:path>
            </a:pathLst>
          </a:custGeom>
          <a:ln w="12700" cmpd="sng">
            <a:solidFill>
              <a:schemeClr val="tx1"/>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sz="1350" dirty="0">
              <a:latin typeface="+mj-ea"/>
              <a:ea typeface="+mj-ea"/>
            </a:endParaRPr>
          </a:p>
        </p:txBody>
      </p:sp>
      <p:grpSp>
        <p:nvGrpSpPr>
          <p:cNvPr id="38" name="组合 37"/>
          <p:cNvGrpSpPr/>
          <p:nvPr/>
        </p:nvGrpSpPr>
        <p:grpSpPr>
          <a:xfrm>
            <a:off x="4540829" y="2535729"/>
            <a:ext cx="637366" cy="476611"/>
            <a:chOff x="6054436" y="2405136"/>
            <a:chExt cx="849821" cy="635481"/>
          </a:xfrm>
          <a:effectLst>
            <a:outerShdw blurRad="50800" dist="38100" dir="5400000" algn="t" rotWithShape="0">
              <a:prstClr val="black">
                <a:alpha val="40000"/>
              </a:prstClr>
            </a:outerShdw>
          </a:effectLst>
        </p:grpSpPr>
        <p:sp>
          <p:nvSpPr>
            <p:cNvPr id="39" name="Freeform 133"/>
            <p:cNvSpPr>
              <a:spLocks/>
            </p:cNvSpPr>
            <p:nvPr/>
          </p:nvSpPr>
          <p:spPr bwMode="auto">
            <a:xfrm rot="2700000" flipH="1">
              <a:off x="6116557" y="2789035"/>
              <a:ext cx="189461" cy="313703"/>
            </a:xfrm>
            <a:custGeom>
              <a:avLst/>
              <a:gdLst>
                <a:gd name="T0" fmla="*/ 7566 w 397"/>
                <a:gd name="T1" fmla="*/ 1009717 h 659"/>
                <a:gd name="T2" fmla="*/ 0 w 397"/>
                <a:gd name="T3" fmla="*/ 1009717 h 659"/>
                <a:gd name="T4" fmla="*/ 0 w 397"/>
                <a:gd name="T5" fmla="*/ 1009717 h 659"/>
                <a:gd name="T6" fmla="*/ 11348 w 397"/>
                <a:gd name="T7" fmla="*/ 1021020 h 659"/>
                <a:gd name="T8" fmla="*/ 15131 w 397"/>
                <a:gd name="T9" fmla="*/ 1062464 h 659"/>
                <a:gd name="T10" fmla="*/ 18914 w 397"/>
                <a:gd name="T11" fmla="*/ 1069999 h 659"/>
                <a:gd name="T12" fmla="*/ 181575 w 397"/>
                <a:gd name="T13" fmla="*/ 1574858 h 659"/>
                <a:gd name="T14" fmla="*/ 348019 w 397"/>
                <a:gd name="T15" fmla="*/ 1092605 h 659"/>
                <a:gd name="T16" fmla="*/ 650644 w 397"/>
                <a:gd name="T17" fmla="*/ 1661513 h 659"/>
                <a:gd name="T18" fmla="*/ 548508 w 397"/>
                <a:gd name="T19" fmla="*/ 2124928 h 659"/>
                <a:gd name="T20" fmla="*/ 760345 w 397"/>
                <a:gd name="T21" fmla="*/ 2482850 h 659"/>
                <a:gd name="T22" fmla="*/ 650644 w 397"/>
                <a:gd name="T23" fmla="*/ 2275632 h 659"/>
                <a:gd name="T24" fmla="*/ 688472 w 397"/>
                <a:gd name="T25" fmla="*/ 1989294 h 659"/>
                <a:gd name="T26" fmla="*/ 866264 w 397"/>
                <a:gd name="T27" fmla="*/ 1740632 h 659"/>
                <a:gd name="T28" fmla="*/ 1028925 w 397"/>
                <a:gd name="T29" fmla="*/ 1454295 h 659"/>
                <a:gd name="T30" fmla="*/ 1059187 w 397"/>
                <a:gd name="T31" fmla="*/ 1363872 h 659"/>
                <a:gd name="T32" fmla="*/ 1161323 w 397"/>
                <a:gd name="T33" fmla="*/ 1823520 h 659"/>
                <a:gd name="T34" fmla="*/ 1229414 w 397"/>
                <a:gd name="T35" fmla="*/ 1529647 h 659"/>
                <a:gd name="T36" fmla="*/ 1399640 w 397"/>
                <a:gd name="T37" fmla="*/ 745985 h 659"/>
                <a:gd name="T38" fmla="*/ 714951 w 397"/>
                <a:gd name="T39" fmla="*/ 0 h 659"/>
                <a:gd name="T40" fmla="*/ 11348 w 397"/>
                <a:gd name="T41" fmla="*/ 956971 h 659"/>
                <a:gd name="T42" fmla="*/ 7566 w 397"/>
                <a:gd name="T43" fmla="*/ 1009717 h 65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397" h="659">
                  <a:moveTo>
                    <a:pt x="2" y="268"/>
                  </a:moveTo>
                  <a:cubicBezTo>
                    <a:pt x="2" y="267"/>
                    <a:pt x="0" y="264"/>
                    <a:pt x="0" y="268"/>
                  </a:cubicBezTo>
                  <a:cubicBezTo>
                    <a:pt x="0" y="268"/>
                    <a:pt x="0" y="268"/>
                    <a:pt x="0" y="268"/>
                  </a:cubicBezTo>
                  <a:cubicBezTo>
                    <a:pt x="0" y="269"/>
                    <a:pt x="2" y="270"/>
                    <a:pt x="3" y="271"/>
                  </a:cubicBezTo>
                  <a:cubicBezTo>
                    <a:pt x="3" y="275"/>
                    <a:pt x="4" y="278"/>
                    <a:pt x="4" y="282"/>
                  </a:cubicBezTo>
                  <a:cubicBezTo>
                    <a:pt x="5" y="283"/>
                    <a:pt x="5" y="283"/>
                    <a:pt x="5" y="284"/>
                  </a:cubicBezTo>
                  <a:cubicBezTo>
                    <a:pt x="10" y="335"/>
                    <a:pt x="25" y="381"/>
                    <a:pt x="48" y="418"/>
                  </a:cubicBezTo>
                  <a:cubicBezTo>
                    <a:pt x="23" y="377"/>
                    <a:pt x="37" y="299"/>
                    <a:pt x="92" y="290"/>
                  </a:cubicBezTo>
                  <a:cubicBezTo>
                    <a:pt x="158" y="280"/>
                    <a:pt x="169" y="399"/>
                    <a:pt x="172" y="441"/>
                  </a:cubicBezTo>
                  <a:cubicBezTo>
                    <a:pt x="174" y="484"/>
                    <a:pt x="145" y="521"/>
                    <a:pt x="145" y="564"/>
                  </a:cubicBezTo>
                  <a:cubicBezTo>
                    <a:pt x="145" y="613"/>
                    <a:pt x="170" y="653"/>
                    <a:pt x="201" y="659"/>
                  </a:cubicBezTo>
                  <a:cubicBezTo>
                    <a:pt x="187" y="656"/>
                    <a:pt x="174" y="616"/>
                    <a:pt x="172" y="604"/>
                  </a:cubicBezTo>
                  <a:cubicBezTo>
                    <a:pt x="168" y="580"/>
                    <a:pt x="175" y="551"/>
                    <a:pt x="182" y="528"/>
                  </a:cubicBezTo>
                  <a:cubicBezTo>
                    <a:pt x="190" y="501"/>
                    <a:pt x="211" y="483"/>
                    <a:pt x="229" y="462"/>
                  </a:cubicBezTo>
                  <a:cubicBezTo>
                    <a:pt x="247" y="440"/>
                    <a:pt x="262" y="414"/>
                    <a:pt x="272" y="386"/>
                  </a:cubicBezTo>
                  <a:cubicBezTo>
                    <a:pt x="275" y="378"/>
                    <a:pt x="278" y="370"/>
                    <a:pt x="280" y="362"/>
                  </a:cubicBezTo>
                  <a:cubicBezTo>
                    <a:pt x="284" y="420"/>
                    <a:pt x="307" y="484"/>
                    <a:pt x="307" y="484"/>
                  </a:cubicBezTo>
                  <a:cubicBezTo>
                    <a:pt x="299" y="437"/>
                    <a:pt x="325" y="406"/>
                    <a:pt x="325" y="406"/>
                  </a:cubicBezTo>
                  <a:cubicBezTo>
                    <a:pt x="397" y="291"/>
                    <a:pt x="370" y="198"/>
                    <a:pt x="370" y="198"/>
                  </a:cubicBezTo>
                  <a:cubicBezTo>
                    <a:pt x="351" y="85"/>
                    <a:pt x="277" y="0"/>
                    <a:pt x="189" y="0"/>
                  </a:cubicBezTo>
                  <a:cubicBezTo>
                    <a:pt x="87" y="0"/>
                    <a:pt x="3" y="114"/>
                    <a:pt x="3" y="254"/>
                  </a:cubicBezTo>
                  <a:cubicBezTo>
                    <a:pt x="3" y="258"/>
                    <a:pt x="2" y="263"/>
                    <a:pt x="2" y="268"/>
                  </a:cubicBezTo>
                  <a:close/>
                </a:path>
              </a:pathLst>
            </a:custGeom>
            <a:solidFill>
              <a:srgbClr val="F15A2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0" name="Freeform 134"/>
            <p:cNvSpPr>
              <a:spLocks/>
            </p:cNvSpPr>
            <p:nvPr/>
          </p:nvSpPr>
          <p:spPr bwMode="auto">
            <a:xfrm rot="2700000" flipH="1">
              <a:off x="6176406" y="2803550"/>
              <a:ext cx="154413" cy="197568"/>
            </a:xfrm>
            <a:custGeom>
              <a:avLst/>
              <a:gdLst>
                <a:gd name="T0" fmla="*/ 581760 w 324"/>
                <a:gd name="T1" fmla="*/ 0 h 415"/>
                <a:gd name="T2" fmla="*/ 1148410 w 324"/>
                <a:gd name="T3" fmla="*/ 648083 h 415"/>
                <a:gd name="T4" fmla="*/ 1152187 w 324"/>
                <a:gd name="T5" fmla="*/ 655619 h 415"/>
                <a:gd name="T6" fmla="*/ 1152187 w 324"/>
                <a:gd name="T7" fmla="*/ 663154 h 415"/>
                <a:gd name="T8" fmla="*/ 1042635 w 324"/>
                <a:gd name="T9" fmla="*/ 1273558 h 415"/>
                <a:gd name="T10" fmla="*/ 963304 w 324"/>
                <a:gd name="T11" fmla="*/ 983428 h 415"/>
                <a:gd name="T12" fmla="*/ 868863 w 324"/>
                <a:gd name="T13" fmla="*/ 1137913 h 415"/>
                <a:gd name="T14" fmla="*/ 642203 w 324"/>
                <a:gd name="T15" fmla="*/ 1552384 h 415"/>
                <a:gd name="T16" fmla="*/ 630870 w 324"/>
                <a:gd name="T17" fmla="*/ 1563688 h 415"/>
                <a:gd name="T18" fmla="*/ 630870 w 324"/>
                <a:gd name="T19" fmla="*/ 1541080 h 415"/>
                <a:gd name="T20" fmla="*/ 245548 w 324"/>
                <a:gd name="T21" fmla="*/ 859086 h 415"/>
                <a:gd name="T22" fmla="*/ 196439 w 324"/>
                <a:gd name="T23" fmla="*/ 862854 h 415"/>
                <a:gd name="T24" fmla="*/ 7555 w 324"/>
                <a:gd name="T25" fmla="*/ 964588 h 415"/>
                <a:gd name="T26" fmla="*/ 3778 w 324"/>
                <a:gd name="T27" fmla="*/ 945749 h 415"/>
                <a:gd name="T28" fmla="*/ 3778 w 324"/>
                <a:gd name="T29" fmla="*/ 938213 h 415"/>
                <a:gd name="T30" fmla="*/ 0 w 324"/>
                <a:gd name="T31" fmla="*/ 900534 h 415"/>
                <a:gd name="T32" fmla="*/ 0 w 324"/>
                <a:gd name="T33" fmla="*/ 889230 h 415"/>
                <a:gd name="T34" fmla="*/ 0 w 324"/>
                <a:gd name="T35" fmla="*/ 840247 h 415"/>
                <a:gd name="T36" fmla="*/ 581760 w 324"/>
                <a:gd name="T37" fmla="*/ 0 h 4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24" h="415">
                  <a:moveTo>
                    <a:pt x="154" y="0"/>
                  </a:moveTo>
                  <a:cubicBezTo>
                    <a:pt x="225" y="0"/>
                    <a:pt x="288" y="73"/>
                    <a:pt x="304" y="172"/>
                  </a:cubicBezTo>
                  <a:cubicBezTo>
                    <a:pt x="305" y="174"/>
                    <a:pt x="305" y="174"/>
                    <a:pt x="305" y="174"/>
                  </a:cubicBezTo>
                  <a:cubicBezTo>
                    <a:pt x="305" y="176"/>
                    <a:pt x="305" y="176"/>
                    <a:pt x="305" y="176"/>
                  </a:cubicBezTo>
                  <a:cubicBezTo>
                    <a:pt x="306" y="179"/>
                    <a:pt x="324" y="248"/>
                    <a:pt x="276" y="338"/>
                  </a:cubicBezTo>
                  <a:cubicBezTo>
                    <a:pt x="276" y="335"/>
                    <a:pt x="256" y="263"/>
                    <a:pt x="255" y="261"/>
                  </a:cubicBezTo>
                  <a:cubicBezTo>
                    <a:pt x="256" y="270"/>
                    <a:pt x="235" y="292"/>
                    <a:pt x="230" y="302"/>
                  </a:cubicBezTo>
                  <a:cubicBezTo>
                    <a:pt x="209" y="338"/>
                    <a:pt x="198" y="379"/>
                    <a:pt x="170" y="412"/>
                  </a:cubicBezTo>
                  <a:cubicBezTo>
                    <a:pt x="169" y="413"/>
                    <a:pt x="168" y="414"/>
                    <a:pt x="167" y="415"/>
                  </a:cubicBezTo>
                  <a:cubicBezTo>
                    <a:pt x="167" y="413"/>
                    <a:pt x="167" y="411"/>
                    <a:pt x="167" y="409"/>
                  </a:cubicBezTo>
                  <a:cubicBezTo>
                    <a:pt x="159" y="260"/>
                    <a:pt x="107" y="228"/>
                    <a:pt x="65" y="228"/>
                  </a:cubicBezTo>
                  <a:cubicBezTo>
                    <a:pt x="61" y="228"/>
                    <a:pt x="57" y="229"/>
                    <a:pt x="52" y="229"/>
                  </a:cubicBezTo>
                  <a:cubicBezTo>
                    <a:pt x="33" y="232"/>
                    <a:pt x="15" y="242"/>
                    <a:pt x="2" y="256"/>
                  </a:cubicBezTo>
                  <a:cubicBezTo>
                    <a:pt x="2" y="254"/>
                    <a:pt x="1" y="253"/>
                    <a:pt x="1" y="251"/>
                  </a:cubicBezTo>
                  <a:cubicBezTo>
                    <a:pt x="1" y="249"/>
                    <a:pt x="1" y="249"/>
                    <a:pt x="1" y="249"/>
                  </a:cubicBezTo>
                  <a:cubicBezTo>
                    <a:pt x="1" y="246"/>
                    <a:pt x="1" y="242"/>
                    <a:pt x="0" y="239"/>
                  </a:cubicBezTo>
                  <a:cubicBezTo>
                    <a:pt x="0" y="239"/>
                    <a:pt x="0" y="236"/>
                    <a:pt x="0" y="236"/>
                  </a:cubicBezTo>
                  <a:cubicBezTo>
                    <a:pt x="0" y="231"/>
                    <a:pt x="0" y="227"/>
                    <a:pt x="0" y="223"/>
                  </a:cubicBezTo>
                  <a:cubicBezTo>
                    <a:pt x="0" y="100"/>
                    <a:pt x="69" y="0"/>
                    <a:pt x="154" y="0"/>
                  </a:cubicBezTo>
                  <a:close/>
                </a:path>
              </a:pathLst>
            </a:custGeom>
            <a:solidFill>
              <a:srgbClr val="F7931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1" name="Freeform 135"/>
            <p:cNvSpPr>
              <a:spLocks/>
            </p:cNvSpPr>
            <p:nvPr/>
          </p:nvSpPr>
          <p:spPr bwMode="auto">
            <a:xfrm rot="2700000" flipH="1">
              <a:off x="6216128" y="2815389"/>
              <a:ext cx="101140" cy="142811"/>
            </a:xfrm>
            <a:custGeom>
              <a:avLst/>
              <a:gdLst>
                <a:gd name="T0" fmla="*/ 162607 w 212"/>
                <a:gd name="T1" fmla="*/ 535009 h 300"/>
                <a:gd name="T2" fmla="*/ 128573 w 212"/>
                <a:gd name="T3" fmla="*/ 535009 h 300"/>
                <a:gd name="T4" fmla="*/ 3782 w 212"/>
                <a:gd name="T5" fmla="*/ 599059 h 300"/>
                <a:gd name="T6" fmla="*/ 3782 w 212"/>
                <a:gd name="T7" fmla="*/ 587756 h 300"/>
                <a:gd name="T8" fmla="*/ 3782 w 212"/>
                <a:gd name="T9" fmla="*/ 583988 h 300"/>
                <a:gd name="T10" fmla="*/ 0 w 212"/>
                <a:gd name="T11" fmla="*/ 557615 h 300"/>
                <a:gd name="T12" fmla="*/ 0 w 212"/>
                <a:gd name="T13" fmla="*/ 550079 h 300"/>
                <a:gd name="T14" fmla="*/ 0 w 212"/>
                <a:gd name="T15" fmla="*/ 523706 h 300"/>
                <a:gd name="T16" fmla="*/ 381936 w 212"/>
                <a:gd name="T17" fmla="*/ 0 h 300"/>
                <a:gd name="T18" fmla="*/ 752528 w 212"/>
                <a:gd name="T19" fmla="*/ 403140 h 300"/>
                <a:gd name="T20" fmla="*/ 756309 w 212"/>
                <a:gd name="T21" fmla="*/ 406908 h 300"/>
                <a:gd name="T22" fmla="*/ 756309 w 212"/>
                <a:gd name="T23" fmla="*/ 410676 h 300"/>
                <a:gd name="T24" fmla="*/ 684460 w 212"/>
                <a:gd name="T25" fmla="*/ 791210 h 300"/>
                <a:gd name="T26" fmla="*/ 631518 w 212"/>
                <a:gd name="T27" fmla="*/ 610362 h 300"/>
                <a:gd name="T28" fmla="*/ 567232 w 212"/>
                <a:gd name="T29" fmla="*/ 704554 h 300"/>
                <a:gd name="T30" fmla="*/ 457567 w 212"/>
                <a:gd name="T31" fmla="*/ 1130300 h 300"/>
                <a:gd name="T32" fmla="*/ 162607 w 212"/>
                <a:gd name="T33" fmla="*/ 535009 h 3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12" h="300">
                  <a:moveTo>
                    <a:pt x="43" y="142"/>
                  </a:moveTo>
                  <a:cubicBezTo>
                    <a:pt x="40" y="142"/>
                    <a:pt x="37" y="142"/>
                    <a:pt x="34" y="142"/>
                  </a:cubicBezTo>
                  <a:cubicBezTo>
                    <a:pt x="21" y="144"/>
                    <a:pt x="10" y="150"/>
                    <a:pt x="1" y="159"/>
                  </a:cubicBezTo>
                  <a:cubicBezTo>
                    <a:pt x="1" y="158"/>
                    <a:pt x="1" y="157"/>
                    <a:pt x="1" y="156"/>
                  </a:cubicBezTo>
                  <a:cubicBezTo>
                    <a:pt x="1" y="155"/>
                    <a:pt x="1" y="155"/>
                    <a:pt x="1" y="155"/>
                  </a:cubicBezTo>
                  <a:cubicBezTo>
                    <a:pt x="0" y="152"/>
                    <a:pt x="0" y="150"/>
                    <a:pt x="0" y="148"/>
                  </a:cubicBezTo>
                  <a:cubicBezTo>
                    <a:pt x="0" y="146"/>
                    <a:pt x="0" y="146"/>
                    <a:pt x="0" y="146"/>
                  </a:cubicBezTo>
                  <a:cubicBezTo>
                    <a:pt x="0" y="143"/>
                    <a:pt x="0" y="141"/>
                    <a:pt x="0" y="139"/>
                  </a:cubicBezTo>
                  <a:cubicBezTo>
                    <a:pt x="0" y="62"/>
                    <a:pt x="45" y="0"/>
                    <a:pt x="101" y="0"/>
                  </a:cubicBezTo>
                  <a:cubicBezTo>
                    <a:pt x="147" y="0"/>
                    <a:pt x="189" y="45"/>
                    <a:pt x="199" y="107"/>
                  </a:cubicBezTo>
                  <a:cubicBezTo>
                    <a:pt x="200" y="108"/>
                    <a:pt x="200" y="108"/>
                    <a:pt x="200" y="108"/>
                  </a:cubicBezTo>
                  <a:cubicBezTo>
                    <a:pt x="200" y="109"/>
                    <a:pt x="200" y="109"/>
                    <a:pt x="200" y="109"/>
                  </a:cubicBezTo>
                  <a:cubicBezTo>
                    <a:pt x="201" y="111"/>
                    <a:pt x="212" y="154"/>
                    <a:pt x="181" y="210"/>
                  </a:cubicBezTo>
                  <a:cubicBezTo>
                    <a:pt x="181" y="208"/>
                    <a:pt x="167" y="164"/>
                    <a:pt x="167" y="162"/>
                  </a:cubicBezTo>
                  <a:cubicBezTo>
                    <a:pt x="168" y="168"/>
                    <a:pt x="154" y="181"/>
                    <a:pt x="150" y="187"/>
                  </a:cubicBezTo>
                  <a:cubicBezTo>
                    <a:pt x="137" y="210"/>
                    <a:pt x="126" y="275"/>
                    <a:pt x="121" y="300"/>
                  </a:cubicBezTo>
                  <a:cubicBezTo>
                    <a:pt x="121" y="300"/>
                    <a:pt x="94" y="134"/>
                    <a:pt x="43" y="142"/>
                  </a:cubicBezTo>
                  <a:close/>
                </a:path>
              </a:pathLst>
            </a:custGeom>
            <a:solidFill>
              <a:srgbClr val="FBB03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1350" dirty="0">
                <a:latin typeface="+mj-ea"/>
                <a:ea typeface="+mj-ea"/>
              </a:endParaRPr>
            </a:p>
          </p:txBody>
        </p:sp>
        <p:sp>
          <p:nvSpPr>
            <p:cNvPr id="42" name="Freeform 107"/>
            <p:cNvSpPr>
              <a:spLocks/>
            </p:cNvSpPr>
            <p:nvPr/>
          </p:nvSpPr>
          <p:spPr bwMode="auto">
            <a:xfrm rot="2700000" flipH="1">
              <a:off x="6219230" y="2554544"/>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3" name="Freeform 107"/>
            <p:cNvSpPr>
              <a:spLocks/>
            </p:cNvSpPr>
            <p:nvPr/>
          </p:nvSpPr>
          <p:spPr bwMode="auto">
            <a:xfrm rot="2700000">
              <a:off x="6369742" y="2705056"/>
              <a:ext cx="183510" cy="293579"/>
            </a:xfrm>
            <a:custGeom>
              <a:avLst/>
              <a:gdLst>
                <a:gd name="T0" fmla="*/ 587375 w 312"/>
                <a:gd name="T1" fmla="*/ 0 h 495"/>
                <a:gd name="T2" fmla="*/ 1174750 w 312"/>
                <a:gd name="T3" fmla="*/ 597631 h 495"/>
                <a:gd name="T4" fmla="*/ 1174750 w 312"/>
                <a:gd name="T5" fmla="*/ 612666 h 495"/>
                <a:gd name="T6" fmla="*/ 1174750 w 312"/>
                <a:gd name="T7" fmla="*/ 612666 h 495"/>
                <a:gd name="T8" fmla="*/ 798228 w 312"/>
                <a:gd name="T9" fmla="*/ 1804170 h 495"/>
                <a:gd name="T10" fmla="*/ 779401 w 312"/>
                <a:gd name="T11" fmla="*/ 1826722 h 495"/>
                <a:gd name="T12" fmla="*/ 779401 w 312"/>
                <a:gd name="T13" fmla="*/ 1826722 h 495"/>
                <a:gd name="T14" fmla="*/ 779401 w 312"/>
                <a:gd name="T15" fmla="*/ 1826722 h 495"/>
                <a:gd name="T16" fmla="*/ 692801 w 312"/>
                <a:gd name="T17" fmla="*/ 1860550 h 495"/>
                <a:gd name="T18" fmla="*/ 579845 w 312"/>
                <a:gd name="T19" fmla="*/ 1762824 h 495"/>
                <a:gd name="T20" fmla="*/ 587375 w 312"/>
                <a:gd name="T21" fmla="*/ 1740272 h 495"/>
                <a:gd name="T22" fmla="*/ 587375 w 312"/>
                <a:gd name="T23" fmla="*/ 1740272 h 495"/>
                <a:gd name="T24" fmla="*/ 621262 w 312"/>
                <a:gd name="T25" fmla="*/ 1559855 h 495"/>
                <a:gd name="T26" fmla="*/ 459357 w 312"/>
                <a:gd name="T27" fmla="*/ 1168952 h 495"/>
                <a:gd name="T28" fmla="*/ 459357 w 312"/>
                <a:gd name="T29" fmla="*/ 1165193 h 495"/>
                <a:gd name="T30" fmla="*/ 158139 w 312"/>
                <a:gd name="T31" fmla="*/ 992293 h 495"/>
                <a:gd name="T32" fmla="*/ 0 w 312"/>
                <a:gd name="T33" fmla="*/ 590114 h 495"/>
                <a:gd name="T34" fmla="*/ 587375 w 312"/>
                <a:gd name="T35" fmla="*/ 0 h 49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000 w 10000"/>
                <a:gd name="connsiteY10" fmla="*/ 9354 h 10000"/>
                <a:gd name="connsiteX11" fmla="*/ 5288 w 10000"/>
                <a:gd name="connsiteY11" fmla="*/ 8384 h 10000"/>
                <a:gd name="connsiteX12" fmla="*/ 3910 w 10000"/>
                <a:gd name="connsiteY12" fmla="*/ 6283 h 10000"/>
                <a:gd name="connsiteX13" fmla="*/ 3910 w 10000"/>
                <a:gd name="connsiteY13" fmla="*/ 6263 h 10000"/>
                <a:gd name="connsiteX14" fmla="*/ 1346 w 10000"/>
                <a:gd name="connsiteY14" fmla="*/ 5333 h 10000"/>
                <a:gd name="connsiteX15" fmla="*/ 0 w 10000"/>
                <a:gd name="connsiteY15" fmla="*/ 3172 h 10000"/>
                <a:gd name="connsiteX16" fmla="*/ 5000 w 10000"/>
                <a:gd name="connsiteY16" fmla="*/ 0 h 10000"/>
                <a:gd name="connsiteX0" fmla="*/ 5000 w 10000"/>
                <a:gd name="connsiteY0" fmla="*/ 0 h 10000"/>
                <a:gd name="connsiteX1" fmla="*/ 10000 w 10000"/>
                <a:gd name="connsiteY1" fmla="*/ 3212 h 10000"/>
                <a:gd name="connsiteX2" fmla="*/ 10000 w 10000"/>
                <a:gd name="connsiteY2" fmla="*/ 3293 h 10000"/>
                <a:gd name="connsiteX3" fmla="*/ 10000 w 10000"/>
                <a:gd name="connsiteY3" fmla="*/ 3293 h 10000"/>
                <a:gd name="connsiteX4" fmla="*/ 6795 w 10000"/>
                <a:gd name="connsiteY4" fmla="*/ 9697 h 10000"/>
                <a:gd name="connsiteX5" fmla="*/ 6635 w 10000"/>
                <a:gd name="connsiteY5" fmla="*/ 9818 h 10000"/>
                <a:gd name="connsiteX6" fmla="*/ 6635 w 10000"/>
                <a:gd name="connsiteY6" fmla="*/ 9818 h 10000"/>
                <a:gd name="connsiteX7" fmla="*/ 6635 w 10000"/>
                <a:gd name="connsiteY7" fmla="*/ 9818 h 10000"/>
                <a:gd name="connsiteX8" fmla="*/ 5897 w 10000"/>
                <a:gd name="connsiteY8" fmla="*/ 10000 h 10000"/>
                <a:gd name="connsiteX9" fmla="*/ 4936 w 10000"/>
                <a:gd name="connsiteY9" fmla="*/ 9475 h 10000"/>
                <a:gd name="connsiteX10" fmla="*/ 5288 w 10000"/>
                <a:gd name="connsiteY10" fmla="*/ 8384 h 10000"/>
                <a:gd name="connsiteX11" fmla="*/ 3910 w 10000"/>
                <a:gd name="connsiteY11" fmla="*/ 6283 h 10000"/>
                <a:gd name="connsiteX12" fmla="*/ 3910 w 10000"/>
                <a:gd name="connsiteY12" fmla="*/ 6263 h 10000"/>
                <a:gd name="connsiteX13" fmla="*/ 1346 w 10000"/>
                <a:gd name="connsiteY13" fmla="*/ 5333 h 10000"/>
                <a:gd name="connsiteX14" fmla="*/ 0 w 10000"/>
                <a:gd name="connsiteY14" fmla="*/ 3172 h 10000"/>
                <a:gd name="connsiteX15" fmla="*/ 5000 w 10000"/>
                <a:gd name="connsiteY15" fmla="*/ 0 h 10000"/>
                <a:gd name="connsiteX0" fmla="*/ 5000 w 10000"/>
                <a:gd name="connsiteY0" fmla="*/ 0 h 10086"/>
                <a:gd name="connsiteX1" fmla="*/ 10000 w 10000"/>
                <a:gd name="connsiteY1" fmla="*/ 3212 h 10086"/>
                <a:gd name="connsiteX2" fmla="*/ 10000 w 10000"/>
                <a:gd name="connsiteY2" fmla="*/ 3293 h 10086"/>
                <a:gd name="connsiteX3" fmla="*/ 10000 w 10000"/>
                <a:gd name="connsiteY3" fmla="*/ 3293 h 10086"/>
                <a:gd name="connsiteX4" fmla="*/ 6795 w 10000"/>
                <a:gd name="connsiteY4" fmla="*/ 9697 h 10086"/>
                <a:gd name="connsiteX5" fmla="*/ 6635 w 10000"/>
                <a:gd name="connsiteY5" fmla="*/ 9818 h 10086"/>
                <a:gd name="connsiteX6" fmla="*/ 6635 w 10000"/>
                <a:gd name="connsiteY6" fmla="*/ 9818 h 10086"/>
                <a:gd name="connsiteX7" fmla="*/ 6635 w 10000"/>
                <a:gd name="connsiteY7" fmla="*/ 9818 h 10086"/>
                <a:gd name="connsiteX8" fmla="*/ 5897 w 10000"/>
                <a:gd name="connsiteY8" fmla="*/ 10000 h 10086"/>
                <a:gd name="connsiteX9" fmla="*/ 5288 w 10000"/>
                <a:gd name="connsiteY9" fmla="*/ 8384 h 10086"/>
                <a:gd name="connsiteX10" fmla="*/ 3910 w 10000"/>
                <a:gd name="connsiteY10" fmla="*/ 6283 h 10086"/>
                <a:gd name="connsiteX11" fmla="*/ 3910 w 10000"/>
                <a:gd name="connsiteY11" fmla="*/ 6263 h 10086"/>
                <a:gd name="connsiteX12" fmla="*/ 1346 w 10000"/>
                <a:gd name="connsiteY12" fmla="*/ 5333 h 10086"/>
                <a:gd name="connsiteX13" fmla="*/ 0 w 10000"/>
                <a:gd name="connsiteY13" fmla="*/ 3172 h 10086"/>
                <a:gd name="connsiteX14" fmla="*/ 5000 w 10000"/>
                <a:gd name="connsiteY14" fmla="*/ 0 h 1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000" h="10086">
                  <a:moveTo>
                    <a:pt x="5000" y="0"/>
                  </a:moveTo>
                  <a:cubicBezTo>
                    <a:pt x="7756" y="0"/>
                    <a:pt x="10000" y="1455"/>
                    <a:pt x="10000" y="3212"/>
                  </a:cubicBezTo>
                  <a:lnTo>
                    <a:pt x="10000" y="3293"/>
                  </a:lnTo>
                  <a:lnTo>
                    <a:pt x="10000" y="3293"/>
                  </a:lnTo>
                  <a:cubicBezTo>
                    <a:pt x="10000" y="5717"/>
                    <a:pt x="8814" y="7859"/>
                    <a:pt x="6795" y="9697"/>
                  </a:cubicBezTo>
                  <a:cubicBezTo>
                    <a:pt x="6731" y="9737"/>
                    <a:pt x="6699" y="9778"/>
                    <a:pt x="6635" y="9818"/>
                  </a:cubicBezTo>
                  <a:lnTo>
                    <a:pt x="6635" y="9818"/>
                  </a:lnTo>
                  <a:lnTo>
                    <a:pt x="6635" y="9818"/>
                  </a:lnTo>
                  <a:cubicBezTo>
                    <a:pt x="6442" y="9919"/>
                    <a:pt x="6121" y="10239"/>
                    <a:pt x="5897" y="10000"/>
                  </a:cubicBezTo>
                  <a:cubicBezTo>
                    <a:pt x="5673" y="9761"/>
                    <a:pt x="5619" y="9003"/>
                    <a:pt x="5288" y="8384"/>
                  </a:cubicBezTo>
                  <a:cubicBezTo>
                    <a:pt x="5064" y="7556"/>
                    <a:pt x="4744" y="6848"/>
                    <a:pt x="3910" y="6283"/>
                  </a:cubicBezTo>
                  <a:lnTo>
                    <a:pt x="3910" y="6263"/>
                  </a:lnTo>
                  <a:cubicBezTo>
                    <a:pt x="3237" y="5818"/>
                    <a:pt x="2340" y="5475"/>
                    <a:pt x="1346" y="5333"/>
                  </a:cubicBezTo>
                  <a:cubicBezTo>
                    <a:pt x="513" y="4768"/>
                    <a:pt x="0" y="4000"/>
                    <a:pt x="0" y="3172"/>
                  </a:cubicBezTo>
                  <a:cubicBezTo>
                    <a:pt x="0" y="1414"/>
                    <a:pt x="2244" y="0"/>
                    <a:pt x="5000" y="0"/>
                  </a:cubicBezTo>
                  <a:close/>
                </a:path>
              </a:pathLst>
            </a:custGeom>
            <a:solidFill>
              <a:schemeClr val="bg1">
                <a:lumMod val="50000"/>
                <a:alpha val="73000"/>
              </a:schemeClr>
            </a:solidFill>
            <a:ln>
              <a:noFill/>
            </a:ln>
          </p:spPr>
          <p:txBody>
            <a:bodyPr/>
            <a:lstStyle/>
            <a:p>
              <a:endParaRPr lang="en-US" sz="1350" dirty="0">
                <a:latin typeface="+mj-ea"/>
                <a:ea typeface="+mj-ea"/>
              </a:endParaRPr>
            </a:p>
          </p:txBody>
        </p:sp>
        <p:sp>
          <p:nvSpPr>
            <p:cNvPr id="44" name="Freeform 108"/>
            <p:cNvSpPr>
              <a:spLocks/>
            </p:cNvSpPr>
            <p:nvPr/>
          </p:nvSpPr>
          <p:spPr bwMode="auto">
            <a:xfrm rot="2700000">
              <a:off x="6407803" y="2259335"/>
              <a:ext cx="350653" cy="642255"/>
            </a:xfrm>
            <a:custGeom>
              <a:avLst/>
              <a:gdLst>
                <a:gd name="T0" fmla="*/ 1122363 w 596"/>
                <a:gd name="T1" fmla="*/ 4105275 h 1092"/>
                <a:gd name="T2" fmla="*/ 598844 w 596"/>
                <a:gd name="T3" fmla="*/ 4105275 h 1092"/>
                <a:gd name="T4" fmla="*/ 79093 w 596"/>
                <a:gd name="T5" fmla="*/ 1928577 h 1092"/>
                <a:gd name="T6" fmla="*/ 1122363 w 596"/>
                <a:gd name="T7" fmla="*/ 0 h 1092"/>
                <a:gd name="T8" fmla="*/ 1126129 w 596"/>
                <a:gd name="T9" fmla="*/ 0 h 1092"/>
                <a:gd name="T10" fmla="*/ 2165632 w 596"/>
                <a:gd name="T11" fmla="*/ 1928577 h 1092"/>
                <a:gd name="T12" fmla="*/ 1645881 w 596"/>
                <a:gd name="T13" fmla="*/ 4105275 h 1092"/>
                <a:gd name="T14" fmla="*/ 1122363 w 596"/>
                <a:gd name="T15" fmla="*/ 4105275 h 10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96" h="1092">
                  <a:moveTo>
                    <a:pt x="298" y="1092"/>
                  </a:moveTo>
                  <a:cubicBezTo>
                    <a:pt x="159" y="1092"/>
                    <a:pt x="159" y="1092"/>
                    <a:pt x="159" y="1092"/>
                  </a:cubicBezTo>
                  <a:cubicBezTo>
                    <a:pt x="31" y="824"/>
                    <a:pt x="21" y="513"/>
                    <a:pt x="21" y="513"/>
                  </a:cubicBezTo>
                  <a:cubicBezTo>
                    <a:pt x="0" y="212"/>
                    <a:pt x="298" y="0"/>
                    <a:pt x="298" y="0"/>
                  </a:cubicBezTo>
                  <a:cubicBezTo>
                    <a:pt x="299" y="0"/>
                    <a:pt x="299" y="0"/>
                    <a:pt x="299" y="0"/>
                  </a:cubicBezTo>
                  <a:cubicBezTo>
                    <a:pt x="299" y="0"/>
                    <a:pt x="596" y="212"/>
                    <a:pt x="575" y="513"/>
                  </a:cubicBezTo>
                  <a:cubicBezTo>
                    <a:pt x="575" y="513"/>
                    <a:pt x="566" y="824"/>
                    <a:pt x="437" y="1092"/>
                  </a:cubicBezTo>
                  <a:lnTo>
                    <a:pt x="298" y="1092"/>
                  </a:lnTo>
                  <a:close/>
                </a:path>
              </a:pathLst>
            </a:custGeom>
            <a:solidFill>
              <a:schemeClr val="bg1">
                <a:lumMod val="50000"/>
              </a:schemeClr>
            </a:solidFill>
            <a:ln>
              <a:noFill/>
            </a:ln>
          </p:spPr>
          <p:txBody>
            <a:bodyPr/>
            <a:lstStyle/>
            <a:p>
              <a:endParaRPr lang="en-US" sz="1350" dirty="0">
                <a:latin typeface="+mj-ea"/>
                <a:ea typeface="+mj-ea"/>
              </a:endParaRPr>
            </a:p>
          </p:txBody>
        </p:sp>
        <p:sp>
          <p:nvSpPr>
            <p:cNvPr id="45" name="Oval 113"/>
            <p:cNvSpPr>
              <a:spLocks noChangeArrowheads="1"/>
            </p:cNvSpPr>
            <p:nvPr/>
          </p:nvSpPr>
          <p:spPr bwMode="auto">
            <a:xfrm rot="2700000">
              <a:off x="6568043" y="2481147"/>
              <a:ext cx="117123" cy="114085"/>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6" name="Oval 116"/>
            <p:cNvSpPr>
              <a:spLocks noChangeArrowheads="1"/>
            </p:cNvSpPr>
            <p:nvPr/>
          </p:nvSpPr>
          <p:spPr bwMode="auto">
            <a:xfrm rot="2700000">
              <a:off x="6500229" y="2593093"/>
              <a:ext cx="70303" cy="72640"/>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7" name="Oval 119"/>
            <p:cNvSpPr>
              <a:spLocks noChangeArrowheads="1"/>
            </p:cNvSpPr>
            <p:nvPr/>
          </p:nvSpPr>
          <p:spPr bwMode="auto">
            <a:xfrm rot="2700000">
              <a:off x="6447912" y="2674106"/>
              <a:ext cx="43239" cy="42313"/>
            </a:xfrm>
            <a:prstGeom prst="ellipse">
              <a:avLst/>
            </a:prstGeom>
            <a:solidFill>
              <a:schemeClr val="bg1">
                <a:alpha val="77000"/>
              </a:schemeClr>
            </a:solidFill>
            <a:ln>
              <a:noFill/>
            </a:ln>
          </p:spPr>
          <p:txBody>
            <a:bodyPr/>
            <a:lstStyle/>
            <a:p>
              <a:pPr eaLnBrk="1" hangingPunct="1"/>
              <a:endParaRPr lang="en-US" sz="1350" dirty="0">
                <a:latin typeface="+mj-ea"/>
                <a:ea typeface="+mj-ea"/>
              </a:endParaRPr>
            </a:p>
          </p:txBody>
        </p:sp>
        <p:sp>
          <p:nvSpPr>
            <p:cNvPr id="48" name="Rectangle 27"/>
            <p:cNvSpPr/>
            <p:nvPr/>
          </p:nvSpPr>
          <p:spPr>
            <a:xfrm rot="2700000">
              <a:off x="6301683" y="2797997"/>
              <a:ext cx="71523" cy="43830"/>
            </a:xfrm>
            <a:prstGeom prst="rect">
              <a:avLst/>
            </a:prstGeom>
            <a:solidFill>
              <a:srgbClr val="EB6949">
                <a:alpha val="73000"/>
              </a:srgb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dirty="0">
                <a:latin typeface="+mj-ea"/>
                <a:ea typeface="+mj-ea"/>
              </a:endParaRPr>
            </a:p>
          </p:txBody>
        </p:sp>
      </p:grpSp>
      <p:grpSp>
        <p:nvGrpSpPr>
          <p:cNvPr id="49" name="组合 48"/>
          <p:cNvGrpSpPr/>
          <p:nvPr/>
        </p:nvGrpSpPr>
        <p:grpSpPr>
          <a:xfrm>
            <a:off x="2082344" y="1942685"/>
            <a:ext cx="718602" cy="718600"/>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a:defRPr/>
              </a:pPr>
              <a:endParaRPr lang="zh-CN" altLang="en-US" sz="1350" kern="0">
                <a:solidFill>
                  <a:sysClr val="windowText" lastClr="000000"/>
                </a:solidFill>
                <a:latin typeface="+mj-ea"/>
                <a:ea typeface="+mj-ea"/>
              </a:endParaRPr>
            </a:p>
          </p:txBody>
        </p:sp>
        <p:sp>
          <p:nvSpPr>
            <p:cNvPr id="53" name="椭圆 5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a:defRPr/>
              </a:pPr>
              <a:endParaRPr lang="zh-CN" altLang="en-US" sz="1350" kern="0">
                <a:solidFill>
                  <a:sysClr val="window" lastClr="FFFFFF"/>
                </a:solidFill>
                <a:latin typeface="+mj-ea"/>
                <a:ea typeface="+mj-ea"/>
              </a:endParaRPr>
            </a:p>
          </p:txBody>
        </p:sp>
      </p:grpSp>
      <p:grpSp>
        <p:nvGrpSpPr>
          <p:cNvPr id="54" name="Group 30"/>
          <p:cNvGrpSpPr/>
          <p:nvPr/>
        </p:nvGrpSpPr>
        <p:grpSpPr>
          <a:xfrm>
            <a:off x="3601047" y="3518535"/>
            <a:ext cx="238018" cy="208747"/>
            <a:chOff x="3175" y="-1587"/>
            <a:chExt cx="490538" cy="430212"/>
          </a:xfrm>
          <a:solidFill>
            <a:schemeClr val="tx1"/>
          </a:solidFill>
        </p:grpSpPr>
        <p:sp>
          <p:nvSpPr>
            <p:cNvPr id="55" name="Freeform 175"/>
            <p:cNvSpPr>
              <a:spLocks noEditPoints="1"/>
            </p:cNvSpPr>
            <p:nvPr/>
          </p:nvSpPr>
          <p:spPr bwMode="auto">
            <a:xfrm>
              <a:off x="3175" y="-1587"/>
              <a:ext cx="490538" cy="430212"/>
            </a:xfrm>
            <a:custGeom>
              <a:avLst/>
              <a:gdLst>
                <a:gd name="T0" fmla="*/ 128 w 128"/>
                <a:gd name="T1" fmla="*/ 66 h 112"/>
                <a:gd name="T2" fmla="*/ 112 w 128"/>
                <a:gd name="T3" fmla="*/ 6 h 112"/>
                <a:gd name="T4" fmla="*/ 104 w 128"/>
                <a:gd name="T5" fmla="*/ 0 h 112"/>
                <a:gd name="T6" fmla="*/ 64 w 128"/>
                <a:gd name="T7" fmla="*/ 0 h 112"/>
                <a:gd name="T8" fmla="*/ 24 w 128"/>
                <a:gd name="T9" fmla="*/ 0 h 112"/>
                <a:gd name="T10" fmla="*/ 16 w 128"/>
                <a:gd name="T11" fmla="*/ 6 h 112"/>
                <a:gd name="T12" fmla="*/ 0 w 128"/>
                <a:gd name="T13" fmla="*/ 66 h 112"/>
                <a:gd name="T14" fmla="*/ 0 w 128"/>
                <a:gd name="T15" fmla="*/ 68 h 112"/>
                <a:gd name="T16" fmla="*/ 0 w 128"/>
                <a:gd name="T17" fmla="*/ 96 h 112"/>
                <a:gd name="T18" fmla="*/ 16 w 128"/>
                <a:gd name="T19" fmla="*/ 112 h 112"/>
                <a:gd name="T20" fmla="*/ 112 w 128"/>
                <a:gd name="T21" fmla="*/ 112 h 112"/>
                <a:gd name="T22" fmla="*/ 128 w 128"/>
                <a:gd name="T23" fmla="*/ 96 h 112"/>
                <a:gd name="T24" fmla="*/ 128 w 128"/>
                <a:gd name="T25" fmla="*/ 68 h 112"/>
                <a:gd name="T26" fmla="*/ 128 w 128"/>
                <a:gd name="T27" fmla="*/ 66 h 112"/>
                <a:gd name="T28" fmla="*/ 120 w 128"/>
                <a:gd name="T29" fmla="*/ 96 h 112"/>
                <a:gd name="T30" fmla="*/ 112 w 128"/>
                <a:gd name="T31" fmla="*/ 104 h 112"/>
                <a:gd name="T32" fmla="*/ 16 w 128"/>
                <a:gd name="T33" fmla="*/ 104 h 112"/>
                <a:gd name="T34" fmla="*/ 8 w 128"/>
                <a:gd name="T35" fmla="*/ 96 h 112"/>
                <a:gd name="T36" fmla="*/ 8 w 128"/>
                <a:gd name="T37" fmla="*/ 68 h 112"/>
                <a:gd name="T38" fmla="*/ 24 w 128"/>
                <a:gd name="T39" fmla="*/ 8 h 112"/>
                <a:gd name="T40" fmla="*/ 104 w 128"/>
                <a:gd name="T41" fmla="*/ 8 h 112"/>
                <a:gd name="T42" fmla="*/ 120 w 128"/>
                <a:gd name="T43" fmla="*/ 68 h 112"/>
                <a:gd name="T44" fmla="*/ 120 w 128"/>
                <a:gd name="T45" fmla="*/ 9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8" h="112">
                  <a:moveTo>
                    <a:pt x="128" y="66"/>
                  </a:moveTo>
                  <a:cubicBezTo>
                    <a:pt x="112" y="6"/>
                    <a:pt x="112" y="6"/>
                    <a:pt x="112" y="6"/>
                  </a:cubicBezTo>
                  <a:cubicBezTo>
                    <a:pt x="111" y="2"/>
                    <a:pt x="108" y="0"/>
                    <a:pt x="104" y="0"/>
                  </a:cubicBezTo>
                  <a:cubicBezTo>
                    <a:pt x="64" y="0"/>
                    <a:pt x="64" y="0"/>
                    <a:pt x="64" y="0"/>
                  </a:cubicBezTo>
                  <a:cubicBezTo>
                    <a:pt x="24" y="0"/>
                    <a:pt x="24" y="0"/>
                    <a:pt x="24" y="0"/>
                  </a:cubicBezTo>
                  <a:cubicBezTo>
                    <a:pt x="20" y="0"/>
                    <a:pt x="17" y="2"/>
                    <a:pt x="16" y="6"/>
                  </a:cubicBezTo>
                  <a:cubicBezTo>
                    <a:pt x="0" y="66"/>
                    <a:pt x="0" y="66"/>
                    <a:pt x="0" y="66"/>
                  </a:cubicBezTo>
                  <a:cubicBezTo>
                    <a:pt x="0" y="67"/>
                    <a:pt x="0" y="67"/>
                    <a:pt x="0" y="68"/>
                  </a:cubicBezTo>
                  <a:cubicBezTo>
                    <a:pt x="0" y="96"/>
                    <a:pt x="0" y="96"/>
                    <a:pt x="0" y="96"/>
                  </a:cubicBezTo>
                  <a:cubicBezTo>
                    <a:pt x="0" y="105"/>
                    <a:pt x="7" y="112"/>
                    <a:pt x="16" y="112"/>
                  </a:cubicBezTo>
                  <a:cubicBezTo>
                    <a:pt x="112" y="112"/>
                    <a:pt x="112" y="112"/>
                    <a:pt x="112" y="112"/>
                  </a:cubicBezTo>
                  <a:cubicBezTo>
                    <a:pt x="121" y="112"/>
                    <a:pt x="128" y="105"/>
                    <a:pt x="128" y="96"/>
                  </a:cubicBezTo>
                  <a:cubicBezTo>
                    <a:pt x="128" y="68"/>
                    <a:pt x="128" y="68"/>
                    <a:pt x="128" y="68"/>
                  </a:cubicBezTo>
                  <a:cubicBezTo>
                    <a:pt x="128" y="67"/>
                    <a:pt x="128" y="67"/>
                    <a:pt x="128" y="66"/>
                  </a:cubicBezTo>
                  <a:close/>
                  <a:moveTo>
                    <a:pt x="120" y="96"/>
                  </a:moveTo>
                  <a:cubicBezTo>
                    <a:pt x="120" y="100"/>
                    <a:pt x="116" y="104"/>
                    <a:pt x="112" y="104"/>
                  </a:cubicBezTo>
                  <a:cubicBezTo>
                    <a:pt x="16" y="104"/>
                    <a:pt x="16" y="104"/>
                    <a:pt x="16" y="104"/>
                  </a:cubicBezTo>
                  <a:cubicBezTo>
                    <a:pt x="12" y="104"/>
                    <a:pt x="8" y="100"/>
                    <a:pt x="8" y="96"/>
                  </a:cubicBezTo>
                  <a:cubicBezTo>
                    <a:pt x="8" y="68"/>
                    <a:pt x="8" y="68"/>
                    <a:pt x="8" y="68"/>
                  </a:cubicBezTo>
                  <a:cubicBezTo>
                    <a:pt x="24" y="8"/>
                    <a:pt x="24" y="8"/>
                    <a:pt x="24" y="8"/>
                  </a:cubicBezTo>
                  <a:cubicBezTo>
                    <a:pt x="104" y="8"/>
                    <a:pt x="104" y="8"/>
                    <a:pt x="104" y="8"/>
                  </a:cubicBezTo>
                  <a:cubicBezTo>
                    <a:pt x="120" y="68"/>
                    <a:pt x="120" y="68"/>
                    <a:pt x="120" y="68"/>
                  </a:cubicBezTo>
                  <a:lnTo>
                    <a:pt x="12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sp>
          <p:nvSpPr>
            <p:cNvPr id="56" name="Freeform 176"/>
            <p:cNvSpPr>
              <a:spLocks noEditPoints="1"/>
            </p:cNvSpPr>
            <p:nvPr/>
          </p:nvSpPr>
          <p:spPr bwMode="auto">
            <a:xfrm>
              <a:off x="60325" y="58738"/>
              <a:ext cx="374650" cy="277812"/>
            </a:xfrm>
            <a:custGeom>
              <a:avLst/>
              <a:gdLst>
                <a:gd name="T0" fmla="*/ 80 w 98"/>
                <a:gd name="T1" fmla="*/ 0 h 72"/>
                <a:gd name="T2" fmla="*/ 18 w 98"/>
                <a:gd name="T3" fmla="*/ 0 h 72"/>
                <a:gd name="T4" fmla="*/ 14 w 98"/>
                <a:gd name="T5" fmla="*/ 3 h 72"/>
                <a:gd name="T6" fmla="*/ 0 w 98"/>
                <a:gd name="T7" fmla="*/ 51 h 72"/>
                <a:gd name="T8" fmla="*/ 1 w 98"/>
                <a:gd name="T9" fmla="*/ 54 h 72"/>
                <a:gd name="T10" fmla="*/ 4 w 98"/>
                <a:gd name="T11" fmla="*/ 56 h 72"/>
                <a:gd name="T12" fmla="*/ 16 w 98"/>
                <a:gd name="T13" fmla="*/ 56 h 72"/>
                <a:gd name="T14" fmla="*/ 20 w 98"/>
                <a:gd name="T15" fmla="*/ 56 h 72"/>
                <a:gd name="T16" fmla="*/ 23 w 98"/>
                <a:gd name="T17" fmla="*/ 56 h 72"/>
                <a:gd name="T18" fmla="*/ 28 w 98"/>
                <a:gd name="T19" fmla="*/ 68 h 72"/>
                <a:gd name="T20" fmla="*/ 35 w 98"/>
                <a:gd name="T21" fmla="*/ 72 h 72"/>
                <a:gd name="T22" fmla="*/ 63 w 98"/>
                <a:gd name="T23" fmla="*/ 72 h 72"/>
                <a:gd name="T24" fmla="*/ 70 w 98"/>
                <a:gd name="T25" fmla="*/ 68 h 72"/>
                <a:gd name="T26" fmla="*/ 75 w 98"/>
                <a:gd name="T27" fmla="*/ 56 h 72"/>
                <a:gd name="T28" fmla="*/ 78 w 98"/>
                <a:gd name="T29" fmla="*/ 56 h 72"/>
                <a:gd name="T30" fmla="*/ 82 w 98"/>
                <a:gd name="T31" fmla="*/ 56 h 72"/>
                <a:gd name="T32" fmla="*/ 94 w 98"/>
                <a:gd name="T33" fmla="*/ 56 h 72"/>
                <a:gd name="T34" fmla="*/ 97 w 98"/>
                <a:gd name="T35" fmla="*/ 54 h 72"/>
                <a:gd name="T36" fmla="*/ 98 w 98"/>
                <a:gd name="T37" fmla="*/ 51 h 72"/>
                <a:gd name="T38" fmla="*/ 84 w 98"/>
                <a:gd name="T39" fmla="*/ 3 h 72"/>
                <a:gd name="T40" fmla="*/ 80 w 98"/>
                <a:gd name="T41" fmla="*/ 0 h 72"/>
                <a:gd name="T42" fmla="*/ 82 w 98"/>
                <a:gd name="T43" fmla="*/ 48 h 72"/>
                <a:gd name="T44" fmla="*/ 75 w 98"/>
                <a:gd name="T45" fmla="*/ 48 h 72"/>
                <a:gd name="T46" fmla="*/ 68 w 98"/>
                <a:gd name="T47" fmla="*/ 52 h 72"/>
                <a:gd name="T48" fmla="*/ 63 w 98"/>
                <a:gd name="T49" fmla="*/ 64 h 72"/>
                <a:gd name="T50" fmla="*/ 35 w 98"/>
                <a:gd name="T51" fmla="*/ 64 h 72"/>
                <a:gd name="T52" fmla="*/ 30 w 98"/>
                <a:gd name="T53" fmla="*/ 52 h 72"/>
                <a:gd name="T54" fmla="*/ 23 w 98"/>
                <a:gd name="T55" fmla="*/ 48 h 72"/>
                <a:gd name="T56" fmla="*/ 16 w 98"/>
                <a:gd name="T57" fmla="*/ 48 h 72"/>
                <a:gd name="T58" fmla="*/ 6 w 98"/>
                <a:gd name="T59" fmla="*/ 48 h 72"/>
                <a:gd name="T60" fmla="*/ 18 w 98"/>
                <a:gd name="T61" fmla="*/ 4 h 72"/>
                <a:gd name="T62" fmla="*/ 80 w 98"/>
                <a:gd name="T63" fmla="*/ 4 h 72"/>
                <a:gd name="T64" fmla="*/ 92 w 98"/>
                <a:gd name="T65" fmla="*/ 48 h 72"/>
                <a:gd name="T66" fmla="*/ 82 w 98"/>
                <a:gd name="T67"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72">
                  <a:moveTo>
                    <a:pt x="80" y="0"/>
                  </a:moveTo>
                  <a:cubicBezTo>
                    <a:pt x="18" y="0"/>
                    <a:pt x="18" y="0"/>
                    <a:pt x="18" y="0"/>
                  </a:cubicBezTo>
                  <a:cubicBezTo>
                    <a:pt x="16" y="0"/>
                    <a:pt x="15" y="1"/>
                    <a:pt x="14" y="3"/>
                  </a:cubicBezTo>
                  <a:cubicBezTo>
                    <a:pt x="0" y="51"/>
                    <a:pt x="0" y="51"/>
                    <a:pt x="0" y="51"/>
                  </a:cubicBezTo>
                  <a:cubicBezTo>
                    <a:pt x="0" y="52"/>
                    <a:pt x="0" y="53"/>
                    <a:pt x="1" y="54"/>
                  </a:cubicBezTo>
                  <a:cubicBezTo>
                    <a:pt x="2" y="55"/>
                    <a:pt x="3" y="56"/>
                    <a:pt x="4" y="56"/>
                  </a:cubicBezTo>
                  <a:cubicBezTo>
                    <a:pt x="16" y="56"/>
                    <a:pt x="16" y="56"/>
                    <a:pt x="16" y="56"/>
                  </a:cubicBezTo>
                  <a:cubicBezTo>
                    <a:pt x="20" y="56"/>
                    <a:pt x="20" y="56"/>
                    <a:pt x="20" y="56"/>
                  </a:cubicBezTo>
                  <a:cubicBezTo>
                    <a:pt x="23" y="56"/>
                    <a:pt x="23" y="56"/>
                    <a:pt x="23" y="56"/>
                  </a:cubicBezTo>
                  <a:cubicBezTo>
                    <a:pt x="28" y="68"/>
                    <a:pt x="28" y="68"/>
                    <a:pt x="28" y="68"/>
                  </a:cubicBezTo>
                  <a:cubicBezTo>
                    <a:pt x="30" y="70"/>
                    <a:pt x="32" y="72"/>
                    <a:pt x="35" y="72"/>
                  </a:cubicBezTo>
                  <a:cubicBezTo>
                    <a:pt x="63" y="72"/>
                    <a:pt x="63" y="72"/>
                    <a:pt x="63" y="72"/>
                  </a:cubicBezTo>
                  <a:cubicBezTo>
                    <a:pt x="66" y="72"/>
                    <a:pt x="68" y="70"/>
                    <a:pt x="70" y="68"/>
                  </a:cubicBezTo>
                  <a:cubicBezTo>
                    <a:pt x="75" y="56"/>
                    <a:pt x="75" y="56"/>
                    <a:pt x="75" y="56"/>
                  </a:cubicBezTo>
                  <a:cubicBezTo>
                    <a:pt x="78" y="56"/>
                    <a:pt x="78" y="56"/>
                    <a:pt x="78" y="56"/>
                  </a:cubicBezTo>
                  <a:cubicBezTo>
                    <a:pt x="82" y="56"/>
                    <a:pt x="82" y="56"/>
                    <a:pt x="82" y="56"/>
                  </a:cubicBezTo>
                  <a:cubicBezTo>
                    <a:pt x="94" y="56"/>
                    <a:pt x="94" y="56"/>
                    <a:pt x="94" y="56"/>
                  </a:cubicBezTo>
                  <a:cubicBezTo>
                    <a:pt x="95" y="56"/>
                    <a:pt x="96" y="55"/>
                    <a:pt x="97" y="54"/>
                  </a:cubicBezTo>
                  <a:cubicBezTo>
                    <a:pt x="98" y="53"/>
                    <a:pt x="98" y="52"/>
                    <a:pt x="98" y="51"/>
                  </a:cubicBezTo>
                  <a:cubicBezTo>
                    <a:pt x="84" y="3"/>
                    <a:pt x="84" y="3"/>
                    <a:pt x="84" y="3"/>
                  </a:cubicBezTo>
                  <a:cubicBezTo>
                    <a:pt x="83" y="1"/>
                    <a:pt x="82" y="0"/>
                    <a:pt x="80" y="0"/>
                  </a:cubicBezTo>
                  <a:close/>
                  <a:moveTo>
                    <a:pt x="82" y="48"/>
                  </a:moveTo>
                  <a:cubicBezTo>
                    <a:pt x="75" y="48"/>
                    <a:pt x="75" y="48"/>
                    <a:pt x="75" y="48"/>
                  </a:cubicBezTo>
                  <a:cubicBezTo>
                    <a:pt x="72" y="48"/>
                    <a:pt x="70" y="50"/>
                    <a:pt x="68" y="52"/>
                  </a:cubicBezTo>
                  <a:cubicBezTo>
                    <a:pt x="63" y="64"/>
                    <a:pt x="63" y="64"/>
                    <a:pt x="63" y="64"/>
                  </a:cubicBezTo>
                  <a:cubicBezTo>
                    <a:pt x="35" y="64"/>
                    <a:pt x="35" y="64"/>
                    <a:pt x="35" y="64"/>
                  </a:cubicBezTo>
                  <a:cubicBezTo>
                    <a:pt x="30" y="52"/>
                    <a:pt x="30" y="52"/>
                    <a:pt x="30" y="52"/>
                  </a:cubicBezTo>
                  <a:cubicBezTo>
                    <a:pt x="28" y="50"/>
                    <a:pt x="26" y="48"/>
                    <a:pt x="23" y="48"/>
                  </a:cubicBezTo>
                  <a:cubicBezTo>
                    <a:pt x="16" y="48"/>
                    <a:pt x="16" y="48"/>
                    <a:pt x="16" y="48"/>
                  </a:cubicBezTo>
                  <a:cubicBezTo>
                    <a:pt x="6" y="48"/>
                    <a:pt x="6" y="48"/>
                    <a:pt x="6" y="48"/>
                  </a:cubicBezTo>
                  <a:cubicBezTo>
                    <a:pt x="18" y="4"/>
                    <a:pt x="18" y="4"/>
                    <a:pt x="18" y="4"/>
                  </a:cubicBezTo>
                  <a:cubicBezTo>
                    <a:pt x="80" y="4"/>
                    <a:pt x="80" y="4"/>
                    <a:pt x="80" y="4"/>
                  </a:cubicBezTo>
                  <a:cubicBezTo>
                    <a:pt x="92" y="48"/>
                    <a:pt x="92" y="48"/>
                    <a:pt x="92" y="48"/>
                  </a:cubicBezTo>
                  <a:lnTo>
                    <a:pt x="82"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endParaRPr>
            </a:p>
          </p:txBody>
        </p:sp>
      </p:grpSp>
      <p:sp>
        <p:nvSpPr>
          <p:cNvPr id="58" name="Freeform 50"/>
          <p:cNvSpPr>
            <a:spLocks noEditPoints="1"/>
          </p:cNvSpPr>
          <p:nvPr/>
        </p:nvSpPr>
        <p:spPr bwMode="auto">
          <a:xfrm>
            <a:off x="791671" y="2814002"/>
            <a:ext cx="196367" cy="247331"/>
          </a:xfrm>
          <a:custGeom>
            <a:avLst/>
            <a:gdLst/>
            <a:ahLst/>
            <a:cxnLst>
              <a:cxn ang="0">
                <a:pos x="187" y="135"/>
              </a:cxn>
              <a:cxn ang="0">
                <a:pos x="44" y="135"/>
              </a:cxn>
              <a:cxn ang="0">
                <a:pos x="44" y="156"/>
              </a:cxn>
              <a:cxn ang="0">
                <a:pos x="187" y="156"/>
              </a:cxn>
              <a:cxn ang="0">
                <a:pos x="187" y="135"/>
              </a:cxn>
              <a:cxn ang="0">
                <a:pos x="187" y="95"/>
              </a:cxn>
              <a:cxn ang="0">
                <a:pos x="44" y="95"/>
              </a:cxn>
              <a:cxn ang="0">
                <a:pos x="44" y="115"/>
              </a:cxn>
              <a:cxn ang="0">
                <a:pos x="187" y="115"/>
              </a:cxn>
              <a:cxn ang="0">
                <a:pos x="187" y="95"/>
              </a:cxn>
              <a:cxn ang="0">
                <a:pos x="187" y="54"/>
              </a:cxn>
              <a:cxn ang="0">
                <a:pos x="44" y="54"/>
              </a:cxn>
              <a:cxn ang="0">
                <a:pos x="44" y="75"/>
              </a:cxn>
              <a:cxn ang="0">
                <a:pos x="187" y="75"/>
              </a:cxn>
              <a:cxn ang="0">
                <a:pos x="187" y="54"/>
              </a:cxn>
              <a:cxn ang="0">
                <a:pos x="44" y="196"/>
              </a:cxn>
              <a:cxn ang="0">
                <a:pos x="116" y="196"/>
              </a:cxn>
              <a:cxn ang="0">
                <a:pos x="116" y="176"/>
              </a:cxn>
              <a:cxn ang="0">
                <a:pos x="44" y="176"/>
              </a:cxn>
              <a:cxn ang="0">
                <a:pos x="44" y="196"/>
              </a:cxn>
              <a:cxn ang="0">
                <a:pos x="233" y="29"/>
              </a:cxn>
              <a:cxn ang="0">
                <a:pos x="233" y="0"/>
              </a:cxn>
              <a:cxn ang="0">
                <a:pos x="0" y="0"/>
              </a:cxn>
              <a:cxn ang="0">
                <a:pos x="0" y="301"/>
              </a:cxn>
              <a:cxn ang="0">
                <a:pos x="29" y="301"/>
              </a:cxn>
              <a:cxn ang="0">
                <a:pos x="29" y="330"/>
              </a:cxn>
              <a:cxn ang="0">
                <a:pos x="262" y="330"/>
              </a:cxn>
              <a:cxn ang="0">
                <a:pos x="262" y="29"/>
              </a:cxn>
              <a:cxn ang="0">
                <a:pos x="233" y="29"/>
              </a:cxn>
              <a:cxn ang="0">
                <a:pos x="15" y="286"/>
              </a:cxn>
              <a:cxn ang="0">
                <a:pos x="15" y="16"/>
              </a:cxn>
              <a:cxn ang="0">
                <a:pos x="216" y="16"/>
              </a:cxn>
              <a:cxn ang="0">
                <a:pos x="216" y="216"/>
              </a:cxn>
              <a:cxn ang="0">
                <a:pos x="148" y="216"/>
              </a:cxn>
              <a:cxn ang="0">
                <a:pos x="148" y="286"/>
              </a:cxn>
              <a:cxn ang="0">
                <a:pos x="15" y="286"/>
              </a:cxn>
              <a:cxn ang="0">
                <a:pos x="245" y="315"/>
              </a:cxn>
              <a:cxn ang="0">
                <a:pos x="44" y="315"/>
              </a:cxn>
              <a:cxn ang="0">
                <a:pos x="44" y="301"/>
              </a:cxn>
              <a:cxn ang="0">
                <a:pos x="155" y="301"/>
              </a:cxn>
              <a:cxn ang="0">
                <a:pos x="233" y="225"/>
              </a:cxn>
              <a:cxn ang="0">
                <a:pos x="233" y="45"/>
              </a:cxn>
              <a:cxn ang="0">
                <a:pos x="245" y="45"/>
              </a:cxn>
              <a:cxn ang="0">
                <a:pos x="245" y="315"/>
              </a:cxn>
            </a:cxnLst>
            <a:rect l="0" t="0" r="r" b="b"/>
            <a:pathLst>
              <a:path w="262" h="330">
                <a:moveTo>
                  <a:pt x="187" y="135"/>
                </a:moveTo>
                <a:lnTo>
                  <a:pt x="44" y="135"/>
                </a:lnTo>
                <a:lnTo>
                  <a:pt x="44" y="156"/>
                </a:lnTo>
                <a:lnTo>
                  <a:pt x="187" y="156"/>
                </a:lnTo>
                <a:lnTo>
                  <a:pt x="187" y="135"/>
                </a:lnTo>
                <a:close/>
                <a:moveTo>
                  <a:pt x="187" y="95"/>
                </a:moveTo>
                <a:lnTo>
                  <a:pt x="44" y="95"/>
                </a:lnTo>
                <a:lnTo>
                  <a:pt x="44" y="115"/>
                </a:lnTo>
                <a:lnTo>
                  <a:pt x="187" y="115"/>
                </a:lnTo>
                <a:lnTo>
                  <a:pt x="187" y="95"/>
                </a:lnTo>
                <a:close/>
                <a:moveTo>
                  <a:pt x="187" y="54"/>
                </a:moveTo>
                <a:lnTo>
                  <a:pt x="44" y="54"/>
                </a:lnTo>
                <a:lnTo>
                  <a:pt x="44" y="75"/>
                </a:lnTo>
                <a:lnTo>
                  <a:pt x="187" y="75"/>
                </a:lnTo>
                <a:lnTo>
                  <a:pt x="187" y="54"/>
                </a:lnTo>
                <a:close/>
                <a:moveTo>
                  <a:pt x="44" y="196"/>
                </a:moveTo>
                <a:lnTo>
                  <a:pt x="116" y="196"/>
                </a:lnTo>
                <a:lnTo>
                  <a:pt x="116" y="176"/>
                </a:lnTo>
                <a:lnTo>
                  <a:pt x="44" y="176"/>
                </a:lnTo>
                <a:lnTo>
                  <a:pt x="44" y="196"/>
                </a:lnTo>
                <a:close/>
                <a:moveTo>
                  <a:pt x="233" y="29"/>
                </a:moveTo>
                <a:lnTo>
                  <a:pt x="233" y="0"/>
                </a:lnTo>
                <a:lnTo>
                  <a:pt x="0" y="0"/>
                </a:lnTo>
                <a:lnTo>
                  <a:pt x="0" y="301"/>
                </a:lnTo>
                <a:lnTo>
                  <a:pt x="29" y="301"/>
                </a:lnTo>
                <a:lnTo>
                  <a:pt x="29" y="330"/>
                </a:lnTo>
                <a:lnTo>
                  <a:pt x="262" y="330"/>
                </a:lnTo>
                <a:lnTo>
                  <a:pt x="262" y="29"/>
                </a:lnTo>
                <a:lnTo>
                  <a:pt x="233" y="29"/>
                </a:lnTo>
                <a:close/>
                <a:moveTo>
                  <a:pt x="15" y="286"/>
                </a:moveTo>
                <a:lnTo>
                  <a:pt x="15" y="16"/>
                </a:lnTo>
                <a:lnTo>
                  <a:pt x="216" y="16"/>
                </a:lnTo>
                <a:lnTo>
                  <a:pt x="216" y="216"/>
                </a:lnTo>
                <a:lnTo>
                  <a:pt x="148" y="216"/>
                </a:lnTo>
                <a:lnTo>
                  <a:pt x="148" y="286"/>
                </a:lnTo>
                <a:lnTo>
                  <a:pt x="15" y="286"/>
                </a:lnTo>
                <a:close/>
                <a:moveTo>
                  <a:pt x="245" y="315"/>
                </a:moveTo>
                <a:lnTo>
                  <a:pt x="44" y="315"/>
                </a:lnTo>
                <a:lnTo>
                  <a:pt x="44" y="301"/>
                </a:lnTo>
                <a:lnTo>
                  <a:pt x="155" y="301"/>
                </a:lnTo>
                <a:lnTo>
                  <a:pt x="233" y="225"/>
                </a:lnTo>
                <a:lnTo>
                  <a:pt x="233" y="45"/>
                </a:lnTo>
                <a:lnTo>
                  <a:pt x="245" y="45"/>
                </a:lnTo>
                <a:lnTo>
                  <a:pt x="245" y="315"/>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sp>
        <p:nvSpPr>
          <p:cNvPr id="59" name="Freeform 48"/>
          <p:cNvSpPr>
            <a:spLocks noEditPoints="1"/>
          </p:cNvSpPr>
          <p:nvPr/>
        </p:nvSpPr>
        <p:spPr bwMode="auto">
          <a:xfrm>
            <a:off x="2237717" y="3061333"/>
            <a:ext cx="181594" cy="265710"/>
          </a:xfrm>
          <a:custGeom>
            <a:avLst/>
            <a:gdLst/>
            <a:ahLst/>
            <a:cxnLst>
              <a:cxn ang="0">
                <a:pos x="76" y="31"/>
              </a:cxn>
              <a:cxn ang="0">
                <a:pos x="80" y="27"/>
              </a:cxn>
              <a:cxn ang="0">
                <a:pos x="76" y="23"/>
              </a:cxn>
              <a:cxn ang="0">
                <a:pos x="23" y="76"/>
              </a:cxn>
              <a:cxn ang="0">
                <a:pos x="27" y="80"/>
              </a:cxn>
              <a:cxn ang="0">
                <a:pos x="31" y="76"/>
              </a:cxn>
              <a:cxn ang="0">
                <a:pos x="76" y="31"/>
              </a:cxn>
              <a:cxn ang="0">
                <a:pos x="44" y="192"/>
              </a:cxn>
              <a:cxn ang="0">
                <a:pos x="45" y="203"/>
              </a:cxn>
              <a:cxn ang="0">
                <a:pos x="56" y="209"/>
              </a:cxn>
              <a:cxn ang="0">
                <a:pos x="57" y="216"/>
              </a:cxn>
              <a:cxn ang="0">
                <a:pos x="76" y="221"/>
              </a:cxn>
              <a:cxn ang="0">
                <a:pos x="95" y="216"/>
              </a:cxn>
              <a:cxn ang="0">
                <a:pos x="96" y="209"/>
              </a:cxn>
              <a:cxn ang="0">
                <a:pos x="106" y="203"/>
              </a:cxn>
              <a:cxn ang="0">
                <a:pos x="108" y="192"/>
              </a:cxn>
              <a:cxn ang="0">
                <a:pos x="76" y="197"/>
              </a:cxn>
              <a:cxn ang="0">
                <a:pos x="44" y="192"/>
              </a:cxn>
              <a:cxn ang="0">
                <a:pos x="41" y="170"/>
              </a:cxn>
              <a:cxn ang="0">
                <a:pos x="42" y="182"/>
              </a:cxn>
              <a:cxn ang="0">
                <a:pos x="76" y="188"/>
              </a:cxn>
              <a:cxn ang="0">
                <a:pos x="109" y="182"/>
              </a:cxn>
              <a:cxn ang="0">
                <a:pos x="111" y="170"/>
              </a:cxn>
              <a:cxn ang="0">
                <a:pos x="76" y="177"/>
              </a:cxn>
              <a:cxn ang="0">
                <a:pos x="41" y="170"/>
              </a:cxn>
              <a:cxn ang="0">
                <a:pos x="76" y="0"/>
              </a:cxn>
              <a:cxn ang="0">
                <a:pos x="0" y="76"/>
              </a:cxn>
              <a:cxn ang="0">
                <a:pos x="36" y="141"/>
              </a:cxn>
              <a:cxn ang="0">
                <a:pos x="39" y="160"/>
              </a:cxn>
              <a:cxn ang="0">
                <a:pos x="76" y="168"/>
              </a:cxn>
              <a:cxn ang="0">
                <a:pos x="113" y="160"/>
              </a:cxn>
              <a:cxn ang="0">
                <a:pos x="115" y="141"/>
              </a:cxn>
              <a:cxn ang="0">
                <a:pos x="152" y="76"/>
              </a:cxn>
              <a:cxn ang="0">
                <a:pos x="76" y="0"/>
              </a:cxn>
              <a:cxn ang="0">
                <a:pos x="104" y="132"/>
              </a:cxn>
              <a:cxn ang="0">
                <a:pos x="102" y="150"/>
              </a:cxn>
              <a:cxn ang="0">
                <a:pos x="76" y="154"/>
              </a:cxn>
              <a:cxn ang="0">
                <a:pos x="50" y="150"/>
              </a:cxn>
              <a:cxn ang="0">
                <a:pos x="48" y="132"/>
              </a:cxn>
              <a:cxn ang="0">
                <a:pos x="13" y="76"/>
              </a:cxn>
              <a:cxn ang="0">
                <a:pos x="76" y="14"/>
              </a:cxn>
              <a:cxn ang="0">
                <a:pos x="139" y="76"/>
              </a:cxn>
              <a:cxn ang="0">
                <a:pos x="104" y="132"/>
              </a:cxn>
              <a:cxn ang="0">
                <a:pos x="93" y="104"/>
              </a:cxn>
              <a:cxn ang="0">
                <a:pos x="76" y="74"/>
              </a:cxn>
              <a:cxn ang="0">
                <a:pos x="59" y="104"/>
              </a:cxn>
              <a:cxn ang="0">
                <a:pos x="52" y="89"/>
              </a:cxn>
              <a:cxn ang="0">
                <a:pos x="41" y="94"/>
              </a:cxn>
              <a:cxn ang="0">
                <a:pos x="58" y="131"/>
              </a:cxn>
              <a:cxn ang="0">
                <a:pos x="76" y="98"/>
              </a:cxn>
              <a:cxn ang="0">
                <a:pos x="94" y="131"/>
              </a:cxn>
              <a:cxn ang="0">
                <a:pos x="111" y="94"/>
              </a:cxn>
              <a:cxn ang="0">
                <a:pos x="100" y="89"/>
              </a:cxn>
              <a:cxn ang="0">
                <a:pos x="93" y="104"/>
              </a:cxn>
            </a:cxnLst>
            <a:rect l="0" t="0" r="r" b="b"/>
            <a:pathLst>
              <a:path w="152" h="221">
                <a:moveTo>
                  <a:pt x="76" y="31"/>
                </a:moveTo>
                <a:cubicBezTo>
                  <a:pt x="78" y="31"/>
                  <a:pt x="80" y="30"/>
                  <a:pt x="80" y="27"/>
                </a:cubicBezTo>
                <a:cubicBezTo>
                  <a:pt x="80" y="25"/>
                  <a:pt x="78" y="23"/>
                  <a:pt x="76" y="23"/>
                </a:cubicBezTo>
                <a:cubicBezTo>
                  <a:pt x="47" y="23"/>
                  <a:pt x="23" y="47"/>
                  <a:pt x="23" y="76"/>
                </a:cubicBezTo>
                <a:cubicBezTo>
                  <a:pt x="23" y="78"/>
                  <a:pt x="25" y="80"/>
                  <a:pt x="27" y="80"/>
                </a:cubicBezTo>
                <a:cubicBezTo>
                  <a:pt x="29" y="80"/>
                  <a:pt x="31" y="78"/>
                  <a:pt x="31" y="76"/>
                </a:cubicBezTo>
                <a:cubicBezTo>
                  <a:pt x="31" y="52"/>
                  <a:pt x="51" y="31"/>
                  <a:pt x="76" y="31"/>
                </a:cubicBezTo>
                <a:close/>
                <a:moveTo>
                  <a:pt x="44" y="192"/>
                </a:moveTo>
                <a:cubicBezTo>
                  <a:pt x="45" y="203"/>
                  <a:pt x="45" y="203"/>
                  <a:pt x="45" y="203"/>
                </a:cubicBezTo>
                <a:cubicBezTo>
                  <a:pt x="45" y="203"/>
                  <a:pt x="48" y="207"/>
                  <a:pt x="56" y="209"/>
                </a:cubicBezTo>
                <a:cubicBezTo>
                  <a:pt x="57" y="216"/>
                  <a:pt x="57" y="216"/>
                  <a:pt x="57" y="216"/>
                </a:cubicBezTo>
                <a:cubicBezTo>
                  <a:pt x="57" y="216"/>
                  <a:pt x="61" y="221"/>
                  <a:pt x="76" y="221"/>
                </a:cubicBezTo>
                <a:cubicBezTo>
                  <a:pt x="91" y="221"/>
                  <a:pt x="95" y="216"/>
                  <a:pt x="95" y="216"/>
                </a:cubicBezTo>
                <a:cubicBezTo>
                  <a:pt x="96" y="209"/>
                  <a:pt x="96" y="209"/>
                  <a:pt x="96" y="209"/>
                </a:cubicBezTo>
                <a:cubicBezTo>
                  <a:pt x="104" y="207"/>
                  <a:pt x="106" y="203"/>
                  <a:pt x="106" y="203"/>
                </a:cubicBezTo>
                <a:cubicBezTo>
                  <a:pt x="108" y="192"/>
                  <a:pt x="108" y="192"/>
                  <a:pt x="108" y="192"/>
                </a:cubicBezTo>
                <a:cubicBezTo>
                  <a:pt x="98" y="195"/>
                  <a:pt x="87" y="197"/>
                  <a:pt x="76" y="197"/>
                </a:cubicBezTo>
                <a:cubicBezTo>
                  <a:pt x="64" y="197"/>
                  <a:pt x="54" y="195"/>
                  <a:pt x="44" y="192"/>
                </a:cubicBezTo>
                <a:close/>
                <a:moveTo>
                  <a:pt x="41" y="170"/>
                </a:moveTo>
                <a:cubicBezTo>
                  <a:pt x="42" y="182"/>
                  <a:pt x="42" y="182"/>
                  <a:pt x="42" y="182"/>
                </a:cubicBezTo>
                <a:cubicBezTo>
                  <a:pt x="52" y="186"/>
                  <a:pt x="64" y="188"/>
                  <a:pt x="76" y="188"/>
                </a:cubicBezTo>
                <a:cubicBezTo>
                  <a:pt x="88" y="188"/>
                  <a:pt x="99" y="186"/>
                  <a:pt x="109" y="182"/>
                </a:cubicBezTo>
                <a:cubicBezTo>
                  <a:pt x="111" y="170"/>
                  <a:pt x="111" y="170"/>
                  <a:pt x="111" y="170"/>
                </a:cubicBezTo>
                <a:cubicBezTo>
                  <a:pt x="100" y="174"/>
                  <a:pt x="89" y="177"/>
                  <a:pt x="76" y="177"/>
                </a:cubicBezTo>
                <a:cubicBezTo>
                  <a:pt x="63" y="177"/>
                  <a:pt x="51" y="174"/>
                  <a:pt x="41" y="170"/>
                </a:cubicBezTo>
                <a:close/>
                <a:moveTo>
                  <a:pt x="76" y="0"/>
                </a:moveTo>
                <a:cubicBezTo>
                  <a:pt x="34" y="0"/>
                  <a:pt x="0" y="34"/>
                  <a:pt x="0" y="76"/>
                </a:cubicBezTo>
                <a:cubicBezTo>
                  <a:pt x="0" y="104"/>
                  <a:pt x="15" y="128"/>
                  <a:pt x="36" y="141"/>
                </a:cubicBezTo>
                <a:cubicBezTo>
                  <a:pt x="39" y="160"/>
                  <a:pt x="39" y="160"/>
                  <a:pt x="39" y="160"/>
                </a:cubicBezTo>
                <a:cubicBezTo>
                  <a:pt x="50" y="165"/>
                  <a:pt x="63" y="168"/>
                  <a:pt x="76" y="168"/>
                </a:cubicBezTo>
                <a:cubicBezTo>
                  <a:pt x="89" y="168"/>
                  <a:pt x="102" y="165"/>
                  <a:pt x="113" y="160"/>
                </a:cubicBezTo>
                <a:cubicBezTo>
                  <a:pt x="115" y="141"/>
                  <a:pt x="115" y="141"/>
                  <a:pt x="115" y="141"/>
                </a:cubicBezTo>
                <a:cubicBezTo>
                  <a:pt x="137" y="128"/>
                  <a:pt x="152" y="104"/>
                  <a:pt x="152" y="76"/>
                </a:cubicBezTo>
                <a:cubicBezTo>
                  <a:pt x="152" y="34"/>
                  <a:pt x="118" y="0"/>
                  <a:pt x="76" y="0"/>
                </a:cubicBezTo>
                <a:close/>
                <a:moveTo>
                  <a:pt x="104" y="132"/>
                </a:moveTo>
                <a:cubicBezTo>
                  <a:pt x="102" y="150"/>
                  <a:pt x="102" y="150"/>
                  <a:pt x="102" y="150"/>
                </a:cubicBezTo>
                <a:cubicBezTo>
                  <a:pt x="102" y="150"/>
                  <a:pt x="95" y="154"/>
                  <a:pt x="76" y="154"/>
                </a:cubicBezTo>
                <a:cubicBezTo>
                  <a:pt x="57" y="154"/>
                  <a:pt x="50" y="150"/>
                  <a:pt x="50" y="150"/>
                </a:cubicBezTo>
                <a:cubicBezTo>
                  <a:pt x="48" y="132"/>
                  <a:pt x="48" y="132"/>
                  <a:pt x="48" y="132"/>
                </a:cubicBezTo>
                <a:cubicBezTo>
                  <a:pt x="27" y="122"/>
                  <a:pt x="13" y="101"/>
                  <a:pt x="13" y="76"/>
                </a:cubicBezTo>
                <a:cubicBezTo>
                  <a:pt x="13" y="42"/>
                  <a:pt x="41" y="14"/>
                  <a:pt x="76" y="14"/>
                </a:cubicBezTo>
                <a:cubicBezTo>
                  <a:pt x="110" y="14"/>
                  <a:pt x="139" y="42"/>
                  <a:pt x="139" y="76"/>
                </a:cubicBezTo>
                <a:cubicBezTo>
                  <a:pt x="139" y="101"/>
                  <a:pt x="124" y="122"/>
                  <a:pt x="104" y="132"/>
                </a:cubicBezTo>
                <a:close/>
                <a:moveTo>
                  <a:pt x="93" y="104"/>
                </a:moveTo>
                <a:cubicBezTo>
                  <a:pt x="76" y="74"/>
                  <a:pt x="76" y="74"/>
                  <a:pt x="76" y="74"/>
                </a:cubicBezTo>
                <a:cubicBezTo>
                  <a:pt x="59" y="104"/>
                  <a:pt x="59" y="104"/>
                  <a:pt x="59" y="104"/>
                </a:cubicBezTo>
                <a:cubicBezTo>
                  <a:pt x="52" y="89"/>
                  <a:pt x="52" y="89"/>
                  <a:pt x="52" y="89"/>
                </a:cubicBezTo>
                <a:cubicBezTo>
                  <a:pt x="41" y="94"/>
                  <a:pt x="41" y="94"/>
                  <a:pt x="41" y="94"/>
                </a:cubicBezTo>
                <a:cubicBezTo>
                  <a:pt x="58" y="131"/>
                  <a:pt x="58" y="131"/>
                  <a:pt x="58" y="131"/>
                </a:cubicBezTo>
                <a:cubicBezTo>
                  <a:pt x="76" y="98"/>
                  <a:pt x="76" y="98"/>
                  <a:pt x="76" y="98"/>
                </a:cubicBezTo>
                <a:cubicBezTo>
                  <a:pt x="94" y="131"/>
                  <a:pt x="94" y="131"/>
                  <a:pt x="94" y="131"/>
                </a:cubicBezTo>
                <a:cubicBezTo>
                  <a:pt x="111" y="94"/>
                  <a:pt x="111" y="94"/>
                  <a:pt x="111" y="94"/>
                </a:cubicBezTo>
                <a:cubicBezTo>
                  <a:pt x="100" y="89"/>
                  <a:pt x="100" y="89"/>
                  <a:pt x="100" y="89"/>
                </a:cubicBezTo>
                <a:lnTo>
                  <a:pt x="93" y="104"/>
                </a:lnTo>
                <a:close/>
              </a:path>
            </a:pathLst>
          </a:custGeom>
          <a:solidFill>
            <a:schemeClr val="tx1"/>
          </a:solidFill>
          <a:ln w="9525">
            <a:noFill/>
            <a:round/>
            <a:headEnd/>
            <a:tailEnd/>
          </a:ln>
        </p:spPr>
        <p:txBody>
          <a:bodyPr vert="horz" wrap="square" lIns="68580" tIns="34290" rIns="68580" bIns="34290" numCol="1" anchor="t" anchorCtr="0" compatLnSpc="1">
            <a:prstTxWarp prst="textNoShape">
              <a:avLst/>
            </a:prstTxWarp>
          </a:bodyPr>
          <a:lstStyle/>
          <a:p>
            <a:endParaRPr lang="ko-KR" altLang="en-US" sz="1350">
              <a:latin typeface="+mj-ea"/>
              <a:ea typeface="+mj-ea"/>
            </a:endParaRPr>
          </a:p>
        </p:txBody>
      </p:sp>
      <p:grpSp>
        <p:nvGrpSpPr>
          <p:cNvPr id="60" name="Group 18"/>
          <p:cNvGrpSpPr/>
          <p:nvPr/>
        </p:nvGrpSpPr>
        <p:grpSpPr>
          <a:xfrm>
            <a:off x="5571776" y="3029546"/>
            <a:ext cx="234201" cy="234201"/>
            <a:chOff x="6350" y="4763"/>
            <a:chExt cx="492125" cy="492125"/>
          </a:xfrm>
          <a:solidFill>
            <a:schemeClr val="tx1"/>
          </a:solidFill>
        </p:grpSpPr>
        <p:sp>
          <p:nvSpPr>
            <p:cNvPr id="61" name="Freeform 156"/>
            <p:cNvSpPr>
              <a:spLocks noEditPoints="1"/>
            </p:cNvSpPr>
            <p:nvPr/>
          </p:nvSpPr>
          <p:spPr bwMode="auto">
            <a:xfrm>
              <a:off x="6350" y="4763"/>
              <a:ext cx="492125" cy="492125"/>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3 h 128"/>
                <a:gd name="T18" fmla="*/ 15 w 128"/>
                <a:gd name="T19" fmla="*/ 23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3 w 128"/>
                <a:gd name="T31" fmla="*/ 113 h 128"/>
                <a:gd name="T32" fmla="*/ 33 w 128"/>
                <a:gd name="T33" fmla="*/ 114 h 128"/>
                <a:gd name="T34" fmla="*/ 48 w 128"/>
                <a:gd name="T35" fmla="*/ 109 h 128"/>
                <a:gd name="T36" fmla="*/ 59 w 128"/>
                <a:gd name="T37" fmla="*/ 128 h 128"/>
                <a:gd name="T38" fmla="*/ 77 w 128"/>
                <a:gd name="T39" fmla="*/ 122 h 128"/>
                <a:gd name="T40" fmla="*/ 85 w 128"/>
                <a:gd name="T41" fmla="*/ 107 h 128"/>
                <a:gd name="T42" fmla="*/ 100 w 128"/>
                <a:gd name="T43" fmla="*/ 115 h 128"/>
                <a:gd name="T44" fmla="*/ 113 w 128"/>
                <a:gd name="T45" fmla="*/ 105 h 128"/>
                <a:gd name="T46" fmla="*/ 107 w 128"/>
                <a:gd name="T47" fmla="*/ 85 h 128"/>
                <a:gd name="T48" fmla="*/ 122 w 128"/>
                <a:gd name="T49" fmla="*/ 77 h 128"/>
                <a:gd name="T50" fmla="*/ 128 w 128"/>
                <a:gd name="T51" fmla="*/ 59 h 128"/>
                <a:gd name="T52" fmla="*/ 108 w 128"/>
                <a:gd name="T53" fmla="*/ 72 h 128"/>
                <a:gd name="T54" fmla="*/ 100 w 128"/>
                <a:gd name="T55" fmla="*/ 81 h 128"/>
                <a:gd name="T56" fmla="*/ 107 w 128"/>
                <a:gd name="T57" fmla="*/ 100 h 128"/>
                <a:gd name="T58" fmla="*/ 89 w 128"/>
                <a:gd name="T59" fmla="*/ 101 h 128"/>
                <a:gd name="T60" fmla="*/ 81 w 128"/>
                <a:gd name="T61" fmla="*/ 100 h 128"/>
                <a:gd name="T62" fmla="*/ 72 w 128"/>
                <a:gd name="T63" fmla="*/ 108 h 128"/>
                <a:gd name="T64" fmla="*/ 59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7 h 128"/>
                <a:gd name="T82" fmla="*/ 21 w 128"/>
                <a:gd name="T83" fmla="*/ 28 h 128"/>
                <a:gd name="T84" fmla="*/ 39 w 128"/>
                <a:gd name="T85" fmla="*/ 27 h 128"/>
                <a:gd name="T86" fmla="*/ 47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1 h 128"/>
                <a:gd name="T98" fmla="*/ 101 w 128"/>
                <a:gd name="T99" fmla="*/ 39 h 128"/>
                <a:gd name="T100" fmla="*/ 102 w 128"/>
                <a:gd name="T101" fmla="*/ 51 h 128"/>
                <a:gd name="T102" fmla="*/ 120 w 128"/>
                <a:gd name="T103" fmla="*/ 59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2" y="51"/>
                  </a:moveTo>
                  <a:cubicBezTo>
                    <a:pt x="109" y="48"/>
                    <a:pt x="109" y="48"/>
                    <a:pt x="109" y="48"/>
                  </a:cubicBezTo>
                  <a:cubicBezTo>
                    <a:pt x="109" y="46"/>
                    <a:pt x="108" y="45"/>
                    <a:pt x="107" y="43"/>
                  </a:cubicBezTo>
                  <a:cubicBezTo>
                    <a:pt x="114" y="33"/>
                    <a:pt x="114" y="33"/>
                    <a:pt x="114" y="33"/>
                  </a:cubicBezTo>
                  <a:cubicBezTo>
                    <a:pt x="116" y="30"/>
                    <a:pt x="116" y="25"/>
                    <a:pt x="113" y="23"/>
                  </a:cubicBezTo>
                  <a:cubicBezTo>
                    <a:pt x="105" y="15"/>
                    <a:pt x="105" y="15"/>
                    <a:pt x="105" y="15"/>
                  </a:cubicBezTo>
                  <a:cubicBezTo>
                    <a:pt x="104" y="13"/>
                    <a:pt x="102" y="13"/>
                    <a:pt x="100" y="13"/>
                  </a:cubicBezTo>
                  <a:cubicBezTo>
                    <a:pt x="98" y="13"/>
                    <a:pt x="97" y="13"/>
                    <a:pt x="95" y="14"/>
                  </a:cubicBezTo>
                  <a:cubicBezTo>
                    <a:pt x="85" y="21"/>
                    <a:pt x="85" y="21"/>
                    <a:pt x="85" y="21"/>
                  </a:cubicBezTo>
                  <a:cubicBezTo>
                    <a:pt x="83" y="20"/>
                    <a:pt x="82" y="19"/>
                    <a:pt x="80" y="19"/>
                  </a:cubicBezTo>
                  <a:cubicBezTo>
                    <a:pt x="77" y="6"/>
                    <a:pt x="77" y="6"/>
                    <a:pt x="77" y="6"/>
                  </a:cubicBezTo>
                  <a:cubicBezTo>
                    <a:pt x="77" y="3"/>
                    <a:pt x="73" y="0"/>
                    <a:pt x="69" y="0"/>
                  </a:cubicBezTo>
                  <a:cubicBezTo>
                    <a:pt x="59" y="0"/>
                    <a:pt x="59" y="0"/>
                    <a:pt x="59"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3"/>
                    <a:pt x="28" y="13"/>
                  </a:cubicBezTo>
                  <a:cubicBezTo>
                    <a:pt x="26" y="13"/>
                    <a:pt x="24" y="13"/>
                    <a:pt x="23" y="15"/>
                  </a:cubicBezTo>
                  <a:cubicBezTo>
                    <a:pt x="15" y="23"/>
                    <a:pt x="15" y="23"/>
                    <a:pt x="15" y="23"/>
                  </a:cubicBezTo>
                  <a:cubicBezTo>
                    <a:pt x="12" y="25"/>
                    <a:pt x="12" y="30"/>
                    <a:pt x="14" y="33"/>
                  </a:cubicBezTo>
                  <a:cubicBezTo>
                    <a:pt x="21" y="43"/>
                    <a:pt x="21" y="43"/>
                    <a:pt x="21" y="43"/>
                  </a:cubicBezTo>
                  <a:cubicBezTo>
                    <a:pt x="20" y="45"/>
                    <a:pt x="19" y="46"/>
                    <a:pt x="19" y="48"/>
                  </a:cubicBezTo>
                  <a:cubicBezTo>
                    <a:pt x="6" y="51"/>
                    <a:pt x="6" y="51"/>
                    <a:pt x="6" y="51"/>
                  </a:cubicBezTo>
                  <a:cubicBezTo>
                    <a:pt x="3" y="51"/>
                    <a:pt x="0" y="55"/>
                    <a:pt x="0" y="59"/>
                  </a:cubicBezTo>
                  <a:cubicBezTo>
                    <a:pt x="0" y="69"/>
                    <a:pt x="0" y="69"/>
                    <a:pt x="0" y="69"/>
                  </a:cubicBezTo>
                  <a:cubicBezTo>
                    <a:pt x="0" y="73"/>
                    <a:pt x="3" y="77"/>
                    <a:pt x="6" y="77"/>
                  </a:cubicBezTo>
                  <a:cubicBezTo>
                    <a:pt x="19" y="80"/>
                    <a:pt x="19" y="80"/>
                    <a:pt x="19" y="80"/>
                  </a:cubicBezTo>
                  <a:cubicBezTo>
                    <a:pt x="19" y="82"/>
                    <a:pt x="20" y="83"/>
                    <a:pt x="21" y="85"/>
                  </a:cubicBezTo>
                  <a:cubicBezTo>
                    <a:pt x="14" y="95"/>
                    <a:pt x="14" y="95"/>
                    <a:pt x="14" y="95"/>
                  </a:cubicBezTo>
                  <a:cubicBezTo>
                    <a:pt x="12" y="98"/>
                    <a:pt x="12" y="103"/>
                    <a:pt x="15" y="105"/>
                  </a:cubicBezTo>
                  <a:cubicBezTo>
                    <a:pt x="23" y="113"/>
                    <a:pt x="23" y="113"/>
                    <a:pt x="23"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2"/>
                    <a:pt x="51" y="122"/>
                    <a:pt x="51" y="122"/>
                  </a:cubicBezTo>
                  <a:cubicBezTo>
                    <a:pt x="51" y="125"/>
                    <a:pt x="55" y="128"/>
                    <a:pt x="59" y="128"/>
                  </a:cubicBezTo>
                  <a:cubicBezTo>
                    <a:pt x="69" y="128"/>
                    <a:pt x="69" y="128"/>
                    <a:pt x="69" y="128"/>
                  </a:cubicBezTo>
                  <a:cubicBezTo>
                    <a:pt x="73" y="128"/>
                    <a:pt x="77" y="125"/>
                    <a:pt x="77" y="122"/>
                  </a:cubicBezTo>
                  <a:cubicBezTo>
                    <a:pt x="80" y="109"/>
                    <a:pt x="80" y="109"/>
                    <a:pt x="80" y="109"/>
                  </a:cubicBezTo>
                  <a:cubicBezTo>
                    <a:pt x="82"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2"/>
                    <a:pt x="109" y="80"/>
                  </a:cubicBezTo>
                  <a:cubicBezTo>
                    <a:pt x="122" y="77"/>
                    <a:pt x="122" y="77"/>
                    <a:pt x="122" y="77"/>
                  </a:cubicBezTo>
                  <a:cubicBezTo>
                    <a:pt x="125" y="77"/>
                    <a:pt x="128" y="73"/>
                    <a:pt x="128" y="69"/>
                  </a:cubicBezTo>
                  <a:cubicBezTo>
                    <a:pt x="128" y="59"/>
                    <a:pt x="128" y="59"/>
                    <a:pt x="128" y="59"/>
                  </a:cubicBezTo>
                  <a:cubicBezTo>
                    <a:pt x="128" y="55"/>
                    <a:pt x="125" y="51"/>
                    <a:pt x="122" y="51"/>
                  </a:cubicBezTo>
                  <a:close/>
                  <a:moveTo>
                    <a:pt x="108" y="72"/>
                  </a:moveTo>
                  <a:cubicBezTo>
                    <a:pt x="105" y="72"/>
                    <a:pt x="103" y="74"/>
                    <a:pt x="102" y="77"/>
                  </a:cubicBezTo>
                  <a:cubicBezTo>
                    <a:pt x="101" y="79"/>
                    <a:pt x="101" y="80"/>
                    <a:pt x="100" y="81"/>
                  </a:cubicBezTo>
                  <a:cubicBezTo>
                    <a:pt x="99" y="84"/>
                    <a:pt x="99" y="87"/>
                    <a:pt x="101" y="89"/>
                  </a:cubicBezTo>
                  <a:cubicBezTo>
                    <a:pt x="107" y="100"/>
                    <a:pt x="107" y="100"/>
                    <a:pt x="107" y="100"/>
                  </a:cubicBezTo>
                  <a:cubicBezTo>
                    <a:pt x="100" y="107"/>
                    <a:pt x="100" y="107"/>
                    <a:pt x="100" y="107"/>
                  </a:cubicBezTo>
                  <a:cubicBezTo>
                    <a:pt x="89" y="101"/>
                    <a:pt x="89" y="101"/>
                    <a:pt x="89" y="101"/>
                  </a:cubicBezTo>
                  <a:cubicBezTo>
                    <a:pt x="88" y="100"/>
                    <a:pt x="86" y="99"/>
                    <a:pt x="85" y="99"/>
                  </a:cubicBezTo>
                  <a:cubicBezTo>
                    <a:pt x="84" y="99"/>
                    <a:pt x="83" y="99"/>
                    <a:pt x="81" y="100"/>
                  </a:cubicBezTo>
                  <a:cubicBezTo>
                    <a:pt x="80" y="101"/>
                    <a:pt x="79" y="101"/>
                    <a:pt x="77" y="102"/>
                  </a:cubicBezTo>
                  <a:cubicBezTo>
                    <a:pt x="74" y="103"/>
                    <a:pt x="72" y="105"/>
                    <a:pt x="72" y="108"/>
                  </a:cubicBezTo>
                  <a:cubicBezTo>
                    <a:pt x="69" y="120"/>
                    <a:pt x="69" y="120"/>
                    <a:pt x="69" y="120"/>
                  </a:cubicBezTo>
                  <a:cubicBezTo>
                    <a:pt x="59" y="120"/>
                    <a:pt x="59" y="120"/>
                    <a:pt x="59" y="120"/>
                  </a:cubicBezTo>
                  <a:cubicBezTo>
                    <a:pt x="56" y="108"/>
                    <a:pt x="56" y="108"/>
                    <a:pt x="56" y="108"/>
                  </a:cubicBezTo>
                  <a:cubicBezTo>
                    <a:pt x="56" y="105"/>
                    <a:pt x="54" y="103"/>
                    <a:pt x="51" y="102"/>
                  </a:cubicBezTo>
                  <a:cubicBezTo>
                    <a:pt x="49" y="101"/>
                    <a:pt x="48" y="101"/>
                    <a:pt x="47" y="100"/>
                  </a:cubicBezTo>
                  <a:cubicBezTo>
                    <a:pt x="45" y="99"/>
                    <a:pt x="44" y="99"/>
                    <a:pt x="43" y="99"/>
                  </a:cubicBezTo>
                  <a:cubicBezTo>
                    <a:pt x="42" y="99"/>
                    <a:pt x="40" y="100"/>
                    <a:pt x="39" y="101"/>
                  </a:cubicBezTo>
                  <a:cubicBezTo>
                    <a:pt x="28" y="107"/>
                    <a:pt x="28" y="107"/>
                    <a:pt x="28" y="107"/>
                  </a:cubicBezTo>
                  <a:cubicBezTo>
                    <a:pt x="21" y="100"/>
                    <a:pt x="21" y="100"/>
                    <a:pt x="21" y="100"/>
                  </a:cubicBezTo>
                  <a:cubicBezTo>
                    <a:pt x="27" y="89"/>
                    <a:pt x="27" y="89"/>
                    <a:pt x="27" y="89"/>
                  </a:cubicBezTo>
                  <a:cubicBezTo>
                    <a:pt x="29" y="87"/>
                    <a:pt x="29" y="84"/>
                    <a:pt x="28" y="81"/>
                  </a:cubicBezTo>
                  <a:cubicBezTo>
                    <a:pt x="27" y="80"/>
                    <a:pt x="27" y="79"/>
                    <a:pt x="26" y="77"/>
                  </a:cubicBezTo>
                  <a:cubicBezTo>
                    <a:pt x="25" y="74"/>
                    <a:pt x="23" y="72"/>
                    <a:pt x="20" y="72"/>
                  </a:cubicBezTo>
                  <a:cubicBezTo>
                    <a:pt x="8" y="69"/>
                    <a:pt x="8" y="69"/>
                    <a:pt x="8" y="69"/>
                  </a:cubicBezTo>
                  <a:cubicBezTo>
                    <a:pt x="8" y="59"/>
                    <a:pt x="8" y="59"/>
                    <a:pt x="8" y="59"/>
                  </a:cubicBezTo>
                  <a:cubicBezTo>
                    <a:pt x="20" y="56"/>
                    <a:pt x="20" y="56"/>
                    <a:pt x="20" y="56"/>
                  </a:cubicBezTo>
                  <a:cubicBezTo>
                    <a:pt x="23" y="56"/>
                    <a:pt x="25" y="54"/>
                    <a:pt x="26" y="51"/>
                  </a:cubicBezTo>
                  <a:cubicBezTo>
                    <a:pt x="27" y="49"/>
                    <a:pt x="27" y="48"/>
                    <a:pt x="28" y="47"/>
                  </a:cubicBezTo>
                  <a:cubicBezTo>
                    <a:pt x="29" y="44"/>
                    <a:pt x="29" y="41"/>
                    <a:pt x="27" y="39"/>
                  </a:cubicBezTo>
                  <a:cubicBezTo>
                    <a:pt x="21" y="28"/>
                    <a:pt x="21" y="28"/>
                    <a:pt x="21" y="28"/>
                  </a:cubicBezTo>
                  <a:cubicBezTo>
                    <a:pt x="28" y="21"/>
                    <a:pt x="28" y="21"/>
                    <a:pt x="28" y="21"/>
                  </a:cubicBezTo>
                  <a:cubicBezTo>
                    <a:pt x="39" y="27"/>
                    <a:pt x="39" y="27"/>
                    <a:pt x="39" y="27"/>
                  </a:cubicBezTo>
                  <a:cubicBezTo>
                    <a:pt x="40" y="28"/>
                    <a:pt x="42" y="29"/>
                    <a:pt x="43" y="29"/>
                  </a:cubicBezTo>
                  <a:cubicBezTo>
                    <a:pt x="44" y="29"/>
                    <a:pt x="45" y="29"/>
                    <a:pt x="47" y="28"/>
                  </a:cubicBezTo>
                  <a:cubicBezTo>
                    <a:pt x="48" y="27"/>
                    <a:pt x="49" y="27"/>
                    <a:pt x="51" y="26"/>
                  </a:cubicBezTo>
                  <a:cubicBezTo>
                    <a:pt x="54" y="25"/>
                    <a:pt x="56" y="23"/>
                    <a:pt x="56" y="20"/>
                  </a:cubicBezTo>
                  <a:cubicBezTo>
                    <a:pt x="59" y="8"/>
                    <a:pt x="59" y="8"/>
                    <a:pt x="59" y="8"/>
                  </a:cubicBezTo>
                  <a:cubicBezTo>
                    <a:pt x="69" y="8"/>
                    <a:pt x="69" y="8"/>
                    <a:pt x="69" y="8"/>
                  </a:cubicBezTo>
                  <a:cubicBezTo>
                    <a:pt x="72" y="20"/>
                    <a:pt x="72" y="20"/>
                    <a:pt x="72" y="20"/>
                  </a:cubicBezTo>
                  <a:cubicBezTo>
                    <a:pt x="72" y="23"/>
                    <a:pt x="74" y="25"/>
                    <a:pt x="77" y="26"/>
                  </a:cubicBezTo>
                  <a:cubicBezTo>
                    <a:pt x="79" y="27"/>
                    <a:pt x="80" y="27"/>
                    <a:pt x="81" y="28"/>
                  </a:cubicBezTo>
                  <a:cubicBezTo>
                    <a:pt x="83" y="29"/>
                    <a:pt x="84" y="29"/>
                    <a:pt x="85" y="29"/>
                  </a:cubicBezTo>
                  <a:cubicBezTo>
                    <a:pt x="86" y="29"/>
                    <a:pt x="88" y="28"/>
                    <a:pt x="89" y="27"/>
                  </a:cubicBezTo>
                  <a:cubicBezTo>
                    <a:pt x="100" y="21"/>
                    <a:pt x="100" y="21"/>
                    <a:pt x="100" y="21"/>
                  </a:cubicBezTo>
                  <a:cubicBezTo>
                    <a:pt x="107" y="28"/>
                    <a:pt x="107" y="28"/>
                    <a:pt x="107" y="28"/>
                  </a:cubicBezTo>
                  <a:cubicBezTo>
                    <a:pt x="101" y="39"/>
                    <a:pt x="101" y="39"/>
                    <a:pt x="101" y="39"/>
                  </a:cubicBezTo>
                  <a:cubicBezTo>
                    <a:pt x="99" y="41"/>
                    <a:pt x="99" y="44"/>
                    <a:pt x="100" y="47"/>
                  </a:cubicBezTo>
                  <a:cubicBezTo>
                    <a:pt x="101" y="48"/>
                    <a:pt x="101" y="49"/>
                    <a:pt x="102" y="51"/>
                  </a:cubicBezTo>
                  <a:cubicBezTo>
                    <a:pt x="103" y="54"/>
                    <a:pt x="105" y="56"/>
                    <a:pt x="108" y="56"/>
                  </a:cubicBezTo>
                  <a:cubicBezTo>
                    <a:pt x="120" y="59"/>
                    <a:pt x="120" y="59"/>
                    <a:pt x="120" y="59"/>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2" name="Freeform 157"/>
            <p:cNvSpPr>
              <a:spLocks noEditPoints="1"/>
            </p:cNvSpPr>
            <p:nvPr/>
          </p:nvSpPr>
          <p:spPr bwMode="auto">
            <a:xfrm>
              <a:off x="146050" y="144463"/>
              <a:ext cx="214313" cy="214313"/>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3 h 56"/>
                <a:gd name="T12" fmla="*/ 4 w 56"/>
                <a:gd name="T13" fmla="*/ 28 h 56"/>
                <a:gd name="T14" fmla="*/ 28 w 56"/>
                <a:gd name="T15" fmla="*/ 4 h 56"/>
                <a:gd name="T16" fmla="*/ 53 w 56"/>
                <a:gd name="T17" fmla="*/ 28 h 56"/>
                <a:gd name="T18" fmla="*/ 28 w 56"/>
                <a:gd name="T19" fmla="*/ 53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3" y="0"/>
                    <a:pt x="0" y="13"/>
                    <a:pt x="0" y="28"/>
                  </a:cubicBezTo>
                  <a:cubicBezTo>
                    <a:pt x="0" y="43"/>
                    <a:pt x="13" y="56"/>
                    <a:pt x="28" y="56"/>
                  </a:cubicBezTo>
                  <a:cubicBezTo>
                    <a:pt x="43" y="56"/>
                    <a:pt x="56" y="43"/>
                    <a:pt x="56" y="28"/>
                  </a:cubicBezTo>
                  <a:cubicBezTo>
                    <a:pt x="56" y="13"/>
                    <a:pt x="43" y="0"/>
                    <a:pt x="28" y="0"/>
                  </a:cubicBezTo>
                  <a:close/>
                  <a:moveTo>
                    <a:pt x="28" y="53"/>
                  </a:moveTo>
                  <a:cubicBezTo>
                    <a:pt x="14" y="53"/>
                    <a:pt x="4" y="42"/>
                    <a:pt x="4" y="28"/>
                  </a:cubicBezTo>
                  <a:cubicBezTo>
                    <a:pt x="4" y="14"/>
                    <a:pt x="14" y="4"/>
                    <a:pt x="28" y="4"/>
                  </a:cubicBezTo>
                  <a:cubicBezTo>
                    <a:pt x="42" y="4"/>
                    <a:pt x="53" y="14"/>
                    <a:pt x="53" y="28"/>
                  </a:cubicBezTo>
                  <a:cubicBezTo>
                    <a:pt x="53" y="42"/>
                    <a:pt x="42" y="53"/>
                    <a:pt x="28"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sp>
          <p:nvSpPr>
            <p:cNvPr id="63" name="Freeform 158"/>
            <p:cNvSpPr>
              <a:spLocks noEditPoints="1"/>
            </p:cNvSpPr>
            <p:nvPr/>
          </p:nvSpPr>
          <p:spPr bwMode="auto">
            <a:xfrm>
              <a:off x="192088" y="190501"/>
              <a:ext cx="122238" cy="122238"/>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3" y="4"/>
                    <a:pt x="28" y="9"/>
                    <a:pt x="28" y="16"/>
                  </a:cubicBezTo>
                  <a:cubicBezTo>
                    <a:pt x="28" y="23"/>
                    <a:pt x="23"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id-ID" sz="1350">
                <a:latin typeface="+mj-ea"/>
                <a:ea typeface="+mj-ea"/>
                <a:cs typeface="Roboto condensed"/>
              </a:endParaRPr>
            </a:p>
          </p:txBody>
        </p:sp>
      </p:grpSp>
      <p:sp>
        <p:nvSpPr>
          <p:cNvPr id="64" name="TextBox 26"/>
          <p:cNvSpPr txBox="1"/>
          <p:nvPr/>
        </p:nvSpPr>
        <p:spPr>
          <a:xfrm>
            <a:off x="172045" y="3120644"/>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a:t>
            </a:r>
            <a:r>
              <a:rPr lang="zh-CN" altLang="en-US" sz="788" kern="0" dirty="0">
                <a:solidFill>
                  <a:schemeClr val="tx1">
                    <a:lumMod val="85000"/>
                    <a:lumOff val="15000"/>
                  </a:schemeClr>
                </a:solidFill>
                <a:latin typeface="微软雅黑" pitchFamily="34" charset="-122"/>
                <a:ea typeface="微软雅黑" pitchFamily="34" charset="-122"/>
              </a:rPr>
              <a:t>粘贴</a:t>
            </a:r>
            <a:endParaRPr lang="zh-CN" altLang="en-US" sz="788" kern="0" dirty="0">
              <a:solidFill>
                <a:schemeClr val="tx1">
                  <a:lumMod val="85000"/>
                  <a:lumOff val="15000"/>
                </a:schemeClr>
              </a:solidFill>
              <a:latin typeface="微软雅黑" pitchFamily="34" charset="-122"/>
              <a:ea typeface="微软雅黑" pitchFamily="34" charset="-122"/>
            </a:endParaRPr>
          </a:p>
        </p:txBody>
      </p:sp>
      <p:sp>
        <p:nvSpPr>
          <p:cNvPr id="65" name="TextBox 27"/>
          <p:cNvSpPr txBox="1"/>
          <p:nvPr/>
        </p:nvSpPr>
        <p:spPr>
          <a:xfrm>
            <a:off x="1590496" y="3386646"/>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a:t>
            </a:r>
            <a:r>
              <a:rPr lang="zh-CN" altLang="en-US" sz="788" kern="0" dirty="0">
                <a:solidFill>
                  <a:schemeClr val="tx1">
                    <a:lumMod val="85000"/>
                    <a:lumOff val="15000"/>
                  </a:schemeClr>
                </a:solidFill>
                <a:latin typeface="微软雅黑" pitchFamily="34" charset="-122"/>
                <a:ea typeface="微软雅黑" pitchFamily="34" charset="-122"/>
              </a:rPr>
              <a:t>粘贴</a:t>
            </a:r>
            <a:endParaRPr lang="zh-CN" altLang="en-US" sz="788" kern="0" dirty="0">
              <a:solidFill>
                <a:schemeClr val="tx1">
                  <a:lumMod val="85000"/>
                  <a:lumOff val="15000"/>
                </a:schemeClr>
              </a:solidFill>
              <a:latin typeface="微软雅黑" pitchFamily="34" charset="-122"/>
              <a:ea typeface="微软雅黑" pitchFamily="34" charset="-122"/>
            </a:endParaRPr>
          </a:p>
        </p:txBody>
      </p:sp>
      <p:sp>
        <p:nvSpPr>
          <p:cNvPr id="66" name="TextBox 28"/>
          <p:cNvSpPr txBox="1"/>
          <p:nvPr/>
        </p:nvSpPr>
        <p:spPr>
          <a:xfrm>
            <a:off x="3018208" y="38042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a:t>
            </a:r>
            <a:r>
              <a:rPr lang="zh-CN" altLang="en-US" sz="788" kern="0" dirty="0">
                <a:solidFill>
                  <a:schemeClr val="tx1">
                    <a:lumMod val="85000"/>
                    <a:lumOff val="15000"/>
                  </a:schemeClr>
                </a:solidFill>
                <a:latin typeface="微软雅黑" pitchFamily="34" charset="-122"/>
                <a:ea typeface="微软雅黑" pitchFamily="34" charset="-122"/>
              </a:rPr>
              <a:t>粘贴</a:t>
            </a:r>
            <a:endParaRPr lang="zh-CN" altLang="en-US" sz="788" kern="0" dirty="0">
              <a:solidFill>
                <a:schemeClr val="tx1">
                  <a:lumMod val="85000"/>
                  <a:lumOff val="15000"/>
                </a:schemeClr>
              </a:solidFill>
              <a:latin typeface="微软雅黑" pitchFamily="34" charset="-122"/>
              <a:ea typeface="微软雅黑" pitchFamily="34" charset="-122"/>
            </a:endParaRPr>
          </a:p>
        </p:txBody>
      </p:sp>
      <p:sp>
        <p:nvSpPr>
          <p:cNvPr id="67" name="TextBox 29"/>
          <p:cNvSpPr txBox="1"/>
          <p:nvPr/>
        </p:nvSpPr>
        <p:spPr>
          <a:xfrm>
            <a:off x="5016430" y="3372583"/>
            <a:ext cx="1436906" cy="524772"/>
          </a:xfrm>
          <a:prstGeom prst="rect">
            <a:avLst/>
          </a:prstGeom>
          <a:noFill/>
        </p:spPr>
        <p:txBody>
          <a:bodyPr wrap="square" lIns="51449" tIns="25724" rIns="51449" bIns="25724" rtlCol="0">
            <a:spAutoFit/>
          </a:bodyPr>
          <a:lstStyle/>
          <a:p>
            <a:pPr>
              <a:lnSpc>
                <a:spcPct val="130000"/>
              </a:lnSpc>
              <a:defRPr/>
            </a:pPr>
            <a:r>
              <a:rPr lang="zh-CN" altLang="en-US" sz="788" kern="0" dirty="0">
                <a:solidFill>
                  <a:schemeClr val="tx1">
                    <a:lumMod val="85000"/>
                    <a:lumOff val="15000"/>
                  </a:schemeClr>
                </a:solidFill>
                <a:latin typeface="微软雅黑" pitchFamily="34" charset="-122"/>
                <a:ea typeface="微软雅黑" pitchFamily="34" charset="-122"/>
              </a:rPr>
              <a:t>您的内容打在这里，或者通过复制您的文本后，在此框中选择</a:t>
            </a:r>
            <a:r>
              <a:rPr lang="zh-CN" altLang="en-US" sz="788" kern="0" dirty="0">
                <a:solidFill>
                  <a:schemeClr val="tx1">
                    <a:lumMod val="85000"/>
                    <a:lumOff val="15000"/>
                  </a:schemeClr>
                </a:solidFill>
                <a:latin typeface="微软雅黑" pitchFamily="34" charset="-122"/>
                <a:ea typeface="微软雅黑" pitchFamily="34" charset="-122"/>
              </a:rPr>
              <a:t>粘贴</a:t>
            </a:r>
            <a:endParaRPr lang="zh-CN" altLang="en-US" sz="788" kern="0" dirty="0">
              <a:solidFill>
                <a:schemeClr val="tx1">
                  <a:lumMod val="85000"/>
                  <a:lumOff val="15000"/>
                </a:schemeClr>
              </a:solidFill>
              <a:latin typeface="微软雅黑" pitchFamily="34" charset="-122"/>
              <a:ea typeface="微软雅黑" pitchFamily="34" charset="-122"/>
            </a:endParaRPr>
          </a:p>
        </p:txBody>
      </p:sp>
      <p:grpSp>
        <p:nvGrpSpPr>
          <p:cNvPr id="68" name="组合 67"/>
          <p:cNvGrpSpPr/>
          <p:nvPr/>
        </p:nvGrpSpPr>
        <p:grpSpPr>
          <a:xfrm>
            <a:off x="3508394" y="2630192"/>
            <a:ext cx="607002" cy="607002"/>
            <a:chOff x="4677858" y="2649672"/>
            <a:chExt cx="809336" cy="809336"/>
          </a:xfrm>
          <a:solidFill>
            <a:schemeClr val="accent1"/>
          </a:solidFill>
        </p:grpSpPr>
        <p:sp>
          <p:nvSpPr>
            <p:cNvPr id="69" name="椭圆 68"/>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0" name="椭圆 69"/>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71" name="组合 70"/>
          <p:cNvGrpSpPr/>
          <p:nvPr/>
        </p:nvGrpSpPr>
        <p:grpSpPr>
          <a:xfrm>
            <a:off x="479444" y="1965344"/>
            <a:ext cx="607002" cy="607002"/>
            <a:chOff x="4677858" y="2649672"/>
            <a:chExt cx="809336" cy="809336"/>
          </a:xfrm>
          <a:solidFill>
            <a:schemeClr val="accent1"/>
          </a:solidFill>
        </p:grpSpPr>
        <p:sp>
          <p:nvSpPr>
            <p:cNvPr id="72" name="椭圆 71"/>
            <p:cNvSpPr/>
            <p:nvPr/>
          </p:nvSpPr>
          <p:spPr>
            <a:xfrm>
              <a:off x="4677858" y="2649672"/>
              <a:ext cx="809336" cy="809336"/>
            </a:xfrm>
            <a:prstGeom prst="ellipse">
              <a:avLst/>
            </a:prstGeom>
            <a:solidFill>
              <a:schemeClr val="bg1">
                <a:lumMod val="50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a:defRPr/>
              </a:pPr>
              <a:endParaRPr lang="zh-CN" altLang="en-US" sz="1350" kern="0">
                <a:solidFill>
                  <a:sysClr val="window" lastClr="FFFFFF"/>
                </a:solidFill>
                <a:latin typeface="+mj-ea"/>
                <a:ea typeface="+mj-ea"/>
              </a:endParaRPr>
            </a:p>
          </p:txBody>
        </p:sp>
        <p:sp>
          <p:nvSpPr>
            <p:cNvPr id="73" name="椭圆 72"/>
            <p:cNvSpPr/>
            <p:nvPr/>
          </p:nvSpPr>
          <p:spPr>
            <a:xfrm>
              <a:off x="4719132" y="2696247"/>
              <a:ext cx="726788" cy="726784"/>
            </a:xfrm>
            <a:prstGeom prst="ellipse">
              <a:avLst/>
            </a:prstGeom>
            <a:solidFill>
              <a:schemeClr val="bg1">
                <a:lumMod val="50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pic>
        <p:nvPicPr>
          <p:cNvPr id="74" name="Picture 2" descr="C:\Users\Administrator\Desktop\微立体创业计划\001.png"/>
          <p:cNvPicPr>
            <a:picLocks noChangeAspect="1" noChangeArrowheads="1"/>
          </p:cNvPicPr>
          <p:nvPr/>
        </p:nvPicPr>
        <p:blipFill>
          <a:blip r:embed="rId3" cstate="print">
            <a:extLst>
              <a:ext uri="{BEBA8EAE-BF5A-486C-A8C5-ECC9F3942E4B}">
                <a14:imgProps xmlns:a14="http://schemas.microsoft.com/office/drawing/2010/main">
                  <a14:imgLayer r:embed="rId4">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4972646" y="1543648"/>
            <a:ext cx="1342113" cy="1342112"/>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75" name="Picture 3" descr="C:\Users\Administrator\Desktop\微立体创业计划\002.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64055" y="1361467"/>
            <a:ext cx="1521737" cy="1521737"/>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6" name="矩形 75"/>
          <p:cNvSpPr/>
          <p:nvPr/>
        </p:nvSpPr>
        <p:spPr>
          <a:xfrm>
            <a:off x="5427224" y="1946472"/>
            <a:ext cx="817108" cy="301243"/>
          </a:xfrm>
          <a:prstGeom prst="rect">
            <a:avLst/>
          </a:prstGeom>
        </p:spPr>
        <p:txBody>
          <a:bodyPr wrap="square" lIns="51442" tIns="25721" rIns="51442" bIns="25721">
            <a:spAutoFit/>
          </a:bodyPr>
          <a:lstStyle/>
          <a:p>
            <a:pPr>
              <a:lnSpc>
                <a:spcPct val="120000"/>
              </a:lnSpc>
            </a:pPr>
            <a:r>
              <a:rPr lang="zh-CN" altLang="en-US" sz="1350" dirty="0">
                <a:solidFill>
                  <a:schemeClr val="tx1">
                    <a:lumMod val="65000"/>
                    <a:lumOff val="35000"/>
                  </a:schemeClr>
                </a:solidFill>
                <a:latin typeface="微软雅黑" pitchFamily="34" charset="-122"/>
                <a:ea typeface="微软雅黑" pitchFamily="34" charset="-122"/>
              </a:rPr>
              <a:t>完成概述</a:t>
            </a:r>
            <a:endParaRPr lang="zh-CN" altLang="en-US" sz="1350" dirty="0">
              <a:solidFill>
                <a:schemeClr val="tx1">
                  <a:lumMod val="65000"/>
                  <a:lumOff val="35000"/>
                </a:schemeClr>
              </a:solidFill>
              <a:latin typeface="微软雅黑" pitchFamily="34" charset="-122"/>
              <a:ea typeface="微软雅黑" pitchFamily="34" charset="-122"/>
            </a:endParaRPr>
          </a:p>
        </p:txBody>
      </p:sp>
    </p:spTree>
    <p:extLst>
      <p:ext uri="{BB962C8B-B14F-4D97-AF65-F5344CB8AC3E}">
        <p14:creationId xmlns:p14="http://schemas.microsoft.com/office/powerpoint/2010/main" val="18723016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a:off x="620688" y="247321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20688" y="3823363"/>
            <a:ext cx="2106234" cy="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28700" y="2546717"/>
            <a:ext cx="1890210" cy="276999"/>
          </a:xfrm>
          <a:prstGeom prst="rect">
            <a:avLst/>
          </a:prstGeom>
          <a:noFill/>
        </p:spPr>
        <p:txBody>
          <a:bodyPr wrap="square" lIns="0" tIns="0" rIns="0" bIns="0" rtlCol="0">
            <a:spAutoFit/>
          </a:bodyPr>
          <a:lstStyle/>
          <a:p>
            <a:pPr algn="dist"/>
            <a:r>
              <a:rPr lang="zh-CN" altLang="en-US" b="1" dirty="0">
                <a:latin typeface="+mj-ea"/>
                <a:ea typeface="+mj-ea"/>
              </a:rPr>
              <a:t>添加标题内容文字</a:t>
            </a:r>
            <a:endParaRPr lang="zh-CN" altLang="en-US" b="1" dirty="0">
              <a:latin typeface="+mj-ea"/>
              <a:ea typeface="+mj-ea"/>
            </a:endParaRPr>
          </a:p>
        </p:txBody>
      </p:sp>
      <p:sp>
        <p:nvSpPr>
          <p:cNvPr id="8" name="TextBox 7"/>
          <p:cNvSpPr txBox="1"/>
          <p:nvPr/>
        </p:nvSpPr>
        <p:spPr>
          <a:xfrm>
            <a:off x="1079739" y="318791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endParaRPr lang="zh-CN" altLang="en-US" sz="1050" b="1" dirty="0">
              <a:solidFill>
                <a:prstClr val="black"/>
              </a:solidFill>
              <a:latin typeface="+mj-ea"/>
              <a:ea typeface="+mj-ea"/>
            </a:endParaRPr>
          </a:p>
        </p:txBody>
      </p:sp>
      <p:sp>
        <p:nvSpPr>
          <p:cNvPr id="9" name="TextBox 8"/>
          <p:cNvSpPr txBox="1"/>
          <p:nvPr/>
        </p:nvSpPr>
        <p:spPr>
          <a:xfrm>
            <a:off x="1079739" y="3391315"/>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endParaRPr lang="zh-CN" altLang="en-US" sz="1050" b="1" dirty="0">
              <a:solidFill>
                <a:prstClr val="black"/>
              </a:solidFill>
              <a:latin typeface="+mj-ea"/>
              <a:ea typeface="+mj-ea"/>
            </a:endParaRPr>
          </a:p>
        </p:txBody>
      </p:sp>
      <p:sp>
        <p:nvSpPr>
          <p:cNvPr id="10" name="TextBox 9"/>
          <p:cNvSpPr txBox="1"/>
          <p:nvPr/>
        </p:nvSpPr>
        <p:spPr>
          <a:xfrm>
            <a:off x="1079739" y="3607339"/>
            <a:ext cx="1188132" cy="161583"/>
          </a:xfrm>
          <a:prstGeom prst="rect">
            <a:avLst/>
          </a:prstGeom>
          <a:noFill/>
        </p:spPr>
        <p:txBody>
          <a:bodyPr wrap="square" lIns="0" tIns="0" rIns="0" bIns="0" rtlCol="0">
            <a:spAutoFit/>
          </a:bodyPr>
          <a:lstStyle/>
          <a:p>
            <a:pPr algn="ctr"/>
            <a:r>
              <a:rPr lang="zh-CN" altLang="en-US" sz="1050" b="1" dirty="0">
                <a:solidFill>
                  <a:prstClr val="black"/>
                </a:solidFill>
                <a:latin typeface="+mj-ea"/>
                <a:ea typeface="+mj-ea"/>
              </a:rPr>
              <a:t>关键字设问？</a:t>
            </a:r>
            <a:endParaRPr lang="zh-CN" altLang="en-US" sz="1050" b="1" dirty="0">
              <a:solidFill>
                <a:prstClr val="black"/>
              </a:solidFill>
              <a:latin typeface="+mj-ea"/>
              <a:ea typeface="+mj-ea"/>
            </a:endParaRPr>
          </a:p>
        </p:txBody>
      </p:sp>
      <p:sp>
        <p:nvSpPr>
          <p:cNvPr id="11" name="TextBox 10"/>
          <p:cNvSpPr txBox="1"/>
          <p:nvPr/>
        </p:nvSpPr>
        <p:spPr>
          <a:xfrm>
            <a:off x="620688" y="3903390"/>
            <a:ext cx="2106234" cy="282129"/>
          </a:xfrm>
          <a:prstGeom prst="rect">
            <a:avLst/>
          </a:prstGeom>
          <a:noFill/>
        </p:spPr>
        <p:txBody>
          <a:bodyPr wrap="square" lIns="0" tIns="0" rIns="0" bIns="0" rtlCol="0">
            <a:spAutoFit/>
          </a:bodyPr>
          <a:lstStyle/>
          <a:p>
            <a:pPr algn="just">
              <a:lnSpc>
                <a:spcPts val="1125"/>
              </a:lnSpc>
            </a:pPr>
            <a:r>
              <a:rPr lang="zh-CN" altLang="en-US" sz="750" dirty="0">
                <a:solidFill>
                  <a:prstClr val="black"/>
                </a:solidFill>
                <a:latin typeface="+mj-ea"/>
                <a:ea typeface="+mj-ea"/>
              </a:rPr>
              <a:t>点击输入简要文字内容，文字内容需概括精炼，不用多余的文字修饰，言简意赅的说明分项内容</a:t>
            </a:r>
            <a:r>
              <a:rPr lang="en-US" altLang="zh-CN" sz="750" dirty="0">
                <a:solidFill>
                  <a:prstClr val="black"/>
                </a:solidFill>
                <a:latin typeface="+mj-ea"/>
                <a:ea typeface="+mj-ea"/>
              </a:rPr>
              <a:t>……</a:t>
            </a:r>
          </a:p>
        </p:txBody>
      </p:sp>
      <p:sp>
        <p:nvSpPr>
          <p:cNvPr id="12" name="Freeform 5"/>
          <p:cNvSpPr>
            <a:spLocks/>
          </p:cNvSpPr>
          <p:nvPr/>
        </p:nvSpPr>
        <p:spPr bwMode="auto">
          <a:xfrm>
            <a:off x="3076822" y="1450643"/>
            <a:ext cx="698498" cy="2866652"/>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solidFill>
                <a:prstClr val="black"/>
              </a:solidFill>
              <a:latin typeface="+mj-ea"/>
              <a:ea typeface="+mj-ea"/>
            </a:endParaRPr>
          </a:p>
        </p:txBody>
      </p:sp>
      <p:sp>
        <p:nvSpPr>
          <p:cNvPr id="13" name="圆角矩形 12"/>
          <p:cNvSpPr/>
          <p:nvPr/>
        </p:nvSpPr>
        <p:spPr>
          <a:xfrm>
            <a:off x="3915054" y="1450641"/>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4" name="圆角矩形 13"/>
          <p:cNvSpPr/>
          <p:nvPr/>
        </p:nvSpPr>
        <p:spPr>
          <a:xfrm>
            <a:off x="3915054" y="1869672"/>
            <a:ext cx="2376264" cy="352469"/>
          </a:xfrm>
          <a:prstGeom prst="roundRect">
            <a:avLst/>
          </a:prstGeom>
          <a:solidFill>
            <a:srgbClr val="F8F8F8">
              <a:alpha val="63922"/>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5" name="圆角矩形 14"/>
          <p:cNvSpPr/>
          <p:nvPr/>
        </p:nvSpPr>
        <p:spPr>
          <a:xfrm>
            <a:off x="3915054" y="2288703"/>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6" name="圆角矩形 15"/>
          <p:cNvSpPr/>
          <p:nvPr/>
        </p:nvSpPr>
        <p:spPr>
          <a:xfrm>
            <a:off x="3915054" y="2707734"/>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7" name="圆角矩形 16"/>
          <p:cNvSpPr/>
          <p:nvPr/>
        </p:nvSpPr>
        <p:spPr>
          <a:xfrm>
            <a:off x="3915054" y="312676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8" name="圆角矩形 17"/>
          <p:cNvSpPr/>
          <p:nvPr/>
        </p:nvSpPr>
        <p:spPr>
          <a:xfrm>
            <a:off x="3915054" y="3545796"/>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19" name="圆角矩形 18"/>
          <p:cNvSpPr/>
          <p:nvPr/>
        </p:nvSpPr>
        <p:spPr>
          <a:xfrm>
            <a:off x="3915054" y="3964825"/>
            <a:ext cx="2376264" cy="352469"/>
          </a:xfrm>
          <a:prstGeom prst="roundRect">
            <a:avLst/>
          </a:prstGeom>
          <a:solidFill>
            <a:srgbClr val="F8F8F8">
              <a:alpha val="61961"/>
            </a:srgbClr>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mj-ea"/>
              <a:ea typeface="+mj-ea"/>
            </a:endParaRPr>
          </a:p>
        </p:txBody>
      </p:sp>
      <p:sp>
        <p:nvSpPr>
          <p:cNvPr id="20" name="TextBox 19"/>
          <p:cNvSpPr txBox="1"/>
          <p:nvPr/>
        </p:nvSpPr>
        <p:spPr>
          <a:xfrm>
            <a:off x="4178200" y="1569167"/>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没时间缴罚单！</a:t>
            </a:r>
            <a:endParaRPr lang="en-US" altLang="zh-CN" sz="750" dirty="0">
              <a:solidFill>
                <a:prstClr val="black"/>
              </a:solidFill>
              <a:latin typeface="+mj-ea"/>
              <a:ea typeface="+mj-ea"/>
            </a:endParaRPr>
          </a:p>
        </p:txBody>
      </p:sp>
      <p:sp>
        <p:nvSpPr>
          <p:cNvPr id="21" name="TextBox 20"/>
          <p:cNvSpPr txBox="1"/>
          <p:nvPr/>
        </p:nvSpPr>
        <p:spPr>
          <a:xfrm>
            <a:off x="4178200" y="1988198"/>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工作太</a:t>
            </a:r>
            <a:r>
              <a:rPr lang="zh-CN" altLang="en-US" sz="750" dirty="0">
                <a:solidFill>
                  <a:prstClr val="black"/>
                </a:solidFill>
                <a:latin typeface="+mj-ea"/>
                <a:ea typeface="+mj-ea"/>
              </a:rPr>
              <a:t>忙，没</a:t>
            </a:r>
            <a:r>
              <a:rPr lang="zh-CN" altLang="en-US" sz="750" dirty="0">
                <a:solidFill>
                  <a:prstClr val="black"/>
                </a:solidFill>
                <a:latin typeface="+mj-ea"/>
                <a:ea typeface="+mj-ea"/>
              </a:rPr>
              <a:t>时间做饭！</a:t>
            </a:r>
            <a:endParaRPr lang="en-US" altLang="zh-CN" sz="750" dirty="0">
              <a:solidFill>
                <a:prstClr val="black"/>
              </a:solidFill>
              <a:latin typeface="+mj-ea"/>
              <a:ea typeface="+mj-ea"/>
            </a:endParaRPr>
          </a:p>
        </p:txBody>
      </p:sp>
      <p:sp>
        <p:nvSpPr>
          <p:cNvPr id="22" name="TextBox 21"/>
          <p:cNvSpPr txBox="1"/>
          <p:nvPr/>
        </p:nvSpPr>
        <p:spPr>
          <a:xfrm>
            <a:off x="4178200" y="2407229"/>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快递没人收！</a:t>
            </a:r>
            <a:endParaRPr lang="en-US" altLang="zh-CN" sz="750" dirty="0">
              <a:solidFill>
                <a:prstClr val="black"/>
              </a:solidFill>
              <a:latin typeface="+mj-ea"/>
              <a:ea typeface="+mj-ea"/>
            </a:endParaRPr>
          </a:p>
        </p:txBody>
      </p:sp>
      <p:sp>
        <p:nvSpPr>
          <p:cNvPr id="23" name="TextBox 22"/>
          <p:cNvSpPr txBox="1"/>
          <p:nvPr/>
        </p:nvSpPr>
        <p:spPr>
          <a:xfrm>
            <a:off x="4178200" y="2826260"/>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想吃日式</a:t>
            </a:r>
            <a:r>
              <a:rPr lang="zh-CN" altLang="en-US" sz="750" dirty="0">
                <a:solidFill>
                  <a:prstClr val="black"/>
                </a:solidFill>
                <a:latin typeface="+mj-ea"/>
                <a:ea typeface="+mj-ea"/>
              </a:rPr>
              <a:t>料理，附近却没有！</a:t>
            </a:r>
            <a:endParaRPr lang="en-US" altLang="zh-CN" sz="750" dirty="0">
              <a:solidFill>
                <a:prstClr val="black"/>
              </a:solidFill>
              <a:latin typeface="+mj-ea"/>
              <a:ea typeface="+mj-ea"/>
            </a:endParaRPr>
          </a:p>
        </p:txBody>
      </p:sp>
      <p:sp>
        <p:nvSpPr>
          <p:cNvPr id="24" name="TextBox 23"/>
          <p:cNvSpPr txBox="1"/>
          <p:nvPr/>
        </p:nvSpPr>
        <p:spPr>
          <a:xfrm>
            <a:off x="4178200" y="3245291"/>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现在的食品安全让</a:t>
            </a:r>
            <a:r>
              <a:rPr lang="zh-CN" altLang="en-US" sz="750" dirty="0">
                <a:solidFill>
                  <a:prstClr val="black"/>
                </a:solidFill>
                <a:latin typeface="+mj-ea"/>
                <a:ea typeface="+mj-ea"/>
              </a:rPr>
              <a:t>人不放心！</a:t>
            </a:r>
            <a:endParaRPr lang="en-US" altLang="zh-CN" sz="750" dirty="0">
              <a:solidFill>
                <a:prstClr val="black"/>
              </a:solidFill>
              <a:latin typeface="+mj-ea"/>
              <a:ea typeface="+mj-ea"/>
            </a:endParaRPr>
          </a:p>
        </p:txBody>
      </p:sp>
      <p:sp>
        <p:nvSpPr>
          <p:cNvPr id="25" name="TextBox 24"/>
          <p:cNvSpPr txBox="1"/>
          <p:nvPr/>
        </p:nvSpPr>
        <p:spPr>
          <a:xfrm>
            <a:off x="4178200" y="3664322"/>
            <a:ext cx="1735076" cy="115416"/>
          </a:xfrm>
          <a:prstGeom prst="rect">
            <a:avLst/>
          </a:prstGeom>
          <a:noFill/>
        </p:spPr>
        <p:txBody>
          <a:bodyPr wrap="square" lIns="0" tIns="0" rIns="0" bIns="0" rtlCol="0">
            <a:spAutoFit/>
          </a:bodyPr>
          <a:lstStyle/>
          <a:p>
            <a:pPr algn="just"/>
            <a:r>
              <a:rPr lang="zh-CN" altLang="en-US" sz="750" dirty="0">
                <a:solidFill>
                  <a:prstClr val="black"/>
                </a:solidFill>
                <a:latin typeface="+mj-ea"/>
                <a:ea typeface="+mj-ea"/>
              </a:rPr>
              <a:t>对不良商家投诉无门！</a:t>
            </a:r>
            <a:endParaRPr lang="en-US" altLang="zh-CN" sz="750" dirty="0">
              <a:solidFill>
                <a:prstClr val="black"/>
              </a:solidFill>
              <a:latin typeface="+mj-ea"/>
              <a:ea typeface="+mj-ea"/>
            </a:endParaRPr>
          </a:p>
        </p:txBody>
      </p:sp>
      <p:sp>
        <p:nvSpPr>
          <p:cNvPr id="26" name="TextBox 25"/>
          <p:cNvSpPr txBox="1"/>
          <p:nvPr/>
        </p:nvSpPr>
        <p:spPr>
          <a:xfrm>
            <a:off x="4178200" y="4083351"/>
            <a:ext cx="1735076" cy="115416"/>
          </a:xfrm>
          <a:prstGeom prst="rect">
            <a:avLst/>
          </a:prstGeom>
          <a:noFill/>
        </p:spPr>
        <p:txBody>
          <a:bodyPr wrap="square" lIns="0" tIns="0" rIns="0" bIns="0" rtlCol="0">
            <a:spAutoFit/>
          </a:bodyPr>
          <a:lstStyle/>
          <a:p>
            <a:pPr algn="just"/>
            <a:r>
              <a:rPr lang="en-US" altLang="zh-CN" sz="750" dirty="0">
                <a:solidFill>
                  <a:prstClr val="black"/>
                </a:solidFill>
                <a:latin typeface="+mj-ea"/>
                <a:ea typeface="+mj-ea"/>
              </a:rPr>
              <a:t>…………</a:t>
            </a:r>
          </a:p>
        </p:txBody>
      </p:sp>
      <p:grpSp>
        <p:nvGrpSpPr>
          <p:cNvPr id="27" name="组合 26"/>
          <p:cNvGrpSpPr/>
          <p:nvPr/>
        </p:nvGrpSpPr>
        <p:grpSpPr>
          <a:xfrm>
            <a:off x="1180431" y="1412164"/>
            <a:ext cx="897881" cy="89788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mj-ea"/>
                <a:ea typeface="+mj-ea"/>
              </a:endParaRPr>
            </a:p>
          </p:txBody>
        </p:sp>
        <p:sp>
          <p:nvSpPr>
            <p:cNvPr id="29" name="椭圆 2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30" name="TextBox 2"/>
          <p:cNvSpPr txBox="1"/>
          <p:nvPr/>
        </p:nvSpPr>
        <p:spPr>
          <a:xfrm>
            <a:off x="1148424" y="1589650"/>
            <a:ext cx="943017" cy="577081"/>
          </a:xfrm>
          <a:prstGeom prst="rect">
            <a:avLst/>
          </a:prstGeom>
          <a:noFill/>
        </p:spPr>
        <p:txBody>
          <a:bodyPr wrap="square" lIns="0" tIns="0" rIns="0" bIns="0" rtlCol="0">
            <a:spAutoFit/>
          </a:bodyPr>
          <a:lstStyle/>
          <a:p>
            <a:pPr algn="ctr"/>
            <a:r>
              <a:rPr lang="zh-CN" altLang="en-US" sz="1875" b="1" dirty="0">
                <a:latin typeface="+mj-ea"/>
                <a:ea typeface="+mj-ea"/>
              </a:rPr>
              <a:t>现实</a:t>
            </a:r>
            <a:endParaRPr lang="en-US" altLang="zh-CN" sz="1875" b="1" dirty="0">
              <a:latin typeface="+mj-ea"/>
              <a:ea typeface="+mj-ea"/>
            </a:endParaRPr>
          </a:p>
          <a:p>
            <a:pPr algn="ctr"/>
            <a:r>
              <a:rPr lang="zh-CN" altLang="en-US" sz="1875" b="1" dirty="0">
                <a:latin typeface="+mj-ea"/>
                <a:ea typeface="+mj-ea"/>
              </a:rPr>
              <a:t>需求</a:t>
            </a:r>
            <a:endParaRPr lang="zh-CN" altLang="en-US" sz="1875" b="1" dirty="0">
              <a:latin typeface="+mj-ea"/>
              <a:ea typeface="+mj-ea"/>
            </a:endParaRPr>
          </a:p>
        </p:txBody>
      </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1" name="矩形 10"/>
          <p:cNvSpPr/>
          <p:nvPr/>
        </p:nvSpPr>
        <p:spPr>
          <a:xfrm>
            <a:off x="3867647" y="1604153"/>
            <a:ext cx="476412" cy="438582"/>
          </a:xfrm>
          <a:prstGeom prst="rect">
            <a:avLst/>
          </a:prstGeom>
        </p:spPr>
        <p:txBody>
          <a:bodyPr wrap="none">
            <a:spAutoFit/>
          </a:bodyPr>
          <a:lstStyle/>
          <a:p>
            <a:pPr algn="ctr"/>
            <a:r>
              <a:rPr lang="en-US" altLang="zh-CN" sz="2250" b="1" dirty="0"/>
              <a:t>04</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5" name="组合 4"/>
          <p:cNvGrpSpPr/>
          <p:nvPr/>
        </p:nvGrpSpPr>
        <p:grpSpPr>
          <a:xfrm>
            <a:off x="2878059" y="2517746"/>
            <a:ext cx="1101886" cy="1101886"/>
            <a:chOff x="2193189" y="1893465"/>
            <a:chExt cx="2421376" cy="2421375"/>
          </a:xfrm>
          <a:effectLst/>
        </p:grpSpPr>
        <p:sp>
          <p:nvSpPr>
            <p:cNvPr id="6" name="椭圆 5"/>
            <p:cNvSpPr/>
            <p:nvPr/>
          </p:nvSpPr>
          <p:spPr>
            <a:xfrm>
              <a:off x="2193189" y="1893465"/>
              <a:ext cx="2421376" cy="2421375"/>
            </a:xfrm>
            <a:prstGeom prst="ellipse">
              <a:avLst/>
            </a:prstGeom>
            <a:solidFill>
              <a:schemeClr val="bg1">
                <a:lumMod val="50000"/>
              </a:schemeClr>
            </a:solidFill>
            <a:ln w="31750">
              <a:gradFill flip="none" rotWithShape="1">
                <a:gsLst>
                  <a:gs pos="0">
                    <a:schemeClr val="bg1">
                      <a:lumMod val="6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sp>
          <p:nvSpPr>
            <p:cNvPr id="7" name="椭圆 6"/>
            <p:cNvSpPr/>
            <p:nvPr/>
          </p:nvSpPr>
          <p:spPr>
            <a:xfrm>
              <a:off x="2345502" y="2051726"/>
              <a:ext cx="2116756" cy="2116756"/>
            </a:xfrm>
            <a:prstGeom prst="ellipse">
              <a:avLst/>
            </a:prstGeom>
            <a:solidFill>
              <a:schemeClr val="bg1">
                <a:lumMod val="95000"/>
              </a:schemeClr>
            </a:solidFill>
            <a:ln w="50800">
              <a:noFill/>
            </a:ln>
            <a:effectLst>
              <a:outerShdw blurRad="50800" dist="38100" dir="2700000" algn="tl" rotWithShape="0">
                <a:prstClr val="black">
                  <a:alpha val="40000"/>
                </a:prstClr>
              </a:outerShdw>
            </a:effectLst>
            <a:scene3d>
              <a:camera prst="orthographicFront"/>
              <a:lightRig rig="threePt" dir="t"/>
            </a:scene3d>
            <a:sp3d prstMaterial="softEdge">
              <a:bevelT w="82550" h="317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mj-ea"/>
                <a:ea typeface="+mj-ea"/>
              </a:endParaRPr>
            </a:p>
          </p:txBody>
        </p:sp>
      </p:grpSp>
      <p:grpSp>
        <p:nvGrpSpPr>
          <p:cNvPr id="8" name="组合 7"/>
          <p:cNvGrpSpPr/>
          <p:nvPr/>
        </p:nvGrpSpPr>
        <p:grpSpPr>
          <a:xfrm>
            <a:off x="2117528" y="2880187"/>
            <a:ext cx="489570" cy="489570"/>
            <a:chOff x="3237545" y="4561747"/>
            <a:chExt cx="1146960" cy="1146960"/>
          </a:xfrm>
        </p:grpSpPr>
        <p:sp>
          <p:nvSpPr>
            <p:cNvPr id="9" name="圆角矩形 8"/>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0" name="圆角矩形 9"/>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1" name="组合 10"/>
          <p:cNvGrpSpPr/>
          <p:nvPr/>
        </p:nvGrpSpPr>
        <p:grpSpPr>
          <a:xfrm>
            <a:off x="4268171" y="2880187"/>
            <a:ext cx="489570" cy="489570"/>
            <a:chOff x="3237545" y="4561747"/>
            <a:chExt cx="1146960" cy="1146960"/>
          </a:xfrm>
        </p:grpSpPr>
        <p:sp>
          <p:nvSpPr>
            <p:cNvPr id="12" name="圆角矩形 11"/>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3" name="圆角矩形 12"/>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grpSp>
        <p:nvGrpSpPr>
          <p:cNvPr id="14" name="组合 13"/>
          <p:cNvGrpSpPr/>
          <p:nvPr/>
        </p:nvGrpSpPr>
        <p:grpSpPr>
          <a:xfrm>
            <a:off x="3184215" y="1814898"/>
            <a:ext cx="489570" cy="489570"/>
            <a:chOff x="3237545" y="4561747"/>
            <a:chExt cx="1146960" cy="1146960"/>
          </a:xfrm>
        </p:grpSpPr>
        <p:sp>
          <p:nvSpPr>
            <p:cNvPr id="15" name="圆角矩形 14"/>
            <p:cNvSpPr/>
            <p:nvPr/>
          </p:nvSpPr>
          <p:spPr>
            <a:xfrm>
              <a:off x="3237545" y="4561747"/>
              <a:ext cx="1146960" cy="1146960"/>
            </a:xfrm>
            <a:prstGeom prst="roundRect">
              <a:avLst>
                <a:gd name="adj" fmla="val 50000"/>
              </a:avLst>
            </a:prstGeom>
            <a:solidFill>
              <a:schemeClr val="bg1">
                <a:lumMod val="75000"/>
              </a:schemeClr>
            </a:solidFill>
            <a:ln w="2540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sp>
          <p:nvSpPr>
            <p:cNvPr id="16" name="圆角矩形 15"/>
            <p:cNvSpPr/>
            <p:nvPr/>
          </p:nvSpPr>
          <p:spPr>
            <a:xfrm>
              <a:off x="3351014" y="4675216"/>
              <a:ext cx="920023" cy="920023"/>
            </a:xfrm>
            <a:prstGeom prst="roundRect">
              <a:avLst>
                <a:gd name="adj" fmla="val 5000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mj-ea"/>
                <a:ea typeface="+mj-ea"/>
              </a:endParaRPr>
            </a:p>
          </p:txBody>
        </p:sp>
      </p:grpSp>
      <p:sp>
        <p:nvSpPr>
          <p:cNvPr id="17" name="饼形 18"/>
          <p:cNvSpPr/>
          <p:nvPr/>
        </p:nvSpPr>
        <p:spPr>
          <a:xfrm>
            <a:off x="2364446"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prstDash val="sysDot"/>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sp>
        <p:nvSpPr>
          <p:cNvPr id="18" name="饼形 18"/>
          <p:cNvSpPr/>
          <p:nvPr/>
        </p:nvSpPr>
        <p:spPr>
          <a:xfrm flipH="1">
            <a:off x="3700605" y="2067162"/>
            <a:ext cx="789824" cy="788354"/>
          </a:xfrm>
          <a:custGeom>
            <a:avLst/>
            <a:gdLst>
              <a:gd name="connsiteX0" fmla="*/ 57234 w 3556000"/>
              <a:gd name="connsiteY0" fmla="*/ 1330509 h 3556000"/>
              <a:gd name="connsiteX1" fmla="*/ 1333717 w 3556000"/>
              <a:gd name="connsiteY1" fmla="*/ 56403 h 3556000"/>
              <a:gd name="connsiteX2" fmla="*/ 1778000 w 3556000"/>
              <a:gd name="connsiteY2" fmla="*/ 1778000 h 3556000"/>
              <a:gd name="connsiteX3" fmla="*/ 57234 w 3556000"/>
              <a:gd name="connsiteY3" fmla="*/ 1330509 h 3556000"/>
              <a:gd name="connsiteX0" fmla="*/ 1720766 w 1812206"/>
              <a:gd name="connsiteY0" fmla="*/ 1721597 h 1813037"/>
              <a:gd name="connsiteX1" fmla="*/ 0 w 1812206"/>
              <a:gd name="connsiteY1" fmla="*/ 1274106 h 1813037"/>
              <a:gd name="connsiteX2" fmla="*/ 1276483 w 1812206"/>
              <a:gd name="connsiteY2" fmla="*/ 0 h 1813037"/>
              <a:gd name="connsiteX3" fmla="*/ 1812206 w 1812206"/>
              <a:gd name="connsiteY3" fmla="*/ 1813037 h 1813037"/>
              <a:gd name="connsiteX0" fmla="*/ 1720766 w 1720766"/>
              <a:gd name="connsiteY0" fmla="*/ 1721597 h 1721597"/>
              <a:gd name="connsiteX1" fmla="*/ 0 w 1720766"/>
              <a:gd name="connsiteY1" fmla="*/ 1274106 h 1721597"/>
              <a:gd name="connsiteX2" fmla="*/ 1276483 w 1720766"/>
              <a:gd name="connsiteY2" fmla="*/ 0 h 1721597"/>
              <a:gd name="connsiteX0" fmla="*/ 0 w 1276483"/>
              <a:gd name="connsiteY0" fmla="*/ 1274106 h 1274106"/>
              <a:gd name="connsiteX1" fmla="*/ 1276483 w 1276483"/>
              <a:gd name="connsiteY1" fmla="*/ 0 h 1274106"/>
            </a:gdLst>
            <a:ahLst/>
            <a:cxnLst>
              <a:cxn ang="0">
                <a:pos x="connsiteX0" y="connsiteY0"/>
              </a:cxn>
              <a:cxn ang="0">
                <a:pos x="connsiteX1" y="connsiteY1"/>
              </a:cxn>
            </a:cxnLst>
            <a:rect l="l" t="t" r="r" b="b"/>
            <a:pathLst>
              <a:path w="1276483" h="1274106">
                <a:moveTo>
                  <a:pt x="0" y="1274106"/>
                </a:moveTo>
                <a:cubicBezTo>
                  <a:pt x="162534" y="649103"/>
                  <a:pt x="651178" y="161369"/>
                  <a:pt x="1276483" y="0"/>
                </a:cubicBezTo>
              </a:path>
            </a:pathLst>
          </a:custGeom>
          <a:noFill/>
          <a:ln w="12700">
            <a:solidFill>
              <a:schemeClr val="tx1">
                <a:lumMod val="65000"/>
                <a:lumOff val="35000"/>
              </a:schemeClr>
            </a:solidFill>
            <a:headEnd type="oval" w="med" len="med"/>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chemeClr val="tx1"/>
              </a:solidFill>
              <a:latin typeface="+mj-ea"/>
              <a:ea typeface="+mj-ea"/>
            </a:endParaRPr>
          </a:p>
        </p:txBody>
      </p:sp>
      <p:grpSp>
        <p:nvGrpSpPr>
          <p:cNvPr id="19" name="组合 18"/>
          <p:cNvGrpSpPr/>
          <p:nvPr/>
        </p:nvGrpSpPr>
        <p:grpSpPr>
          <a:xfrm>
            <a:off x="4796176" y="2901461"/>
            <a:ext cx="1321754" cy="477031"/>
            <a:chOff x="2744012" y="4525702"/>
            <a:chExt cx="2349784" cy="848054"/>
          </a:xfrm>
        </p:grpSpPr>
        <p:sp>
          <p:nvSpPr>
            <p:cNvPr id="20" name="文本框 21"/>
            <p:cNvSpPr txBox="1"/>
            <p:nvPr/>
          </p:nvSpPr>
          <p:spPr bwMode="auto">
            <a:xfrm>
              <a:off x="2744012" y="4747945"/>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1" name="文本框 22"/>
            <p:cNvSpPr txBox="1"/>
            <p:nvPr/>
          </p:nvSpPr>
          <p:spPr bwMode="auto">
            <a:xfrm>
              <a:off x="2744012" y="4525702"/>
              <a:ext cx="2349784" cy="410367"/>
            </a:xfrm>
            <a:prstGeom prst="rect">
              <a:avLst/>
            </a:prstGeom>
            <a:noFill/>
          </p:spPr>
          <p:txBody>
            <a:bodyPr wrap="square">
              <a:spAutoFit/>
            </a:bodyPr>
            <a:lstStyle/>
            <a:p>
              <a:pP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grpSp>
        <p:nvGrpSpPr>
          <p:cNvPr id="22" name="组合 21"/>
          <p:cNvGrpSpPr/>
          <p:nvPr/>
        </p:nvGrpSpPr>
        <p:grpSpPr>
          <a:xfrm>
            <a:off x="742643" y="2901460"/>
            <a:ext cx="1321755" cy="477031"/>
            <a:chOff x="1320253" y="4614246"/>
            <a:chExt cx="2349786" cy="848054"/>
          </a:xfrm>
        </p:grpSpPr>
        <p:sp>
          <p:nvSpPr>
            <p:cNvPr id="23" name="文本框 24"/>
            <p:cNvSpPr txBox="1"/>
            <p:nvPr/>
          </p:nvSpPr>
          <p:spPr bwMode="auto">
            <a:xfrm>
              <a:off x="1416600" y="4836489"/>
              <a:ext cx="2253439" cy="625811"/>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sp>
          <p:nvSpPr>
            <p:cNvPr id="24" name="文本框 25"/>
            <p:cNvSpPr txBox="1"/>
            <p:nvPr/>
          </p:nvSpPr>
          <p:spPr bwMode="auto">
            <a:xfrm>
              <a:off x="1320253" y="4614246"/>
              <a:ext cx="2349782" cy="410367"/>
            </a:xfrm>
            <a:prstGeom prst="rect">
              <a:avLst/>
            </a:prstGeom>
            <a:noFill/>
          </p:spPr>
          <p:txBody>
            <a:bodyPr wrap="square">
              <a:spAutoFit/>
            </a:bodyPr>
            <a:lstStyle/>
            <a:p>
              <a:pPr algn="r">
                <a:defRPr/>
              </a:pPr>
              <a:r>
                <a:rPr lang="zh-CN" altLang="en-US" sz="900" spc="56" dirty="0">
                  <a:solidFill>
                    <a:schemeClr val="tx1">
                      <a:lumMod val="65000"/>
                      <a:lumOff val="35000"/>
                    </a:schemeClr>
                  </a:solidFill>
                  <a:latin typeface="微软雅黑" pitchFamily="34" charset="-122"/>
                  <a:ea typeface="微软雅黑" pitchFamily="34" charset="-122"/>
                </a:rPr>
                <a:t>在此添加标题</a:t>
              </a:r>
            </a:p>
          </p:txBody>
        </p:sp>
      </p:grpSp>
      <p:sp>
        <p:nvSpPr>
          <p:cNvPr id="25" name="圆角矩形 24"/>
          <p:cNvSpPr/>
          <p:nvPr/>
        </p:nvSpPr>
        <p:spPr>
          <a:xfrm>
            <a:off x="3371998" y="2699541"/>
            <a:ext cx="114005" cy="198724"/>
          </a:xfrm>
          <a:prstGeom prst="roundRect">
            <a:avLst>
              <a:gd name="adj" fmla="val 50000"/>
            </a:avLst>
          </a:prstGeom>
          <a:solidFill>
            <a:schemeClr val="bg1">
              <a:lumMod val="50000"/>
            </a:schemeClr>
          </a:solidFill>
          <a:ln w="12700">
            <a:gradFill flip="none" rotWithShape="1">
              <a:gsLst>
                <a:gs pos="0">
                  <a:schemeClr val="bg1">
                    <a:lumMod val="85000"/>
                  </a:schemeClr>
                </a:gs>
                <a:gs pos="100000">
                  <a:schemeClr val="bg1"/>
                </a:gs>
              </a:gsLst>
              <a:lin ang="2700000" scaled="1"/>
              <a:tileRect/>
            </a:gradFill>
          </a:ln>
          <a:effectLst>
            <a:innerShdw blurRad="63500" dist="38100" dir="13500000">
              <a:schemeClr val="accent3">
                <a:lumMod val="50000"/>
                <a:alpha val="5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mj-ea"/>
              <a:ea typeface="+mj-ea"/>
            </a:endParaRPr>
          </a:p>
        </p:txBody>
      </p:sp>
      <p:sp>
        <p:nvSpPr>
          <p:cNvPr id="26" name="Freeform 40"/>
          <p:cNvSpPr>
            <a:spLocks/>
          </p:cNvSpPr>
          <p:nvPr/>
        </p:nvSpPr>
        <p:spPr bwMode="auto">
          <a:xfrm>
            <a:off x="3336522" y="1979244"/>
            <a:ext cx="184960" cy="167465"/>
          </a:xfrm>
          <a:custGeom>
            <a:avLst/>
            <a:gdLst>
              <a:gd name="T0" fmla="*/ 161 w 188"/>
              <a:gd name="T1" fmla="*/ 58 h 170"/>
              <a:gd name="T2" fmla="*/ 147 w 188"/>
              <a:gd name="T3" fmla="*/ 51 h 170"/>
              <a:gd name="T4" fmla="*/ 142 w 188"/>
              <a:gd name="T5" fmla="*/ 54 h 170"/>
              <a:gd name="T6" fmla="*/ 149 w 188"/>
              <a:gd name="T7" fmla="*/ 85 h 170"/>
              <a:gd name="T8" fmla="*/ 85 w 188"/>
              <a:gd name="T9" fmla="*/ 149 h 170"/>
              <a:gd name="T10" fmla="*/ 21 w 188"/>
              <a:gd name="T11" fmla="*/ 85 h 170"/>
              <a:gd name="T12" fmla="*/ 85 w 188"/>
              <a:gd name="T13" fmla="*/ 21 h 170"/>
              <a:gd name="T14" fmla="*/ 135 w 188"/>
              <a:gd name="T15" fmla="*/ 45 h 170"/>
              <a:gd name="T16" fmla="*/ 125 w 188"/>
              <a:gd name="T17" fmla="*/ 51 h 170"/>
              <a:gd name="T18" fmla="*/ 85 w 188"/>
              <a:gd name="T19" fmla="*/ 33 h 170"/>
              <a:gd name="T20" fmla="*/ 33 w 188"/>
              <a:gd name="T21" fmla="*/ 85 h 170"/>
              <a:gd name="T22" fmla="*/ 85 w 188"/>
              <a:gd name="T23" fmla="*/ 137 h 170"/>
              <a:gd name="T24" fmla="*/ 138 w 188"/>
              <a:gd name="T25" fmla="*/ 85 h 170"/>
              <a:gd name="T26" fmla="*/ 132 w 188"/>
              <a:gd name="T27" fmla="*/ 61 h 170"/>
              <a:gd name="T28" fmla="*/ 115 w 188"/>
              <a:gd name="T29" fmla="*/ 72 h 170"/>
              <a:gd name="T30" fmla="*/ 118 w 188"/>
              <a:gd name="T31" fmla="*/ 85 h 170"/>
              <a:gd name="T32" fmla="*/ 85 w 188"/>
              <a:gd name="T33" fmla="*/ 118 h 170"/>
              <a:gd name="T34" fmla="*/ 53 w 188"/>
              <a:gd name="T35" fmla="*/ 85 h 170"/>
              <a:gd name="T36" fmla="*/ 85 w 188"/>
              <a:gd name="T37" fmla="*/ 52 h 170"/>
              <a:gd name="T38" fmla="*/ 109 w 188"/>
              <a:gd name="T39" fmla="*/ 62 h 170"/>
              <a:gd name="T40" fmla="*/ 97 w 188"/>
              <a:gd name="T41" fmla="*/ 70 h 170"/>
              <a:gd name="T42" fmla="*/ 85 w 188"/>
              <a:gd name="T43" fmla="*/ 65 h 170"/>
              <a:gd name="T44" fmla="*/ 65 w 188"/>
              <a:gd name="T45" fmla="*/ 85 h 170"/>
              <a:gd name="T46" fmla="*/ 85 w 188"/>
              <a:gd name="T47" fmla="*/ 105 h 170"/>
              <a:gd name="T48" fmla="*/ 105 w 188"/>
              <a:gd name="T49" fmla="*/ 85 h 170"/>
              <a:gd name="T50" fmla="*/ 104 w 188"/>
              <a:gd name="T51" fmla="*/ 79 h 170"/>
              <a:gd name="T52" fmla="*/ 88 w 188"/>
              <a:gd name="T53" fmla="*/ 89 h 170"/>
              <a:gd name="T54" fmla="*/ 86 w 188"/>
              <a:gd name="T55" fmla="*/ 86 h 170"/>
              <a:gd name="T56" fmla="*/ 148 w 188"/>
              <a:gd name="T57" fmla="*/ 45 h 170"/>
              <a:gd name="T58" fmla="*/ 163 w 188"/>
              <a:gd name="T59" fmla="*/ 52 h 170"/>
              <a:gd name="T60" fmla="*/ 188 w 188"/>
              <a:gd name="T61" fmla="*/ 36 h 170"/>
              <a:gd name="T62" fmla="*/ 173 w 188"/>
              <a:gd name="T63" fmla="*/ 29 h 170"/>
              <a:gd name="T64" fmla="*/ 177 w 188"/>
              <a:gd name="T65" fmla="*/ 26 h 170"/>
              <a:gd name="T66" fmla="*/ 173 w 188"/>
              <a:gd name="T67" fmla="*/ 20 h 170"/>
              <a:gd name="T68" fmla="*/ 169 w 188"/>
              <a:gd name="T69" fmla="*/ 23 h 170"/>
              <a:gd name="T70" fmla="*/ 169 w 188"/>
              <a:gd name="T71" fmla="*/ 6 h 170"/>
              <a:gd name="T72" fmla="*/ 144 w 188"/>
              <a:gd name="T73" fmla="*/ 22 h 170"/>
              <a:gd name="T74" fmla="*/ 144 w 188"/>
              <a:gd name="T75" fmla="*/ 39 h 170"/>
              <a:gd name="T76" fmla="*/ 139 w 188"/>
              <a:gd name="T77" fmla="*/ 42 h 170"/>
              <a:gd name="T78" fmla="*/ 139 w 188"/>
              <a:gd name="T79" fmla="*/ 24 h 170"/>
              <a:gd name="T80" fmla="*/ 141 w 188"/>
              <a:gd name="T81" fmla="*/ 22 h 170"/>
              <a:gd name="T82" fmla="*/ 85 w 188"/>
              <a:gd name="T83" fmla="*/ 0 h 170"/>
              <a:gd name="T84" fmla="*/ 0 w 188"/>
              <a:gd name="T85" fmla="*/ 85 h 170"/>
              <a:gd name="T86" fmla="*/ 85 w 188"/>
              <a:gd name="T87" fmla="*/ 170 h 170"/>
              <a:gd name="T88" fmla="*/ 170 w 188"/>
              <a:gd name="T89" fmla="*/ 85 h 170"/>
              <a:gd name="T90" fmla="*/ 165 w 188"/>
              <a:gd name="T91" fmla="*/ 55 h 170"/>
              <a:gd name="T92" fmla="*/ 161 w 188"/>
              <a:gd name="T93" fmla="*/ 5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88" h="170">
                <a:moveTo>
                  <a:pt x="161" y="58"/>
                </a:moveTo>
                <a:cubicBezTo>
                  <a:pt x="147" y="51"/>
                  <a:pt x="147" y="51"/>
                  <a:pt x="147" y="51"/>
                </a:cubicBezTo>
                <a:cubicBezTo>
                  <a:pt x="142" y="54"/>
                  <a:pt x="142" y="54"/>
                  <a:pt x="142" y="54"/>
                </a:cubicBezTo>
                <a:cubicBezTo>
                  <a:pt x="147" y="64"/>
                  <a:pt x="149" y="74"/>
                  <a:pt x="149" y="85"/>
                </a:cubicBezTo>
                <a:cubicBezTo>
                  <a:pt x="149" y="120"/>
                  <a:pt x="121" y="149"/>
                  <a:pt x="85" y="149"/>
                </a:cubicBezTo>
                <a:cubicBezTo>
                  <a:pt x="50" y="149"/>
                  <a:pt x="21" y="120"/>
                  <a:pt x="21" y="85"/>
                </a:cubicBezTo>
                <a:cubicBezTo>
                  <a:pt x="21" y="50"/>
                  <a:pt x="50" y="21"/>
                  <a:pt x="85" y="21"/>
                </a:cubicBezTo>
                <a:cubicBezTo>
                  <a:pt x="105" y="21"/>
                  <a:pt x="123" y="30"/>
                  <a:pt x="135" y="45"/>
                </a:cubicBezTo>
                <a:cubicBezTo>
                  <a:pt x="125" y="51"/>
                  <a:pt x="125" y="51"/>
                  <a:pt x="125" y="51"/>
                </a:cubicBezTo>
                <a:cubicBezTo>
                  <a:pt x="116" y="40"/>
                  <a:pt x="101" y="33"/>
                  <a:pt x="85" y="33"/>
                </a:cubicBezTo>
                <a:cubicBezTo>
                  <a:pt x="56" y="33"/>
                  <a:pt x="33" y="56"/>
                  <a:pt x="33" y="85"/>
                </a:cubicBezTo>
                <a:cubicBezTo>
                  <a:pt x="33" y="114"/>
                  <a:pt x="56" y="137"/>
                  <a:pt x="85" y="137"/>
                </a:cubicBezTo>
                <a:cubicBezTo>
                  <a:pt x="114" y="137"/>
                  <a:pt x="138" y="114"/>
                  <a:pt x="138" y="85"/>
                </a:cubicBezTo>
                <a:cubicBezTo>
                  <a:pt x="138" y="76"/>
                  <a:pt x="135" y="68"/>
                  <a:pt x="132" y="61"/>
                </a:cubicBezTo>
                <a:cubicBezTo>
                  <a:pt x="115" y="72"/>
                  <a:pt x="115" y="72"/>
                  <a:pt x="115" y="72"/>
                </a:cubicBezTo>
                <a:cubicBezTo>
                  <a:pt x="117" y="76"/>
                  <a:pt x="118" y="80"/>
                  <a:pt x="118" y="85"/>
                </a:cubicBezTo>
                <a:cubicBezTo>
                  <a:pt x="118" y="103"/>
                  <a:pt x="103" y="118"/>
                  <a:pt x="85" y="118"/>
                </a:cubicBezTo>
                <a:cubicBezTo>
                  <a:pt x="67" y="118"/>
                  <a:pt x="53" y="103"/>
                  <a:pt x="53" y="85"/>
                </a:cubicBezTo>
                <a:cubicBezTo>
                  <a:pt x="53" y="67"/>
                  <a:pt x="67" y="52"/>
                  <a:pt x="85" y="52"/>
                </a:cubicBezTo>
                <a:cubicBezTo>
                  <a:pt x="94" y="52"/>
                  <a:pt x="103" y="56"/>
                  <a:pt x="109" y="62"/>
                </a:cubicBezTo>
                <a:cubicBezTo>
                  <a:pt x="97" y="70"/>
                  <a:pt x="97" y="70"/>
                  <a:pt x="97" y="70"/>
                </a:cubicBezTo>
                <a:cubicBezTo>
                  <a:pt x="94" y="67"/>
                  <a:pt x="90" y="65"/>
                  <a:pt x="85" y="65"/>
                </a:cubicBezTo>
                <a:cubicBezTo>
                  <a:pt x="74" y="65"/>
                  <a:pt x="65" y="74"/>
                  <a:pt x="65" y="85"/>
                </a:cubicBezTo>
                <a:cubicBezTo>
                  <a:pt x="65" y="96"/>
                  <a:pt x="74" y="105"/>
                  <a:pt x="85" y="105"/>
                </a:cubicBezTo>
                <a:cubicBezTo>
                  <a:pt x="96" y="105"/>
                  <a:pt x="105" y="96"/>
                  <a:pt x="105" y="85"/>
                </a:cubicBezTo>
                <a:cubicBezTo>
                  <a:pt x="105" y="83"/>
                  <a:pt x="105" y="81"/>
                  <a:pt x="104" y="79"/>
                </a:cubicBezTo>
                <a:cubicBezTo>
                  <a:pt x="88" y="89"/>
                  <a:pt x="88" y="89"/>
                  <a:pt x="88" y="89"/>
                </a:cubicBezTo>
                <a:cubicBezTo>
                  <a:pt x="86" y="86"/>
                  <a:pt x="86" y="86"/>
                  <a:pt x="86" y="86"/>
                </a:cubicBezTo>
                <a:cubicBezTo>
                  <a:pt x="148" y="45"/>
                  <a:pt x="148" y="45"/>
                  <a:pt x="148" y="45"/>
                </a:cubicBezTo>
                <a:cubicBezTo>
                  <a:pt x="163" y="52"/>
                  <a:pt x="163" y="52"/>
                  <a:pt x="163" y="52"/>
                </a:cubicBezTo>
                <a:cubicBezTo>
                  <a:pt x="188" y="36"/>
                  <a:pt x="188" y="36"/>
                  <a:pt x="188" y="36"/>
                </a:cubicBezTo>
                <a:cubicBezTo>
                  <a:pt x="173" y="29"/>
                  <a:pt x="173" y="29"/>
                  <a:pt x="173" y="29"/>
                </a:cubicBezTo>
                <a:cubicBezTo>
                  <a:pt x="177" y="26"/>
                  <a:pt x="177" y="26"/>
                  <a:pt x="177" y="26"/>
                </a:cubicBezTo>
                <a:cubicBezTo>
                  <a:pt x="173" y="20"/>
                  <a:pt x="173" y="20"/>
                  <a:pt x="173" y="20"/>
                </a:cubicBezTo>
                <a:cubicBezTo>
                  <a:pt x="169" y="23"/>
                  <a:pt x="169" y="23"/>
                  <a:pt x="169" y="23"/>
                </a:cubicBezTo>
                <a:cubicBezTo>
                  <a:pt x="169" y="6"/>
                  <a:pt x="169" y="6"/>
                  <a:pt x="169" y="6"/>
                </a:cubicBezTo>
                <a:cubicBezTo>
                  <a:pt x="144" y="22"/>
                  <a:pt x="144" y="22"/>
                  <a:pt x="144" y="22"/>
                </a:cubicBezTo>
                <a:cubicBezTo>
                  <a:pt x="144" y="39"/>
                  <a:pt x="144" y="39"/>
                  <a:pt x="144" y="39"/>
                </a:cubicBezTo>
                <a:cubicBezTo>
                  <a:pt x="139" y="42"/>
                  <a:pt x="139" y="42"/>
                  <a:pt x="139" y="42"/>
                </a:cubicBezTo>
                <a:cubicBezTo>
                  <a:pt x="139" y="24"/>
                  <a:pt x="139" y="24"/>
                  <a:pt x="139" y="24"/>
                </a:cubicBezTo>
                <a:cubicBezTo>
                  <a:pt x="141" y="22"/>
                  <a:pt x="141" y="22"/>
                  <a:pt x="141" y="22"/>
                </a:cubicBezTo>
                <a:cubicBezTo>
                  <a:pt x="126" y="8"/>
                  <a:pt x="107" y="0"/>
                  <a:pt x="85" y="0"/>
                </a:cubicBezTo>
                <a:cubicBezTo>
                  <a:pt x="38" y="0"/>
                  <a:pt x="0" y="38"/>
                  <a:pt x="0" y="85"/>
                </a:cubicBezTo>
                <a:cubicBezTo>
                  <a:pt x="0" y="132"/>
                  <a:pt x="38" y="170"/>
                  <a:pt x="85" y="170"/>
                </a:cubicBezTo>
                <a:cubicBezTo>
                  <a:pt x="132" y="170"/>
                  <a:pt x="170" y="132"/>
                  <a:pt x="170" y="85"/>
                </a:cubicBezTo>
                <a:cubicBezTo>
                  <a:pt x="170" y="75"/>
                  <a:pt x="168" y="65"/>
                  <a:pt x="165" y="55"/>
                </a:cubicBezTo>
                <a:lnTo>
                  <a:pt x="161" y="58"/>
                </a:lnTo>
                <a:close/>
              </a:path>
            </a:pathLst>
          </a:custGeom>
          <a:solidFill>
            <a:schemeClr val="tx1">
              <a:lumMod val="50000"/>
              <a:lumOff val="50000"/>
            </a:schemeClr>
          </a:solidFill>
          <a:ln>
            <a:noFill/>
          </a:ln>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nvGrpSpPr>
          <p:cNvPr id="27" name="组合 26"/>
          <p:cNvGrpSpPr/>
          <p:nvPr/>
        </p:nvGrpSpPr>
        <p:grpSpPr>
          <a:xfrm>
            <a:off x="2279622" y="3040139"/>
            <a:ext cx="165381" cy="164132"/>
            <a:chOff x="7078908" y="5461438"/>
            <a:chExt cx="430461" cy="427208"/>
          </a:xfrm>
          <a:solidFill>
            <a:schemeClr val="tx1">
              <a:lumMod val="50000"/>
              <a:lumOff val="50000"/>
            </a:schemeClr>
          </a:solidFill>
        </p:grpSpPr>
        <p:sp>
          <p:nvSpPr>
            <p:cNvPr id="28" name="Freeform 236"/>
            <p:cNvSpPr>
              <a:spLocks/>
            </p:cNvSpPr>
            <p:nvPr/>
          </p:nvSpPr>
          <p:spPr bwMode="auto">
            <a:xfrm>
              <a:off x="7078908" y="5461438"/>
              <a:ext cx="418534" cy="417450"/>
            </a:xfrm>
            <a:custGeom>
              <a:avLst/>
              <a:gdLst>
                <a:gd name="T0" fmla="*/ 84 w 163"/>
                <a:gd name="T1" fmla="*/ 129 h 163"/>
                <a:gd name="T2" fmla="*/ 46 w 163"/>
                <a:gd name="T3" fmla="*/ 50 h 163"/>
                <a:gd name="T4" fmla="*/ 81 w 163"/>
                <a:gd name="T5" fmla="*/ 34 h 163"/>
                <a:gd name="T6" fmla="*/ 127 w 163"/>
                <a:gd name="T7" fmla="*/ 89 h 163"/>
                <a:gd name="T8" fmla="*/ 147 w 163"/>
                <a:gd name="T9" fmla="*/ 94 h 163"/>
                <a:gd name="T10" fmla="*/ 162 w 163"/>
                <a:gd name="T11" fmla="*/ 86 h 163"/>
                <a:gd name="T12" fmla="*/ 162 w 163"/>
                <a:gd name="T13" fmla="*/ 70 h 163"/>
                <a:gd name="T14" fmla="*/ 144 w 163"/>
                <a:gd name="T15" fmla="*/ 59 h 163"/>
                <a:gd name="T16" fmla="*/ 154 w 163"/>
                <a:gd name="T17" fmla="*/ 45 h 163"/>
                <a:gd name="T18" fmla="*/ 145 w 163"/>
                <a:gd name="T19" fmla="*/ 32 h 163"/>
                <a:gd name="T20" fmla="*/ 125 w 163"/>
                <a:gd name="T21" fmla="*/ 30 h 163"/>
                <a:gd name="T22" fmla="*/ 126 w 163"/>
                <a:gd name="T23" fmla="*/ 13 h 163"/>
                <a:gd name="T24" fmla="*/ 112 w 163"/>
                <a:gd name="T25" fmla="*/ 6 h 163"/>
                <a:gd name="T26" fmla="*/ 93 w 163"/>
                <a:gd name="T27" fmla="*/ 15 h 163"/>
                <a:gd name="T28" fmla="*/ 86 w 163"/>
                <a:gd name="T29" fmla="*/ 0 h 163"/>
                <a:gd name="T30" fmla="*/ 70 w 163"/>
                <a:gd name="T31" fmla="*/ 1 h 163"/>
                <a:gd name="T32" fmla="*/ 58 w 163"/>
                <a:gd name="T33" fmla="*/ 18 h 163"/>
                <a:gd name="T34" fmla="*/ 44 w 163"/>
                <a:gd name="T35" fmla="*/ 9 h 163"/>
                <a:gd name="T36" fmla="*/ 31 w 163"/>
                <a:gd name="T37" fmla="*/ 17 h 163"/>
                <a:gd name="T38" fmla="*/ 31 w 163"/>
                <a:gd name="T39" fmla="*/ 36 h 163"/>
                <a:gd name="T40" fmla="*/ 15 w 163"/>
                <a:gd name="T41" fmla="*/ 33 h 163"/>
                <a:gd name="T42" fmla="*/ 8 w 163"/>
                <a:gd name="T43" fmla="*/ 47 h 163"/>
                <a:gd name="T44" fmla="*/ 18 w 163"/>
                <a:gd name="T45" fmla="*/ 59 h 163"/>
                <a:gd name="T46" fmla="*/ 0 w 163"/>
                <a:gd name="T47" fmla="*/ 73 h 163"/>
                <a:gd name="T48" fmla="*/ 0 w 163"/>
                <a:gd name="T49" fmla="*/ 88 h 163"/>
                <a:gd name="T50" fmla="*/ 15 w 163"/>
                <a:gd name="T51" fmla="*/ 94 h 163"/>
                <a:gd name="T52" fmla="*/ 6 w 163"/>
                <a:gd name="T53" fmla="*/ 114 h 163"/>
                <a:gd name="T54" fmla="*/ 15 w 163"/>
                <a:gd name="T55" fmla="*/ 128 h 163"/>
                <a:gd name="T56" fmla="*/ 30 w 163"/>
                <a:gd name="T57" fmla="*/ 125 h 163"/>
                <a:gd name="T58" fmla="*/ 33 w 163"/>
                <a:gd name="T59" fmla="*/ 148 h 163"/>
                <a:gd name="T60" fmla="*/ 47 w 163"/>
                <a:gd name="T61" fmla="*/ 155 h 163"/>
                <a:gd name="T62" fmla="*/ 59 w 163"/>
                <a:gd name="T63" fmla="*/ 145 h 163"/>
                <a:gd name="T64" fmla="*/ 72 w 163"/>
                <a:gd name="T65" fmla="*/ 163 h 163"/>
                <a:gd name="T66" fmla="*/ 88 w 163"/>
                <a:gd name="T67" fmla="*/ 162 h 163"/>
                <a:gd name="T68" fmla="*/ 94 w 163"/>
                <a:gd name="T69" fmla="*/ 148 h 163"/>
                <a:gd name="T70" fmla="*/ 89 w 163"/>
                <a:gd name="T71" fmla="*/ 12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3" h="163">
                  <a:moveTo>
                    <a:pt x="89" y="128"/>
                  </a:moveTo>
                  <a:cubicBezTo>
                    <a:pt x="88" y="128"/>
                    <a:pt x="86" y="129"/>
                    <a:pt x="84" y="129"/>
                  </a:cubicBezTo>
                  <a:cubicBezTo>
                    <a:pt x="58" y="130"/>
                    <a:pt x="36" y="110"/>
                    <a:pt x="35" y="84"/>
                  </a:cubicBezTo>
                  <a:cubicBezTo>
                    <a:pt x="34" y="71"/>
                    <a:pt x="38" y="59"/>
                    <a:pt x="46" y="50"/>
                  </a:cubicBezTo>
                  <a:cubicBezTo>
                    <a:pt x="55" y="40"/>
                    <a:pt x="66" y="35"/>
                    <a:pt x="79" y="34"/>
                  </a:cubicBezTo>
                  <a:cubicBezTo>
                    <a:pt x="79" y="34"/>
                    <a:pt x="80" y="34"/>
                    <a:pt x="81" y="34"/>
                  </a:cubicBezTo>
                  <a:cubicBezTo>
                    <a:pt x="106" y="34"/>
                    <a:pt x="127" y="54"/>
                    <a:pt x="128" y="79"/>
                  </a:cubicBezTo>
                  <a:cubicBezTo>
                    <a:pt x="128" y="82"/>
                    <a:pt x="128" y="85"/>
                    <a:pt x="127" y="89"/>
                  </a:cubicBezTo>
                  <a:cubicBezTo>
                    <a:pt x="144" y="105"/>
                    <a:pt x="144" y="105"/>
                    <a:pt x="144" y="105"/>
                  </a:cubicBezTo>
                  <a:cubicBezTo>
                    <a:pt x="145" y="101"/>
                    <a:pt x="146" y="97"/>
                    <a:pt x="147" y="94"/>
                  </a:cubicBezTo>
                  <a:cubicBezTo>
                    <a:pt x="163" y="90"/>
                    <a:pt x="163" y="90"/>
                    <a:pt x="163" y="90"/>
                  </a:cubicBezTo>
                  <a:cubicBezTo>
                    <a:pt x="162" y="86"/>
                    <a:pt x="162" y="86"/>
                    <a:pt x="162" y="86"/>
                  </a:cubicBezTo>
                  <a:cubicBezTo>
                    <a:pt x="162" y="75"/>
                    <a:pt x="162" y="75"/>
                    <a:pt x="162" y="75"/>
                  </a:cubicBezTo>
                  <a:cubicBezTo>
                    <a:pt x="162" y="70"/>
                    <a:pt x="162" y="70"/>
                    <a:pt x="162" y="70"/>
                  </a:cubicBezTo>
                  <a:cubicBezTo>
                    <a:pt x="147" y="69"/>
                    <a:pt x="147" y="69"/>
                    <a:pt x="147" y="69"/>
                  </a:cubicBezTo>
                  <a:cubicBezTo>
                    <a:pt x="146" y="66"/>
                    <a:pt x="145" y="62"/>
                    <a:pt x="144" y="59"/>
                  </a:cubicBezTo>
                  <a:cubicBezTo>
                    <a:pt x="156" y="48"/>
                    <a:pt x="156" y="48"/>
                    <a:pt x="156" y="48"/>
                  </a:cubicBezTo>
                  <a:cubicBezTo>
                    <a:pt x="154" y="45"/>
                    <a:pt x="154" y="45"/>
                    <a:pt x="154" y="45"/>
                  </a:cubicBezTo>
                  <a:cubicBezTo>
                    <a:pt x="148" y="35"/>
                    <a:pt x="148" y="35"/>
                    <a:pt x="148" y="35"/>
                  </a:cubicBezTo>
                  <a:cubicBezTo>
                    <a:pt x="145" y="32"/>
                    <a:pt x="145" y="32"/>
                    <a:pt x="145" y="32"/>
                  </a:cubicBezTo>
                  <a:cubicBezTo>
                    <a:pt x="132" y="38"/>
                    <a:pt x="132" y="38"/>
                    <a:pt x="132" y="38"/>
                  </a:cubicBezTo>
                  <a:cubicBezTo>
                    <a:pt x="130" y="35"/>
                    <a:pt x="127" y="32"/>
                    <a:pt x="125" y="30"/>
                  </a:cubicBezTo>
                  <a:cubicBezTo>
                    <a:pt x="130" y="15"/>
                    <a:pt x="130" y="15"/>
                    <a:pt x="130" y="15"/>
                  </a:cubicBezTo>
                  <a:cubicBezTo>
                    <a:pt x="126" y="13"/>
                    <a:pt x="126" y="13"/>
                    <a:pt x="126" y="13"/>
                  </a:cubicBezTo>
                  <a:cubicBezTo>
                    <a:pt x="116" y="8"/>
                    <a:pt x="116" y="8"/>
                    <a:pt x="116" y="8"/>
                  </a:cubicBezTo>
                  <a:cubicBezTo>
                    <a:pt x="112" y="6"/>
                    <a:pt x="112" y="6"/>
                    <a:pt x="112" y="6"/>
                  </a:cubicBezTo>
                  <a:cubicBezTo>
                    <a:pt x="104" y="18"/>
                    <a:pt x="104" y="18"/>
                    <a:pt x="104" y="18"/>
                  </a:cubicBezTo>
                  <a:cubicBezTo>
                    <a:pt x="100" y="17"/>
                    <a:pt x="97" y="16"/>
                    <a:pt x="93" y="15"/>
                  </a:cubicBezTo>
                  <a:cubicBezTo>
                    <a:pt x="90" y="0"/>
                    <a:pt x="90" y="0"/>
                    <a:pt x="90" y="0"/>
                  </a:cubicBezTo>
                  <a:cubicBezTo>
                    <a:pt x="86" y="0"/>
                    <a:pt x="86" y="0"/>
                    <a:pt x="86" y="0"/>
                  </a:cubicBezTo>
                  <a:cubicBezTo>
                    <a:pt x="75" y="1"/>
                    <a:pt x="75" y="1"/>
                    <a:pt x="75" y="1"/>
                  </a:cubicBezTo>
                  <a:cubicBezTo>
                    <a:pt x="70" y="1"/>
                    <a:pt x="70" y="1"/>
                    <a:pt x="70" y="1"/>
                  </a:cubicBezTo>
                  <a:cubicBezTo>
                    <a:pt x="69" y="15"/>
                    <a:pt x="69" y="15"/>
                    <a:pt x="69" y="15"/>
                  </a:cubicBezTo>
                  <a:cubicBezTo>
                    <a:pt x="65" y="16"/>
                    <a:pt x="62" y="17"/>
                    <a:pt x="58" y="18"/>
                  </a:cubicBezTo>
                  <a:cubicBezTo>
                    <a:pt x="48" y="6"/>
                    <a:pt x="48" y="6"/>
                    <a:pt x="48" y="6"/>
                  </a:cubicBezTo>
                  <a:cubicBezTo>
                    <a:pt x="44" y="9"/>
                    <a:pt x="44" y="9"/>
                    <a:pt x="44" y="9"/>
                  </a:cubicBezTo>
                  <a:cubicBezTo>
                    <a:pt x="35" y="15"/>
                    <a:pt x="35" y="15"/>
                    <a:pt x="35" y="15"/>
                  </a:cubicBezTo>
                  <a:cubicBezTo>
                    <a:pt x="31" y="17"/>
                    <a:pt x="31" y="17"/>
                    <a:pt x="31" y="17"/>
                  </a:cubicBezTo>
                  <a:cubicBezTo>
                    <a:pt x="37" y="30"/>
                    <a:pt x="37" y="30"/>
                    <a:pt x="37" y="30"/>
                  </a:cubicBezTo>
                  <a:cubicBezTo>
                    <a:pt x="35" y="32"/>
                    <a:pt x="33" y="34"/>
                    <a:pt x="31" y="36"/>
                  </a:cubicBezTo>
                  <a:cubicBezTo>
                    <a:pt x="31" y="37"/>
                    <a:pt x="30" y="37"/>
                    <a:pt x="30" y="38"/>
                  </a:cubicBezTo>
                  <a:cubicBezTo>
                    <a:pt x="15" y="33"/>
                    <a:pt x="15" y="33"/>
                    <a:pt x="15" y="33"/>
                  </a:cubicBezTo>
                  <a:cubicBezTo>
                    <a:pt x="13" y="37"/>
                    <a:pt x="13" y="37"/>
                    <a:pt x="13" y="37"/>
                  </a:cubicBezTo>
                  <a:cubicBezTo>
                    <a:pt x="8" y="47"/>
                    <a:pt x="8" y="47"/>
                    <a:pt x="8" y="47"/>
                  </a:cubicBezTo>
                  <a:cubicBezTo>
                    <a:pt x="6" y="51"/>
                    <a:pt x="6" y="51"/>
                    <a:pt x="6" y="51"/>
                  </a:cubicBezTo>
                  <a:cubicBezTo>
                    <a:pt x="18" y="59"/>
                    <a:pt x="18" y="59"/>
                    <a:pt x="18" y="59"/>
                  </a:cubicBezTo>
                  <a:cubicBezTo>
                    <a:pt x="17" y="63"/>
                    <a:pt x="16" y="66"/>
                    <a:pt x="15" y="69"/>
                  </a:cubicBezTo>
                  <a:cubicBezTo>
                    <a:pt x="0" y="73"/>
                    <a:pt x="0" y="73"/>
                    <a:pt x="0" y="73"/>
                  </a:cubicBezTo>
                  <a:cubicBezTo>
                    <a:pt x="0" y="77"/>
                    <a:pt x="0" y="77"/>
                    <a:pt x="0" y="77"/>
                  </a:cubicBezTo>
                  <a:cubicBezTo>
                    <a:pt x="0" y="88"/>
                    <a:pt x="0" y="88"/>
                    <a:pt x="0" y="88"/>
                  </a:cubicBezTo>
                  <a:cubicBezTo>
                    <a:pt x="1" y="92"/>
                    <a:pt x="1" y="92"/>
                    <a:pt x="1" y="92"/>
                  </a:cubicBezTo>
                  <a:cubicBezTo>
                    <a:pt x="15" y="94"/>
                    <a:pt x="15" y="94"/>
                    <a:pt x="15" y="94"/>
                  </a:cubicBezTo>
                  <a:cubicBezTo>
                    <a:pt x="16" y="97"/>
                    <a:pt x="17" y="101"/>
                    <a:pt x="18" y="104"/>
                  </a:cubicBezTo>
                  <a:cubicBezTo>
                    <a:pt x="6" y="114"/>
                    <a:pt x="6" y="114"/>
                    <a:pt x="6" y="114"/>
                  </a:cubicBezTo>
                  <a:cubicBezTo>
                    <a:pt x="9" y="118"/>
                    <a:pt x="9" y="118"/>
                    <a:pt x="9" y="118"/>
                  </a:cubicBezTo>
                  <a:cubicBezTo>
                    <a:pt x="15" y="128"/>
                    <a:pt x="15" y="128"/>
                    <a:pt x="15" y="128"/>
                  </a:cubicBezTo>
                  <a:cubicBezTo>
                    <a:pt x="17" y="131"/>
                    <a:pt x="17" y="131"/>
                    <a:pt x="17" y="131"/>
                  </a:cubicBezTo>
                  <a:cubicBezTo>
                    <a:pt x="30" y="125"/>
                    <a:pt x="30" y="125"/>
                    <a:pt x="30" y="125"/>
                  </a:cubicBezTo>
                  <a:cubicBezTo>
                    <a:pt x="33" y="128"/>
                    <a:pt x="35" y="130"/>
                    <a:pt x="38" y="133"/>
                  </a:cubicBezTo>
                  <a:cubicBezTo>
                    <a:pt x="33" y="148"/>
                    <a:pt x="33" y="148"/>
                    <a:pt x="33" y="148"/>
                  </a:cubicBezTo>
                  <a:cubicBezTo>
                    <a:pt x="37" y="150"/>
                    <a:pt x="37" y="150"/>
                    <a:pt x="37" y="150"/>
                  </a:cubicBezTo>
                  <a:cubicBezTo>
                    <a:pt x="47" y="155"/>
                    <a:pt x="47" y="155"/>
                    <a:pt x="47" y="155"/>
                  </a:cubicBezTo>
                  <a:cubicBezTo>
                    <a:pt x="51" y="157"/>
                    <a:pt x="51" y="157"/>
                    <a:pt x="51" y="157"/>
                  </a:cubicBezTo>
                  <a:cubicBezTo>
                    <a:pt x="59" y="145"/>
                    <a:pt x="59" y="145"/>
                    <a:pt x="59" y="145"/>
                  </a:cubicBezTo>
                  <a:cubicBezTo>
                    <a:pt x="62" y="146"/>
                    <a:pt x="66" y="147"/>
                    <a:pt x="69" y="148"/>
                  </a:cubicBezTo>
                  <a:cubicBezTo>
                    <a:pt x="72" y="163"/>
                    <a:pt x="72" y="163"/>
                    <a:pt x="72" y="163"/>
                  </a:cubicBezTo>
                  <a:cubicBezTo>
                    <a:pt x="77" y="163"/>
                    <a:pt x="77" y="163"/>
                    <a:pt x="77" y="163"/>
                  </a:cubicBezTo>
                  <a:cubicBezTo>
                    <a:pt x="88" y="162"/>
                    <a:pt x="88" y="162"/>
                    <a:pt x="88" y="162"/>
                  </a:cubicBezTo>
                  <a:cubicBezTo>
                    <a:pt x="92" y="162"/>
                    <a:pt x="92" y="162"/>
                    <a:pt x="92" y="162"/>
                  </a:cubicBezTo>
                  <a:cubicBezTo>
                    <a:pt x="94" y="148"/>
                    <a:pt x="94" y="148"/>
                    <a:pt x="94" y="148"/>
                  </a:cubicBezTo>
                  <a:cubicBezTo>
                    <a:pt x="98" y="147"/>
                    <a:pt x="102" y="146"/>
                    <a:pt x="105" y="144"/>
                  </a:cubicBezTo>
                  <a:lnTo>
                    <a:pt x="89" y="1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29" name="Freeform 237"/>
            <p:cNvSpPr>
              <a:spLocks/>
            </p:cNvSpPr>
            <p:nvPr/>
          </p:nvSpPr>
          <p:spPr bwMode="auto">
            <a:xfrm>
              <a:off x="7197095" y="5576372"/>
              <a:ext cx="312274" cy="312274"/>
            </a:xfrm>
            <a:custGeom>
              <a:avLst/>
              <a:gdLst>
                <a:gd name="T0" fmla="*/ 122 w 122"/>
                <a:gd name="T1" fmla="*/ 101 h 122"/>
                <a:gd name="T2" fmla="*/ 119 w 122"/>
                <a:gd name="T3" fmla="*/ 94 h 122"/>
                <a:gd name="T4" fmla="*/ 67 w 122"/>
                <a:gd name="T5" fmla="*/ 43 h 122"/>
                <a:gd name="T6" fmla="*/ 58 w 122"/>
                <a:gd name="T7" fmla="*/ 12 h 122"/>
                <a:gd name="T8" fmla="*/ 23 w 122"/>
                <a:gd name="T9" fmla="*/ 5 h 122"/>
                <a:gd name="T10" fmla="*/ 41 w 122"/>
                <a:gd name="T11" fmla="*/ 23 h 122"/>
                <a:gd name="T12" fmla="*/ 41 w 122"/>
                <a:gd name="T13" fmla="*/ 29 h 122"/>
                <a:gd name="T14" fmla="*/ 29 w 122"/>
                <a:gd name="T15" fmla="*/ 41 h 122"/>
                <a:gd name="T16" fmla="*/ 23 w 122"/>
                <a:gd name="T17" fmla="*/ 41 h 122"/>
                <a:gd name="T18" fmla="*/ 5 w 122"/>
                <a:gd name="T19" fmla="*/ 23 h 122"/>
                <a:gd name="T20" fmla="*/ 12 w 122"/>
                <a:gd name="T21" fmla="*/ 58 h 122"/>
                <a:gd name="T22" fmla="*/ 43 w 122"/>
                <a:gd name="T23" fmla="*/ 67 h 122"/>
                <a:gd name="T24" fmla="*/ 94 w 122"/>
                <a:gd name="T25" fmla="*/ 119 h 122"/>
                <a:gd name="T26" fmla="*/ 101 w 122"/>
                <a:gd name="T27" fmla="*/ 122 h 122"/>
                <a:gd name="T28" fmla="*/ 122 w 122"/>
                <a:gd name="T29" fmla="*/ 101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122" y="101"/>
                  </a:moveTo>
                  <a:cubicBezTo>
                    <a:pt x="122" y="99"/>
                    <a:pt x="121" y="95"/>
                    <a:pt x="119" y="94"/>
                  </a:cubicBezTo>
                  <a:cubicBezTo>
                    <a:pt x="102" y="77"/>
                    <a:pt x="84" y="60"/>
                    <a:pt x="67" y="43"/>
                  </a:cubicBezTo>
                  <a:cubicBezTo>
                    <a:pt x="69" y="32"/>
                    <a:pt x="66" y="21"/>
                    <a:pt x="58" y="12"/>
                  </a:cubicBezTo>
                  <a:cubicBezTo>
                    <a:pt x="49" y="3"/>
                    <a:pt x="35" y="0"/>
                    <a:pt x="23" y="5"/>
                  </a:cubicBezTo>
                  <a:cubicBezTo>
                    <a:pt x="41" y="23"/>
                    <a:pt x="41" y="23"/>
                    <a:pt x="41" y="23"/>
                  </a:cubicBezTo>
                  <a:cubicBezTo>
                    <a:pt x="42" y="25"/>
                    <a:pt x="42" y="27"/>
                    <a:pt x="41" y="29"/>
                  </a:cubicBezTo>
                  <a:cubicBezTo>
                    <a:pt x="29" y="41"/>
                    <a:pt x="29" y="41"/>
                    <a:pt x="29" y="41"/>
                  </a:cubicBezTo>
                  <a:cubicBezTo>
                    <a:pt x="27" y="43"/>
                    <a:pt x="25" y="43"/>
                    <a:pt x="23" y="41"/>
                  </a:cubicBezTo>
                  <a:cubicBezTo>
                    <a:pt x="5" y="23"/>
                    <a:pt x="5" y="23"/>
                    <a:pt x="5" y="23"/>
                  </a:cubicBezTo>
                  <a:cubicBezTo>
                    <a:pt x="0" y="35"/>
                    <a:pt x="3" y="49"/>
                    <a:pt x="12" y="58"/>
                  </a:cubicBezTo>
                  <a:cubicBezTo>
                    <a:pt x="20" y="66"/>
                    <a:pt x="32" y="69"/>
                    <a:pt x="43" y="67"/>
                  </a:cubicBezTo>
                  <a:cubicBezTo>
                    <a:pt x="60" y="84"/>
                    <a:pt x="77" y="102"/>
                    <a:pt x="94" y="119"/>
                  </a:cubicBezTo>
                  <a:cubicBezTo>
                    <a:pt x="95" y="121"/>
                    <a:pt x="98" y="122"/>
                    <a:pt x="101" y="122"/>
                  </a:cubicBezTo>
                  <a:cubicBezTo>
                    <a:pt x="111" y="120"/>
                    <a:pt x="120" y="112"/>
                    <a:pt x="122" y="1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grpSp>
        <p:nvGrpSpPr>
          <p:cNvPr id="30" name="组合 29"/>
          <p:cNvGrpSpPr/>
          <p:nvPr/>
        </p:nvGrpSpPr>
        <p:grpSpPr>
          <a:xfrm>
            <a:off x="4417978" y="3020719"/>
            <a:ext cx="189959" cy="181211"/>
            <a:chOff x="8145843" y="5425657"/>
            <a:chExt cx="494435" cy="471664"/>
          </a:xfrm>
          <a:solidFill>
            <a:schemeClr val="tx1">
              <a:lumMod val="50000"/>
              <a:lumOff val="50000"/>
            </a:schemeClr>
          </a:solidFill>
        </p:grpSpPr>
        <p:sp>
          <p:nvSpPr>
            <p:cNvPr id="31" name="Freeform 850"/>
            <p:cNvSpPr>
              <a:spLocks/>
            </p:cNvSpPr>
            <p:nvPr/>
          </p:nvSpPr>
          <p:spPr bwMode="auto">
            <a:xfrm>
              <a:off x="8294391" y="5425657"/>
              <a:ext cx="89996" cy="101923"/>
            </a:xfrm>
            <a:custGeom>
              <a:avLst/>
              <a:gdLst>
                <a:gd name="T0" fmla="*/ 9 w 35"/>
                <a:gd name="T1" fmla="*/ 35 h 40"/>
                <a:gd name="T2" fmla="*/ 5 w 35"/>
                <a:gd name="T3" fmla="*/ 13 h 40"/>
                <a:gd name="T4" fmla="*/ 27 w 35"/>
                <a:gd name="T5" fmla="*/ 4 h 40"/>
                <a:gd name="T6" fmla="*/ 30 w 35"/>
                <a:gd name="T7" fmla="*/ 27 h 40"/>
                <a:gd name="T8" fmla="*/ 9 w 35"/>
                <a:gd name="T9" fmla="*/ 35 h 40"/>
              </a:gdLst>
              <a:ahLst/>
              <a:cxnLst>
                <a:cxn ang="0">
                  <a:pos x="T0" y="T1"/>
                </a:cxn>
                <a:cxn ang="0">
                  <a:pos x="T2" y="T3"/>
                </a:cxn>
                <a:cxn ang="0">
                  <a:pos x="T4" y="T5"/>
                </a:cxn>
                <a:cxn ang="0">
                  <a:pos x="T6" y="T7"/>
                </a:cxn>
                <a:cxn ang="0">
                  <a:pos x="T8" y="T9"/>
                </a:cxn>
              </a:cxnLst>
              <a:rect l="0" t="0" r="r" b="b"/>
              <a:pathLst>
                <a:path w="35" h="40">
                  <a:moveTo>
                    <a:pt x="9" y="35"/>
                  </a:moveTo>
                  <a:cubicBezTo>
                    <a:pt x="2" y="31"/>
                    <a:pt x="0" y="21"/>
                    <a:pt x="5" y="13"/>
                  </a:cubicBezTo>
                  <a:cubicBezTo>
                    <a:pt x="10" y="4"/>
                    <a:pt x="20" y="0"/>
                    <a:pt x="27" y="4"/>
                  </a:cubicBezTo>
                  <a:cubicBezTo>
                    <a:pt x="34" y="8"/>
                    <a:pt x="35" y="19"/>
                    <a:pt x="30" y="27"/>
                  </a:cubicBezTo>
                  <a:cubicBezTo>
                    <a:pt x="25" y="36"/>
                    <a:pt x="16" y="40"/>
                    <a:pt x="9"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2" name="Freeform 851"/>
            <p:cNvSpPr>
              <a:spLocks/>
            </p:cNvSpPr>
            <p:nvPr/>
          </p:nvSpPr>
          <p:spPr bwMode="auto">
            <a:xfrm>
              <a:off x="8145843" y="5499388"/>
              <a:ext cx="489012" cy="397933"/>
            </a:xfrm>
            <a:custGeom>
              <a:avLst/>
              <a:gdLst>
                <a:gd name="T0" fmla="*/ 3 w 191"/>
                <a:gd name="T1" fmla="*/ 12 h 155"/>
                <a:gd name="T2" fmla="*/ 4 w 191"/>
                <a:gd name="T3" fmla="*/ 12 h 155"/>
                <a:gd name="T4" fmla="*/ 10 w 191"/>
                <a:gd name="T5" fmla="*/ 10 h 155"/>
                <a:gd name="T6" fmla="*/ 35 w 191"/>
                <a:gd name="T7" fmla="*/ 1 h 155"/>
                <a:gd name="T8" fmla="*/ 58 w 191"/>
                <a:gd name="T9" fmla="*/ 6 h 155"/>
                <a:gd name="T10" fmla="*/ 52 w 191"/>
                <a:gd name="T11" fmla="*/ 9 h 155"/>
                <a:gd name="T12" fmla="*/ 50 w 191"/>
                <a:gd name="T13" fmla="*/ 19 h 155"/>
                <a:gd name="T14" fmla="*/ 60 w 191"/>
                <a:gd name="T15" fmla="*/ 14 h 155"/>
                <a:gd name="T16" fmla="*/ 64 w 191"/>
                <a:gd name="T17" fmla="*/ 7 h 155"/>
                <a:gd name="T18" fmla="*/ 65 w 191"/>
                <a:gd name="T19" fmla="*/ 15 h 155"/>
                <a:gd name="T20" fmla="*/ 53 w 191"/>
                <a:gd name="T21" fmla="*/ 41 h 155"/>
                <a:gd name="T22" fmla="*/ 65 w 191"/>
                <a:gd name="T23" fmla="*/ 20 h 155"/>
                <a:gd name="T24" fmla="*/ 70 w 191"/>
                <a:gd name="T25" fmla="*/ 19 h 155"/>
                <a:gd name="T26" fmla="*/ 75 w 191"/>
                <a:gd name="T27" fmla="*/ 50 h 155"/>
                <a:gd name="T28" fmla="*/ 95 w 191"/>
                <a:gd name="T29" fmla="*/ 63 h 155"/>
                <a:gd name="T30" fmla="*/ 130 w 191"/>
                <a:gd name="T31" fmla="*/ 35 h 155"/>
                <a:gd name="T32" fmla="*/ 191 w 191"/>
                <a:gd name="T33" fmla="*/ 79 h 155"/>
                <a:gd name="T34" fmla="*/ 183 w 191"/>
                <a:gd name="T35" fmla="*/ 81 h 155"/>
                <a:gd name="T36" fmla="*/ 92 w 191"/>
                <a:gd name="T37" fmla="*/ 81 h 155"/>
                <a:gd name="T38" fmla="*/ 77 w 191"/>
                <a:gd name="T39" fmla="*/ 79 h 155"/>
                <a:gd name="T40" fmla="*/ 71 w 191"/>
                <a:gd name="T41" fmla="*/ 71 h 155"/>
                <a:gd name="T42" fmla="*/ 61 w 191"/>
                <a:gd name="T43" fmla="*/ 63 h 155"/>
                <a:gd name="T44" fmla="*/ 61 w 191"/>
                <a:gd name="T45" fmla="*/ 63 h 155"/>
                <a:gd name="T46" fmla="*/ 61 w 191"/>
                <a:gd name="T47" fmla="*/ 63 h 155"/>
                <a:gd name="T48" fmla="*/ 57 w 191"/>
                <a:gd name="T49" fmla="*/ 57 h 155"/>
                <a:gd name="T50" fmla="*/ 57 w 191"/>
                <a:gd name="T51" fmla="*/ 55 h 155"/>
                <a:gd name="T52" fmla="*/ 56 w 191"/>
                <a:gd name="T53" fmla="*/ 50 h 155"/>
                <a:gd name="T54" fmla="*/ 60 w 191"/>
                <a:gd name="T55" fmla="*/ 94 h 155"/>
                <a:gd name="T56" fmla="*/ 46 w 191"/>
                <a:gd name="T57" fmla="*/ 155 h 155"/>
                <a:gd name="T58" fmla="*/ 41 w 191"/>
                <a:gd name="T59" fmla="*/ 105 h 155"/>
                <a:gd name="T60" fmla="*/ 40 w 191"/>
                <a:gd name="T61" fmla="*/ 104 h 155"/>
                <a:gd name="T62" fmla="*/ 32 w 191"/>
                <a:gd name="T63" fmla="*/ 87 h 155"/>
                <a:gd name="T64" fmla="*/ 5 w 191"/>
                <a:gd name="T65" fmla="*/ 152 h 155"/>
                <a:gd name="T66" fmla="*/ 2 w 191"/>
                <a:gd name="T67" fmla="*/ 66 h 155"/>
                <a:gd name="T68" fmla="*/ 15 w 191"/>
                <a:gd name="T69" fmla="*/ 40 h 155"/>
                <a:gd name="T70" fmla="*/ 1 w 191"/>
                <a:gd name="T71" fmla="*/ 29 h 155"/>
                <a:gd name="T72" fmla="*/ 0 w 191"/>
                <a:gd name="T73" fmla="*/ 28 h 155"/>
                <a:gd name="T74" fmla="*/ 3 w 191"/>
                <a:gd name="T75" fmla="*/ 1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91" h="155">
                  <a:moveTo>
                    <a:pt x="3" y="12"/>
                  </a:moveTo>
                  <a:cubicBezTo>
                    <a:pt x="3" y="12"/>
                    <a:pt x="3" y="12"/>
                    <a:pt x="3" y="12"/>
                  </a:cubicBezTo>
                  <a:cubicBezTo>
                    <a:pt x="3" y="12"/>
                    <a:pt x="3" y="12"/>
                    <a:pt x="3" y="12"/>
                  </a:cubicBezTo>
                  <a:cubicBezTo>
                    <a:pt x="4" y="12"/>
                    <a:pt x="4" y="12"/>
                    <a:pt x="4" y="12"/>
                  </a:cubicBezTo>
                  <a:cubicBezTo>
                    <a:pt x="6" y="11"/>
                    <a:pt x="6" y="11"/>
                    <a:pt x="6" y="11"/>
                  </a:cubicBezTo>
                  <a:cubicBezTo>
                    <a:pt x="10" y="10"/>
                    <a:pt x="10" y="10"/>
                    <a:pt x="10" y="10"/>
                  </a:cubicBezTo>
                  <a:cubicBezTo>
                    <a:pt x="19" y="7"/>
                    <a:pt x="19" y="7"/>
                    <a:pt x="19" y="7"/>
                  </a:cubicBezTo>
                  <a:cubicBezTo>
                    <a:pt x="35" y="1"/>
                    <a:pt x="35" y="1"/>
                    <a:pt x="35" y="1"/>
                  </a:cubicBezTo>
                  <a:cubicBezTo>
                    <a:pt x="37" y="0"/>
                    <a:pt x="44" y="0"/>
                    <a:pt x="46" y="1"/>
                  </a:cubicBezTo>
                  <a:cubicBezTo>
                    <a:pt x="51" y="2"/>
                    <a:pt x="54" y="4"/>
                    <a:pt x="58" y="6"/>
                  </a:cubicBezTo>
                  <a:cubicBezTo>
                    <a:pt x="57" y="6"/>
                    <a:pt x="57" y="6"/>
                    <a:pt x="57" y="6"/>
                  </a:cubicBezTo>
                  <a:cubicBezTo>
                    <a:pt x="52" y="9"/>
                    <a:pt x="52" y="9"/>
                    <a:pt x="52" y="9"/>
                  </a:cubicBezTo>
                  <a:cubicBezTo>
                    <a:pt x="54" y="15"/>
                    <a:pt x="54" y="15"/>
                    <a:pt x="54" y="15"/>
                  </a:cubicBezTo>
                  <a:cubicBezTo>
                    <a:pt x="50" y="19"/>
                    <a:pt x="50" y="19"/>
                    <a:pt x="50" y="19"/>
                  </a:cubicBezTo>
                  <a:cubicBezTo>
                    <a:pt x="45" y="43"/>
                    <a:pt x="45" y="43"/>
                    <a:pt x="45" y="43"/>
                  </a:cubicBezTo>
                  <a:cubicBezTo>
                    <a:pt x="60" y="14"/>
                    <a:pt x="60" y="14"/>
                    <a:pt x="60" y="14"/>
                  </a:cubicBezTo>
                  <a:cubicBezTo>
                    <a:pt x="60" y="13"/>
                    <a:pt x="60" y="13"/>
                    <a:pt x="60" y="13"/>
                  </a:cubicBezTo>
                  <a:cubicBezTo>
                    <a:pt x="64" y="7"/>
                    <a:pt x="64" y="7"/>
                    <a:pt x="64" y="7"/>
                  </a:cubicBezTo>
                  <a:cubicBezTo>
                    <a:pt x="67" y="9"/>
                    <a:pt x="67" y="9"/>
                    <a:pt x="67" y="9"/>
                  </a:cubicBezTo>
                  <a:cubicBezTo>
                    <a:pt x="65" y="15"/>
                    <a:pt x="65" y="15"/>
                    <a:pt x="65" y="15"/>
                  </a:cubicBezTo>
                  <a:cubicBezTo>
                    <a:pt x="64" y="16"/>
                    <a:pt x="64" y="16"/>
                    <a:pt x="64" y="16"/>
                  </a:cubicBezTo>
                  <a:cubicBezTo>
                    <a:pt x="53" y="41"/>
                    <a:pt x="53" y="41"/>
                    <a:pt x="53" y="41"/>
                  </a:cubicBezTo>
                  <a:cubicBezTo>
                    <a:pt x="65" y="26"/>
                    <a:pt x="65" y="26"/>
                    <a:pt x="65" y="26"/>
                  </a:cubicBezTo>
                  <a:cubicBezTo>
                    <a:pt x="65" y="20"/>
                    <a:pt x="65" y="20"/>
                    <a:pt x="65" y="20"/>
                  </a:cubicBezTo>
                  <a:cubicBezTo>
                    <a:pt x="69" y="19"/>
                    <a:pt x="69" y="19"/>
                    <a:pt x="69" y="19"/>
                  </a:cubicBezTo>
                  <a:cubicBezTo>
                    <a:pt x="69" y="19"/>
                    <a:pt x="69" y="19"/>
                    <a:pt x="70" y="19"/>
                  </a:cubicBezTo>
                  <a:cubicBezTo>
                    <a:pt x="75" y="50"/>
                    <a:pt x="75" y="50"/>
                    <a:pt x="75" y="50"/>
                  </a:cubicBezTo>
                  <a:cubicBezTo>
                    <a:pt x="75" y="50"/>
                    <a:pt x="75" y="50"/>
                    <a:pt x="75" y="50"/>
                  </a:cubicBezTo>
                  <a:cubicBezTo>
                    <a:pt x="82" y="55"/>
                    <a:pt x="82" y="55"/>
                    <a:pt x="82" y="55"/>
                  </a:cubicBezTo>
                  <a:cubicBezTo>
                    <a:pt x="95" y="63"/>
                    <a:pt x="95" y="63"/>
                    <a:pt x="95" y="63"/>
                  </a:cubicBezTo>
                  <a:cubicBezTo>
                    <a:pt x="95" y="64"/>
                    <a:pt x="95" y="64"/>
                    <a:pt x="95" y="64"/>
                  </a:cubicBezTo>
                  <a:cubicBezTo>
                    <a:pt x="130" y="35"/>
                    <a:pt x="130" y="35"/>
                    <a:pt x="130" y="35"/>
                  </a:cubicBezTo>
                  <a:cubicBezTo>
                    <a:pt x="132" y="33"/>
                    <a:pt x="136" y="33"/>
                    <a:pt x="138" y="35"/>
                  </a:cubicBezTo>
                  <a:cubicBezTo>
                    <a:pt x="191" y="79"/>
                    <a:pt x="191" y="79"/>
                    <a:pt x="191" y="79"/>
                  </a:cubicBezTo>
                  <a:cubicBezTo>
                    <a:pt x="190" y="80"/>
                    <a:pt x="189" y="81"/>
                    <a:pt x="187" y="81"/>
                  </a:cubicBezTo>
                  <a:cubicBezTo>
                    <a:pt x="183" y="81"/>
                    <a:pt x="183" y="81"/>
                    <a:pt x="183" y="81"/>
                  </a:cubicBezTo>
                  <a:cubicBezTo>
                    <a:pt x="94" y="67"/>
                    <a:pt x="94" y="67"/>
                    <a:pt x="94" y="67"/>
                  </a:cubicBezTo>
                  <a:cubicBezTo>
                    <a:pt x="92" y="81"/>
                    <a:pt x="92" y="81"/>
                    <a:pt x="92" y="81"/>
                  </a:cubicBezTo>
                  <a:cubicBezTo>
                    <a:pt x="80" y="81"/>
                    <a:pt x="80" y="81"/>
                    <a:pt x="80" y="81"/>
                  </a:cubicBezTo>
                  <a:cubicBezTo>
                    <a:pt x="79" y="81"/>
                    <a:pt x="78" y="80"/>
                    <a:pt x="77" y="79"/>
                  </a:cubicBezTo>
                  <a:cubicBezTo>
                    <a:pt x="79" y="77"/>
                    <a:pt x="79" y="77"/>
                    <a:pt x="79" y="77"/>
                  </a:cubicBezTo>
                  <a:cubicBezTo>
                    <a:pt x="71" y="71"/>
                    <a:pt x="71" y="71"/>
                    <a:pt x="71" y="71"/>
                  </a:cubicBezTo>
                  <a:cubicBezTo>
                    <a:pt x="65" y="66"/>
                    <a:pt x="65" y="66"/>
                    <a:pt x="65" y="66"/>
                  </a:cubicBezTo>
                  <a:cubicBezTo>
                    <a:pt x="61" y="63"/>
                    <a:pt x="61" y="63"/>
                    <a:pt x="61" y="63"/>
                  </a:cubicBezTo>
                  <a:cubicBezTo>
                    <a:pt x="61" y="63"/>
                    <a:pt x="61" y="63"/>
                    <a:pt x="61" y="63"/>
                  </a:cubicBezTo>
                  <a:cubicBezTo>
                    <a:pt x="61" y="63"/>
                    <a:pt x="61" y="63"/>
                    <a:pt x="61" y="63"/>
                  </a:cubicBezTo>
                  <a:cubicBezTo>
                    <a:pt x="61" y="63"/>
                    <a:pt x="61" y="63"/>
                    <a:pt x="61" y="63"/>
                  </a:cubicBezTo>
                  <a:cubicBezTo>
                    <a:pt x="61" y="63"/>
                    <a:pt x="61" y="63"/>
                    <a:pt x="61" y="63"/>
                  </a:cubicBezTo>
                  <a:cubicBezTo>
                    <a:pt x="53" y="50"/>
                    <a:pt x="59" y="59"/>
                    <a:pt x="57" y="57"/>
                  </a:cubicBezTo>
                  <a:cubicBezTo>
                    <a:pt x="57" y="57"/>
                    <a:pt x="57" y="57"/>
                    <a:pt x="57" y="57"/>
                  </a:cubicBezTo>
                  <a:cubicBezTo>
                    <a:pt x="57" y="56"/>
                    <a:pt x="57" y="56"/>
                    <a:pt x="57" y="56"/>
                  </a:cubicBezTo>
                  <a:cubicBezTo>
                    <a:pt x="57" y="55"/>
                    <a:pt x="57" y="55"/>
                    <a:pt x="57" y="55"/>
                  </a:cubicBezTo>
                  <a:cubicBezTo>
                    <a:pt x="57" y="53"/>
                    <a:pt x="57" y="53"/>
                    <a:pt x="57" y="53"/>
                  </a:cubicBezTo>
                  <a:cubicBezTo>
                    <a:pt x="56" y="50"/>
                    <a:pt x="56" y="50"/>
                    <a:pt x="56" y="50"/>
                  </a:cubicBezTo>
                  <a:cubicBezTo>
                    <a:pt x="54" y="56"/>
                    <a:pt x="51" y="63"/>
                    <a:pt x="49" y="71"/>
                  </a:cubicBezTo>
                  <a:cubicBezTo>
                    <a:pt x="51" y="76"/>
                    <a:pt x="55" y="85"/>
                    <a:pt x="60" y="94"/>
                  </a:cubicBezTo>
                  <a:cubicBezTo>
                    <a:pt x="65" y="120"/>
                    <a:pt x="64" y="137"/>
                    <a:pt x="65" y="154"/>
                  </a:cubicBezTo>
                  <a:cubicBezTo>
                    <a:pt x="46" y="155"/>
                    <a:pt x="46" y="155"/>
                    <a:pt x="46" y="155"/>
                  </a:cubicBezTo>
                  <a:cubicBezTo>
                    <a:pt x="41" y="111"/>
                    <a:pt x="41" y="111"/>
                    <a:pt x="41" y="111"/>
                  </a:cubicBezTo>
                  <a:cubicBezTo>
                    <a:pt x="41" y="105"/>
                    <a:pt x="41" y="105"/>
                    <a:pt x="41" y="105"/>
                  </a:cubicBezTo>
                  <a:cubicBezTo>
                    <a:pt x="41" y="105"/>
                    <a:pt x="41" y="105"/>
                    <a:pt x="41" y="105"/>
                  </a:cubicBezTo>
                  <a:cubicBezTo>
                    <a:pt x="40" y="104"/>
                    <a:pt x="40" y="104"/>
                    <a:pt x="40" y="104"/>
                  </a:cubicBezTo>
                  <a:cubicBezTo>
                    <a:pt x="35" y="94"/>
                    <a:pt x="35" y="94"/>
                    <a:pt x="35" y="94"/>
                  </a:cubicBezTo>
                  <a:cubicBezTo>
                    <a:pt x="32" y="87"/>
                    <a:pt x="32" y="87"/>
                    <a:pt x="32" y="87"/>
                  </a:cubicBezTo>
                  <a:cubicBezTo>
                    <a:pt x="31" y="106"/>
                    <a:pt x="28" y="136"/>
                    <a:pt x="25" y="154"/>
                  </a:cubicBezTo>
                  <a:cubicBezTo>
                    <a:pt x="5" y="152"/>
                    <a:pt x="5" y="152"/>
                    <a:pt x="5" y="152"/>
                  </a:cubicBezTo>
                  <a:cubicBezTo>
                    <a:pt x="8" y="124"/>
                    <a:pt x="10" y="98"/>
                    <a:pt x="11" y="70"/>
                  </a:cubicBezTo>
                  <a:cubicBezTo>
                    <a:pt x="8" y="69"/>
                    <a:pt x="5" y="67"/>
                    <a:pt x="2" y="66"/>
                  </a:cubicBezTo>
                  <a:cubicBezTo>
                    <a:pt x="2" y="66"/>
                    <a:pt x="2" y="66"/>
                    <a:pt x="2" y="66"/>
                  </a:cubicBezTo>
                  <a:cubicBezTo>
                    <a:pt x="6" y="57"/>
                    <a:pt x="11" y="49"/>
                    <a:pt x="15" y="40"/>
                  </a:cubicBezTo>
                  <a:cubicBezTo>
                    <a:pt x="1" y="29"/>
                    <a:pt x="1" y="29"/>
                    <a:pt x="1" y="29"/>
                  </a:cubicBezTo>
                  <a:cubicBezTo>
                    <a:pt x="1" y="29"/>
                    <a:pt x="1" y="29"/>
                    <a:pt x="1" y="29"/>
                  </a:cubicBezTo>
                  <a:cubicBezTo>
                    <a:pt x="0" y="28"/>
                    <a:pt x="0" y="28"/>
                    <a:pt x="0" y="28"/>
                  </a:cubicBezTo>
                  <a:cubicBezTo>
                    <a:pt x="0" y="28"/>
                    <a:pt x="0" y="28"/>
                    <a:pt x="0" y="28"/>
                  </a:cubicBezTo>
                  <a:cubicBezTo>
                    <a:pt x="0" y="28"/>
                    <a:pt x="0" y="28"/>
                    <a:pt x="0" y="28"/>
                  </a:cubicBezTo>
                  <a:cubicBezTo>
                    <a:pt x="0" y="28"/>
                    <a:pt x="3" y="8"/>
                    <a:pt x="3"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3" name="Freeform 852"/>
            <p:cNvSpPr>
              <a:spLocks noEditPoints="1"/>
            </p:cNvSpPr>
            <p:nvPr/>
          </p:nvSpPr>
          <p:spPr bwMode="auto">
            <a:xfrm>
              <a:off x="8337762" y="5711908"/>
              <a:ext cx="302516" cy="176739"/>
            </a:xfrm>
            <a:custGeom>
              <a:avLst/>
              <a:gdLst>
                <a:gd name="T0" fmla="*/ 63 w 118"/>
                <a:gd name="T1" fmla="*/ 46 h 69"/>
                <a:gd name="T2" fmla="*/ 118 w 118"/>
                <a:gd name="T3" fmla="*/ 0 h 69"/>
                <a:gd name="T4" fmla="*/ 118 w 118"/>
                <a:gd name="T5" fmla="*/ 63 h 69"/>
                <a:gd name="T6" fmla="*/ 112 w 118"/>
                <a:gd name="T7" fmla="*/ 69 h 69"/>
                <a:gd name="T8" fmla="*/ 5 w 118"/>
                <a:gd name="T9" fmla="*/ 69 h 69"/>
                <a:gd name="T10" fmla="*/ 0 w 118"/>
                <a:gd name="T11" fmla="*/ 63 h 69"/>
                <a:gd name="T12" fmla="*/ 0 w 118"/>
                <a:gd name="T13" fmla="*/ 0 h 69"/>
                <a:gd name="T14" fmla="*/ 55 w 118"/>
                <a:gd name="T15" fmla="*/ 46 h 69"/>
                <a:gd name="T16" fmla="*/ 63 w 118"/>
                <a:gd name="T17" fmla="*/ 46 h 69"/>
                <a:gd name="T18" fmla="*/ 84 w 118"/>
                <a:gd name="T19" fmla="*/ 39 h 69"/>
                <a:gd name="T20" fmla="*/ 110 w 118"/>
                <a:gd name="T21" fmla="*/ 64 h 69"/>
                <a:gd name="T22" fmla="*/ 111 w 118"/>
                <a:gd name="T23" fmla="*/ 64 h 69"/>
                <a:gd name="T24" fmla="*/ 113 w 118"/>
                <a:gd name="T25" fmla="*/ 64 h 69"/>
                <a:gd name="T26" fmla="*/ 113 w 118"/>
                <a:gd name="T27" fmla="*/ 61 h 69"/>
                <a:gd name="T28" fmla="*/ 87 w 118"/>
                <a:gd name="T29" fmla="*/ 36 h 69"/>
                <a:gd name="T30" fmla="*/ 84 w 118"/>
                <a:gd name="T31" fmla="*/ 37 h 69"/>
                <a:gd name="T32" fmla="*/ 84 w 118"/>
                <a:gd name="T33" fmla="*/ 39 h 69"/>
                <a:gd name="T34" fmla="*/ 34 w 118"/>
                <a:gd name="T35" fmla="*/ 37 h 69"/>
                <a:gd name="T36" fmla="*/ 31 w 118"/>
                <a:gd name="T37" fmla="*/ 36 h 69"/>
                <a:gd name="T38" fmla="*/ 5 w 118"/>
                <a:gd name="T39" fmla="*/ 61 h 69"/>
                <a:gd name="T40" fmla="*/ 5 w 118"/>
                <a:gd name="T41" fmla="*/ 64 h 69"/>
                <a:gd name="T42" fmla="*/ 6 w 118"/>
                <a:gd name="T43" fmla="*/ 64 h 69"/>
                <a:gd name="T44" fmla="*/ 8 w 118"/>
                <a:gd name="T45" fmla="*/ 64 h 69"/>
                <a:gd name="T46" fmla="*/ 34 w 118"/>
                <a:gd name="T47" fmla="*/ 39 h 69"/>
                <a:gd name="T48" fmla="*/ 34 w 118"/>
                <a:gd name="T49" fmla="*/ 3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69">
                  <a:moveTo>
                    <a:pt x="63" y="46"/>
                  </a:moveTo>
                  <a:cubicBezTo>
                    <a:pt x="118" y="0"/>
                    <a:pt x="118" y="0"/>
                    <a:pt x="118" y="0"/>
                  </a:cubicBezTo>
                  <a:cubicBezTo>
                    <a:pt x="118" y="63"/>
                    <a:pt x="118" y="63"/>
                    <a:pt x="118" y="63"/>
                  </a:cubicBezTo>
                  <a:cubicBezTo>
                    <a:pt x="118" y="66"/>
                    <a:pt x="116" y="69"/>
                    <a:pt x="112" y="69"/>
                  </a:cubicBezTo>
                  <a:cubicBezTo>
                    <a:pt x="5" y="69"/>
                    <a:pt x="5" y="69"/>
                    <a:pt x="5" y="69"/>
                  </a:cubicBezTo>
                  <a:cubicBezTo>
                    <a:pt x="2" y="69"/>
                    <a:pt x="0" y="66"/>
                    <a:pt x="0" y="63"/>
                  </a:cubicBezTo>
                  <a:cubicBezTo>
                    <a:pt x="0" y="0"/>
                    <a:pt x="0" y="0"/>
                    <a:pt x="0" y="0"/>
                  </a:cubicBezTo>
                  <a:cubicBezTo>
                    <a:pt x="55" y="46"/>
                    <a:pt x="55" y="46"/>
                    <a:pt x="55" y="46"/>
                  </a:cubicBezTo>
                  <a:cubicBezTo>
                    <a:pt x="57" y="47"/>
                    <a:pt x="61" y="47"/>
                    <a:pt x="63" y="46"/>
                  </a:cubicBezTo>
                  <a:close/>
                  <a:moveTo>
                    <a:pt x="84" y="39"/>
                  </a:moveTo>
                  <a:cubicBezTo>
                    <a:pt x="110" y="64"/>
                    <a:pt x="110" y="64"/>
                    <a:pt x="110" y="64"/>
                  </a:cubicBezTo>
                  <a:cubicBezTo>
                    <a:pt x="110" y="64"/>
                    <a:pt x="111" y="64"/>
                    <a:pt x="111" y="64"/>
                  </a:cubicBezTo>
                  <a:cubicBezTo>
                    <a:pt x="112" y="64"/>
                    <a:pt x="112" y="64"/>
                    <a:pt x="113" y="64"/>
                  </a:cubicBezTo>
                  <a:cubicBezTo>
                    <a:pt x="113" y="63"/>
                    <a:pt x="113" y="62"/>
                    <a:pt x="113" y="61"/>
                  </a:cubicBezTo>
                  <a:cubicBezTo>
                    <a:pt x="87" y="36"/>
                    <a:pt x="87" y="36"/>
                    <a:pt x="87" y="36"/>
                  </a:cubicBezTo>
                  <a:cubicBezTo>
                    <a:pt x="86" y="36"/>
                    <a:pt x="85" y="36"/>
                    <a:pt x="84" y="37"/>
                  </a:cubicBezTo>
                  <a:cubicBezTo>
                    <a:pt x="84" y="37"/>
                    <a:pt x="84" y="38"/>
                    <a:pt x="84" y="39"/>
                  </a:cubicBezTo>
                  <a:close/>
                  <a:moveTo>
                    <a:pt x="34" y="37"/>
                  </a:moveTo>
                  <a:cubicBezTo>
                    <a:pt x="33" y="36"/>
                    <a:pt x="32" y="36"/>
                    <a:pt x="31" y="36"/>
                  </a:cubicBezTo>
                  <a:cubicBezTo>
                    <a:pt x="5" y="61"/>
                    <a:pt x="5" y="61"/>
                    <a:pt x="5" y="61"/>
                  </a:cubicBezTo>
                  <a:cubicBezTo>
                    <a:pt x="4" y="62"/>
                    <a:pt x="4" y="63"/>
                    <a:pt x="5" y="64"/>
                  </a:cubicBezTo>
                  <a:cubicBezTo>
                    <a:pt x="5" y="64"/>
                    <a:pt x="6" y="64"/>
                    <a:pt x="6" y="64"/>
                  </a:cubicBezTo>
                  <a:cubicBezTo>
                    <a:pt x="7" y="64"/>
                    <a:pt x="7" y="64"/>
                    <a:pt x="8" y="64"/>
                  </a:cubicBezTo>
                  <a:cubicBezTo>
                    <a:pt x="34" y="39"/>
                    <a:pt x="34" y="39"/>
                    <a:pt x="34" y="39"/>
                  </a:cubicBezTo>
                  <a:cubicBezTo>
                    <a:pt x="34" y="38"/>
                    <a:pt x="34"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4" name="Freeform 853"/>
            <p:cNvSpPr>
              <a:spLocks/>
            </p:cNvSpPr>
            <p:nvPr/>
          </p:nvSpPr>
          <p:spPr bwMode="auto">
            <a:xfrm>
              <a:off x="8414746" y="5709740"/>
              <a:ext cx="169148" cy="43371"/>
            </a:xfrm>
            <a:custGeom>
              <a:avLst/>
              <a:gdLst>
                <a:gd name="T0" fmla="*/ 4 w 66"/>
                <a:gd name="T1" fmla="*/ 1 h 17"/>
                <a:gd name="T2" fmla="*/ 63 w 66"/>
                <a:gd name="T3" fmla="*/ 11 h 17"/>
                <a:gd name="T4" fmla="*/ 66 w 66"/>
                <a:gd name="T5" fmla="*/ 15 h 17"/>
                <a:gd name="T6" fmla="*/ 62 w 66"/>
                <a:gd name="T7" fmla="*/ 17 h 17"/>
                <a:gd name="T8" fmla="*/ 62 w 66"/>
                <a:gd name="T9" fmla="*/ 17 h 17"/>
                <a:gd name="T10" fmla="*/ 2 w 66"/>
                <a:gd name="T11" fmla="*/ 7 h 17"/>
                <a:gd name="T12" fmla="*/ 0 w 66"/>
                <a:gd name="T13" fmla="*/ 3 h 17"/>
                <a:gd name="T14" fmla="*/ 4 w 66"/>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6" h="17">
                  <a:moveTo>
                    <a:pt x="4" y="1"/>
                  </a:moveTo>
                  <a:cubicBezTo>
                    <a:pt x="63" y="11"/>
                    <a:pt x="63" y="11"/>
                    <a:pt x="63" y="11"/>
                  </a:cubicBezTo>
                  <a:cubicBezTo>
                    <a:pt x="65" y="11"/>
                    <a:pt x="66" y="13"/>
                    <a:pt x="66" y="15"/>
                  </a:cubicBezTo>
                  <a:cubicBezTo>
                    <a:pt x="65" y="16"/>
                    <a:pt x="64" y="17"/>
                    <a:pt x="62" y="17"/>
                  </a:cubicBezTo>
                  <a:cubicBezTo>
                    <a:pt x="62" y="17"/>
                    <a:pt x="62" y="17"/>
                    <a:pt x="62" y="17"/>
                  </a:cubicBezTo>
                  <a:cubicBezTo>
                    <a:pt x="2" y="7"/>
                    <a:pt x="2" y="7"/>
                    <a:pt x="2" y="7"/>
                  </a:cubicBezTo>
                  <a:cubicBezTo>
                    <a:pt x="1" y="7"/>
                    <a:pt x="0" y="5"/>
                    <a:pt x="0" y="3"/>
                  </a:cubicBezTo>
                  <a:cubicBezTo>
                    <a:pt x="0" y="2"/>
                    <a:pt x="2" y="0"/>
                    <a:pt x="4"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5" name="Freeform 854"/>
            <p:cNvSpPr>
              <a:spLocks/>
            </p:cNvSpPr>
            <p:nvPr/>
          </p:nvSpPr>
          <p:spPr bwMode="auto">
            <a:xfrm>
              <a:off x="8407156" y="5743352"/>
              <a:ext cx="135536" cy="35782"/>
            </a:xfrm>
            <a:custGeom>
              <a:avLst/>
              <a:gdLst>
                <a:gd name="T0" fmla="*/ 1 w 53"/>
                <a:gd name="T1" fmla="*/ 3 h 14"/>
                <a:gd name="T2" fmla="*/ 4 w 53"/>
                <a:gd name="T3" fmla="*/ 0 h 14"/>
                <a:gd name="T4" fmla="*/ 50 w 53"/>
                <a:gd name="T5" fmla="*/ 8 h 14"/>
                <a:gd name="T6" fmla="*/ 53 w 53"/>
                <a:gd name="T7" fmla="*/ 12 h 14"/>
                <a:gd name="T8" fmla="*/ 50 w 53"/>
                <a:gd name="T9" fmla="*/ 14 h 14"/>
                <a:gd name="T10" fmla="*/ 49 w 53"/>
                <a:gd name="T11" fmla="*/ 14 h 14"/>
                <a:gd name="T12" fmla="*/ 3 w 53"/>
                <a:gd name="T13" fmla="*/ 7 h 14"/>
                <a:gd name="T14" fmla="*/ 1 w 53"/>
                <a:gd name="T15" fmla="*/ 3 h 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4">
                  <a:moveTo>
                    <a:pt x="1" y="3"/>
                  </a:moveTo>
                  <a:cubicBezTo>
                    <a:pt x="1" y="1"/>
                    <a:pt x="2" y="0"/>
                    <a:pt x="4" y="0"/>
                  </a:cubicBezTo>
                  <a:cubicBezTo>
                    <a:pt x="50" y="8"/>
                    <a:pt x="50" y="8"/>
                    <a:pt x="50" y="8"/>
                  </a:cubicBezTo>
                  <a:cubicBezTo>
                    <a:pt x="52" y="8"/>
                    <a:pt x="53" y="10"/>
                    <a:pt x="53" y="12"/>
                  </a:cubicBezTo>
                  <a:cubicBezTo>
                    <a:pt x="53" y="13"/>
                    <a:pt x="51" y="14"/>
                    <a:pt x="50" y="14"/>
                  </a:cubicBezTo>
                  <a:cubicBezTo>
                    <a:pt x="50" y="14"/>
                    <a:pt x="49" y="14"/>
                    <a:pt x="49" y="14"/>
                  </a:cubicBezTo>
                  <a:cubicBezTo>
                    <a:pt x="3" y="7"/>
                    <a:pt x="3" y="7"/>
                    <a:pt x="3" y="7"/>
                  </a:cubicBezTo>
                  <a:cubicBezTo>
                    <a:pt x="1" y="6"/>
                    <a:pt x="0" y="5"/>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sp>
          <p:nvSpPr>
            <p:cNvPr id="36" name="Freeform 855"/>
            <p:cNvSpPr>
              <a:spLocks/>
            </p:cNvSpPr>
            <p:nvPr/>
          </p:nvSpPr>
          <p:spPr bwMode="auto">
            <a:xfrm>
              <a:off x="8450527" y="5784555"/>
              <a:ext cx="61805" cy="22770"/>
            </a:xfrm>
            <a:custGeom>
              <a:avLst/>
              <a:gdLst>
                <a:gd name="T0" fmla="*/ 21 w 24"/>
                <a:gd name="T1" fmla="*/ 3 h 9"/>
                <a:gd name="T2" fmla="*/ 24 w 24"/>
                <a:gd name="T3" fmla="*/ 6 h 9"/>
                <a:gd name="T4" fmla="*/ 21 w 24"/>
                <a:gd name="T5" fmla="*/ 9 h 9"/>
                <a:gd name="T6" fmla="*/ 20 w 24"/>
                <a:gd name="T7" fmla="*/ 9 h 9"/>
                <a:gd name="T8" fmla="*/ 3 w 24"/>
                <a:gd name="T9" fmla="*/ 6 h 9"/>
                <a:gd name="T10" fmla="*/ 0 w 24"/>
                <a:gd name="T11" fmla="*/ 3 h 9"/>
                <a:gd name="T12" fmla="*/ 4 w 24"/>
                <a:gd name="T13" fmla="*/ 0 h 9"/>
                <a:gd name="T14" fmla="*/ 21 w 24"/>
                <a:gd name="T15" fmla="*/ 3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9">
                  <a:moveTo>
                    <a:pt x="21" y="3"/>
                  </a:moveTo>
                  <a:cubicBezTo>
                    <a:pt x="23" y="3"/>
                    <a:pt x="24" y="5"/>
                    <a:pt x="24" y="6"/>
                  </a:cubicBezTo>
                  <a:cubicBezTo>
                    <a:pt x="24" y="8"/>
                    <a:pt x="22" y="9"/>
                    <a:pt x="21" y="9"/>
                  </a:cubicBezTo>
                  <a:cubicBezTo>
                    <a:pt x="21" y="9"/>
                    <a:pt x="21" y="9"/>
                    <a:pt x="20" y="9"/>
                  </a:cubicBezTo>
                  <a:cubicBezTo>
                    <a:pt x="3" y="6"/>
                    <a:pt x="3" y="6"/>
                    <a:pt x="3" y="6"/>
                  </a:cubicBezTo>
                  <a:cubicBezTo>
                    <a:pt x="1" y="6"/>
                    <a:pt x="0" y="4"/>
                    <a:pt x="0" y="3"/>
                  </a:cubicBezTo>
                  <a:cubicBezTo>
                    <a:pt x="0" y="1"/>
                    <a:pt x="2" y="0"/>
                    <a:pt x="4" y="0"/>
                  </a:cubicBez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solidFill>
                  <a:srgbClr val="000000"/>
                </a:solidFill>
                <a:latin typeface="+mj-ea"/>
                <a:ea typeface="+mj-ea"/>
              </a:endParaRP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43" name="组合 42"/>
          <p:cNvGrpSpPr/>
          <p:nvPr/>
        </p:nvGrpSpPr>
        <p:grpSpPr>
          <a:xfrm>
            <a:off x="914093" y="1860223"/>
            <a:ext cx="5221031" cy="1349525"/>
            <a:chOff x="1260022" y="2163164"/>
            <a:chExt cx="6960165" cy="1748634"/>
          </a:xfrm>
          <a:noFill/>
          <a:effectLst>
            <a:outerShdw blurRad="76200" dist="38100" dir="5400000" algn="t" rotWithShape="0">
              <a:prstClr val="black">
                <a:alpha val="28000"/>
              </a:prstClr>
            </a:outerShdw>
          </a:effectLst>
        </p:grpSpPr>
        <p:sp>
          <p:nvSpPr>
            <p:cNvPr id="44"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5"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6"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sp>
          <p:nvSpPr>
            <p:cNvPr id="47"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sz="1350">
                <a:solidFill>
                  <a:srgbClr val="00B485"/>
                </a:solidFill>
                <a:latin typeface="+mj-ea"/>
                <a:ea typeface="+mj-ea"/>
              </a:endParaRPr>
            </a:p>
          </p:txBody>
        </p:sp>
      </p:grpSp>
      <p:grpSp>
        <p:nvGrpSpPr>
          <p:cNvPr id="48" name="组合 47"/>
          <p:cNvGrpSpPr/>
          <p:nvPr/>
        </p:nvGrpSpPr>
        <p:grpSpPr>
          <a:xfrm>
            <a:off x="950203" y="1410201"/>
            <a:ext cx="1252371" cy="614645"/>
            <a:chOff x="6084168" y="1274556"/>
            <a:chExt cx="1669538" cy="796422"/>
          </a:xfrm>
        </p:grpSpPr>
        <p:sp>
          <p:nvSpPr>
            <p:cNvPr id="49" name="TextBox 8"/>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0" name="TextBox 9"/>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3" name="组合 52"/>
          <p:cNvGrpSpPr/>
          <p:nvPr/>
        </p:nvGrpSpPr>
        <p:grpSpPr>
          <a:xfrm>
            <a:off x="2261490" y="3199242"/>
            <a:ext cx="1252371" cy="614645"/>
            <a:chOff x="6084168" y="1274556"/>
            <a:chExt cx="1669538" cy="796422"/>
          </a:xfrm>
        </p:grpSpPr>
        <p:sp>
          <p:nvSpPr>
            <p:cNvPr id="54" name="TextBox 11"/>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5" name="TextBox 12"/>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56" name="组合 55"/>
          <p:cNvGrpSpPr/>
          <p:nvPr/>
        </p:nvGrpSpPr>
        <p:grpSpPr>
          <a:xfrm>
            <a:off x="3524607" y="1410201"/>
            <a:ext cx="1252371" cy="614645"/>
            <a:chOff x="6084168" y="1274556"/>
            <a:chExt cx="1669538" cy="796422"/>
          </a:xfrm>
        </p:grpSpPr>
        <p:sp>
          <p:nvSpPr>
            <p:cNvPr id="58" name="TextBox 14"/>
            <p:cNvSpPr txBox="1"/>
            <p:nvPr/>
          </p:nvSpPr>
          <p:spPr>
            <a:xfrm>
              <a:off x="6084168" y="1514664"/>
              <a:ext cx="1669538" cy="556314"/>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59" name="TextBox 15"/>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0" name="组合 59"/>
          <p:cNvGrpSpPr/>
          <p:nvPr/>
        </p:nvGrpSpPr>
        <p:grpSpPr>
          <a:xfrm>
            <a:off x="4884888" y="3199243"/>
            <a:ext cx="1252371" cy="614646"/>
            <a:chOff x="6084168" y="1274556"/>
            <a:chExt cx="1669538" cy="796421"/>
          </a:xfrm>
        </p:grpSpPr>
        <p:sp>
          <p:nvSpPr>
            <p:cNvPr id="61" name="TextBox 17"/>
            <p:cNvSpPr txBox="1"/>
            <p:nvPr/>
          </p:nvSpPr>
          <p:spPr>
            <a:xfrm>
              <a:off x="6084168" y="1514664"/>
              <a:ext cx="1669538" cy="556313"/>
            </a:xfrm>
            <a:prstGeom prst="rect">
              <a:avLst/>
            </a:prstGeom>
            <a:noFill/>
          </p:spPr>
          <p:txBody>
            <a:bodyPr wrap="square" lIns="68573" tIns="34286" rIns="68573" bIns="34286" rtlCol="0">
              <a:spAutoFit/>
            </a:bodyPr>
            <a:lstStyle/>
            <a:p>
              <a:pPr>
                <a:lnSpc>
                  <a:spcPct val="130000"/>
                </a:lnSpc>
              </a:pPr>
              <a:r>
                <a:rPr lang="zh-CN" altLang="en-US" sz="600" dirty="0">
                  <a:solidFill>
                    <a:schemeClr val="tx1">
                      <a:lumMod val="75000"/>
                      <a:lumOff val="25000"/>
                    </a:schemeClr>
                  </a:solidFill>
                  <a:latin typeface="微软雅黑" pitchFamily="34" charset="-122"/>
                  <a:ea typeface="微软雅黑" pitchFamily="34" charset="-122"/>
                </a:rPr>
                <a:t>您的内容打在这里，或者通过您的内容打在这里，或者您的内容打在这里，</a:t>
              </a:r>
            </a:p>
          </p:txBody>
        </p:sp>
        <p:sp>
          <p:nvSpPr>
            <p:cNvPr id="62" name="TextBox 18"/>
            <p:cNvSpPr txBox="1"/>
            <p:nvPr/>
          </p:nvSpPr>
          <p:spPr>
            <a:xfrm>
              <a:off x="6532343" y="1274556"/>
              <a:ext cx="1008112" cy="269189"/>
            </a:xfrm>
            <a:prstGeom prst="rect">
              <a:avLst/>
            </a:prstGeom>
            <a:noFill/>
          </p:spPr>
          <p:txBody>
            <a:bodyPr wrap="square" lIns="68573" tIns="0" rIns="68573" bIns="0" rtlCol="0" anchor="t">
              <a:spAutoFit/>
            </a:bodyPr>
            <a:lstStyle/>
            <a:p>
              <a:pPr>
                <a:lnSpc>
                  <a:spcPct val="150000"/>
                </a:lnSpc>
              </a:pPr>
              <a:r>
                <a:rPr lang="zh-CN" altLang="en-US" sz="900" dirty="0">
                  <a:solidFill>
                    <a:schemeClr val="tx1">
                      <a:lumMod val="75000"/>
                      <a:lumOff val="25000"/>
                    </a:schemeClr>
                  </a:solidFill>
                  <a:latin typeface="微软雅黑" pitchFamily="34" charset="-122"/>
                  <a:ea typeface="微软雅黑" pitchFamily="34" charset="-122"/>
                  <a:cs typeface="华文黑体" pitchFamily="2" charset="-122"/>
                </a:rPr>
                <a:t>添加标题</a:t>
              </a:r>
            </a:p>
          </p:txBody>
        </p:sp>
      </p:grpSp>
      <p:grpSp>
        <p:nvGrpSpPr>
          <p:cNvPr id="63" name="组合 62"/>
          <p:cNvGrpSpPr/>
          <p:nvPr/>
        </p:nvGrpSpPr>
        <p:grpSpPr>
          <a:xfrm>
            <a:off x="1137504" y="2085822"/>
            <a:ext cx="905105" cy="1139229"/>
            <a:chOff x="2201071" y="3406041"/>
            <a:chExt cx="1805286" cy="2273445"/>
          </a:xfrm>
        </p:grpSpPr>
        <p:grpSp>
          <p:nvGrpSpPr>
            <p:cNvPr id="64" name="组合 63"/>
            <p:cNvGrpSpPr/>
            <p:nvPr/>
          </p:nvGrpSpPr>
          <p:grpSpPr>
            <a:xfrm>
              <a:off x="2201071" y="3406041"/>
              <a:ext cx="1805286" cy="1805938"/>
              <a:chOff x="4345444" y="2542859"/>
              <a:chExt cx="1810550" cy="1811205"/>
            </a:xfrm>
          </p:grpSpPr>
          <p:grpSp>
            <p:nvGrpSpPr>
              <p:cNvPr id="66" name="组合 65"/>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68" name="同心圆 67"/>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69" name="椭圆 68"/>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7" name="椭圆 66"/>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65" name="TextBox 21"/>
            <p:cNvSpPr txBox="1"/>
            <p:nvPr/>
          </p:nvSpPr>
          <p:spPr>
            <a:xfrm>
              <a:off x="2624155"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0" name="组合 69"/>
          <p:cNvGrpSpPr/>
          <p:nvPr/>
        </p:nvGrpSpPr>
        <p:grpSpPr>
          <a:xfrm>
            <a:off x="3735163" y="2085822"/>
            <a:ext cx="905105" cy="1139229"/>
            <a:chOff x="7382260" y="3406041"/>
            <a:chExt cx="1805286" cy="2273445"/>
          </a:xfrm>
        </p:grpSpPr>
        <p:grpSp>
          <p:nvGrpSpPr>
            <p:cNvPr id="71" name="组合 70"/>
            <p:cNvGrpSpPr/>
            <p:nvPr/>
          </p:nvGrpSpPr>
          <p:grpSpPr>
            <a:xfrm>
              <a:off x="7382260" y="3406041"/>
              <a:ext cx="1805286" cy="1805938"/>
              <a:chOff x="4345444" y="2542859"/>
              <a:chExt cx="1810550" cy="1811205"/>
            </a:xfrm>
          </p:grpSpPr>
          <p:grpSp>
            <p:nvGrpSpPr>
              <p:cNvPr id="73" name="组合 72"/>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75" name="同心圆 74"/>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76" name="椭圆 75"/>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4" name="椭圆 73"/>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2" name="TextBox 28"/>
            <p:cNvSpPr txBox="1"/>
            <p:nvPr/>
          </p:nvSpPr>
          <p:spPr>
            <a:xfrm>
              <a:off x="7741063"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77" name="组合 76"/>
          <p:cNvGrpSpPr/>
          <p:nvPr/>
        </p:nvGrpSpPr>
        <p:grpSpPr>
          <a:xfrm>
            <a:off x="2446072" y="2085822"/>
            <a:ext cx="905105" cy="1139229"/>
            <a:chOff x="4811090" y="3406041"/>
            <a:chExt cx="1805286" cy="2273445"/>
          </a:xfrm>
        </p:grpSpPr>
        <p:grpSp>
          <p:nvGrpSpPr>
            <p:cNvPr id="78" name="组合 77"/>
            <p:cNvGrpSpPr/>
            <p:nvPr/>
          </p:nvGrpSpPr>
          <p:grpSpPr>
            <a:xfrm>
              <a:off x="4811090" y="3406041"/>
              <a:ext cx="1805286" cy="1805938"/>
              <a:chOff x="4345444" y="2542859"/>
              <a:chExt cx="1810550" cy="1811205"/>
            </a:xfrm>
          </p:grpSpPr>
          <p:grpSp>
            <p:nvGrpSpPr>
              <p:cNvPr id="80" name="组合 79"/>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2" name="同心圆 81"/>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83" name="椭圆 82"/>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1" name="椭圆 80"/>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79" name="TextBox 35"/>
            <p:cNvSpPr txBox="1"/>
            <p:nvPr/>
          </p:nvSpPr>
          <p:spPr>
            <a:xfrm>
              <a:off x="5209396"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grpSp>
        <p:nvGrpSpPr>
          <p:cNvPr id="84" name="组合 83"/>
          <p:cNvGrpSpPr/>
          <p:nvPr/>
        </p:nvGrpSpPr>
        <p:grpSpPr>
          <a:xfrm>
            <a:off x="5029942" y="2085822"/>
            <a:ext cx="905105" cy="1139229"/>
            <a:chOff x="9964778" y="3406041"/>
            <a:chExt cx="1805286" cy="2273445"/>
          </a:xfrm>
        </p:grpSpPr>
        <p:grpSp>
          <p:nvGrpSpPr>
            <p:cNvPr id="85" name="组合 84"/>
            <p:cNvGrpSpPr/>
            <p:nvPr/>
          </p:nvGrpSpPr>
          <p:grpSpPr>
            <a:xfrm>
              <a:off x="9964778" y="3406041"/>
              <a:ext cx="1805286" cy="1805938"/>
              <a:chOff x="4345444" y="2542859"/>
              <a:chExt cx="1810550" cy="1811205"/>
            </a:xfrm>
          </p:grpSpPr>
          <p:grpSp>
            <p:nvGrpSpPr>
              <p:cNvPr id="87" name="组合 86"/>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89" name="同心圆 88"/>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微软雅黑" pitchFamily="34" charset="-122"/>
                    <a:ea typeface="微软雅黑" pitchFamily="34" charset="-122"/>
                  </a:endParaRPr>
                </a:p>
              </p:txBody>
            </p:sp>
            <p:sp>
              <p:nvSpPr>
                <p:cNvPr id="90" name="椭圆 89"/>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8" name="椭圆 87"/>
              <p:cNvSpPr/>
              <p:nvPr/>
            </p:nvSpPr>
            <p:spPr>
              <a:xfrm>
                <a:off x="4565570" y="2763062"/>
                <a:ext cx="1370298" cy="1370793"/>
              </a:xfrm>
              <a:prstGeom prst="ellipse">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itchFamily="34" charset="-122"/>
                  <a:ea typeface="微软雅黑" pitchFamily="34" charset="-122"/>
                </a:endParaRPr>
              </a:p>
            </p:txBody>
          </p:sp>
        </p:grpSp>
        <p:sp>
          <p:nvSpPr>
            <p:cNvPr id="86" name="TextBox 42"/>
            <p:cNvSpPr txBox="1"/>
            <p:nvPr/>
          </p:nvSpPr>
          <p:spPr>
            <a:xfrm>
              <a:off x="10379872" y="3836889"/>
              <a:ext cx="1023614" cy="1842597"/>
            </a:xfrm>
            <a:prstGeom prst="rect">
              <a:avLst/>
            </a:prstGeom>
            <a:noFill/>
          </p:spPr>
          <p:txBody>
            <a:bodyPr wrap="square" rtlCol="0">
              <a:spAutoFit/>
            </a:bodyPr>
            <a:lstStyle/>
            <a:p>
              <a:r>
                <a:rPr lang="zh-CN" altLang="en-US" sz="1350" dirty="0">
                  <a:solidFill>
                    <a:schemeClr val="bg1"/>
                  </a:solidFill>
                  <a:latin typeface="微软雅黑" pitchFamily="34" charset="-122"/>
                  <a:ea typeface="微软雅黑" pitchFamily="34" charset="-122"/>
                </a:rPr>
                <a:t>添加</a:t>
              </a:r>
              <a:endParaRPr lang="en-US" altLang="zh-CN" sz="1350" dirty="0">
                <a:solidFill>
                  <a:schemeClr val="bg1"/>
                </a:solidFill>
                <a:latin typeface="微软雅黑" pitchFamily="34" charset="-122"/>
                <a:ea typeface="微软雅黑" pitchFamily="34" charset="-122"/>
              </a:endParaRPr>
            </a:p>
            <a:p>
              <a:r>
                <a:rPr lang="zh-CN" altLang="en-US" sz="1350" dirty="0">
                  <a:solidFill>
                    <a:schemeClr val="bg1"/>
                  </a:solidFill>
                  <a:latin typeface="微软雅黑" pitchFamily="34" charset="-122"/>
                  <a:ea typeface="微软雅黑" pitchFamily="34" charset="-122"/>
                </a:rPr>
                <a:t>内容</a:t>
              </a:r>
            </a:p>
          </p:txBody>
        </p:sp>
      </p:grpSp>
    </p:spTree>
    <p:extLst>
      <p:ext uri="{BB962C8B-B14F-4D97-AF65-F5344CB8AC3E}">
        <p14:creationId xmlns:p14="http://schemas.microsoft.com/office/powerpoint/2010/main" val="199352118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cxnSp>
        <p:nvCxnSpPr>
          <p:cNvPr id="5" name="直接连接符 4"/>
          <p:cNvCxnSpPr/>
          <p:nvPr/>
        </p:nvCxnSpPr>
        <p:spPr>
          <a:xfrm flipH="1" flipV="1">
            <a:off x="2226784" y="2035899"/>
            <a:ext cx="2721690" cy="127170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V="1">
            <a:off x="1638736" y="1704754"/>
            <a:ext cx="3421951" cy="16237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1365736" y="1662295"/>
            <a:ext cx="1060974" cy="477409"/>
            <a:chOff x="1591195" y="3531392"/>
            <a:chExt cx="1721136" cy="774463"/>
          </a:xfrm>
          <a:effectLst>
            <a:outerShdw blurRad="444500" dist="254000" dir="8100000" algn="tr" rotWithShape="0">
              <a:prstClr val="black">
                <a:alpha val="50000"/>
              </a:prstClr>
            </a:outerShdw>
          </a:effectLst>
        </p:grpSpPr>
        <p:sp>
          <p:nvSpPr>
            <p:cNvPr id="8"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9"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0" name="组合 9"/>
          <p:cNvGrpSpPr/>
          <p:nvPr/>
        </p:nvGrpSpPr>
        <p:grpSpPr>
          <a:xfrm>
            <a:off x="1083552" y="3115146"/>
            <a:ext cx="1060974" cy="477409"/>
            <a:chOff x="1591195" y="3531391"/>
            <a:chExt cx="1721136" cy="774463"/>
          </a:xfrm>
          <a:effectLst>
            <a:outerShdw blurRad="444500" dist="254000" dir="8100000" algn="tr" rotWithShape="0">
              <a:prstClr val="black">
                <a:alpha val="50000"/>
              </a:prstClr>
            </a:outerShdw>
          </a:effectLst>
        </p:grpSpPr>
        <p:sp>
          <p:nvSpPr>
            <p:cNvPr id="11" name="圆角矩形 104"/>
            <p:cNvSpPr/>
            <p:nvPr/>
          </p:nvSpPr>
          <p:spPr>
            <a:xfrm>
              <a:off x="1591195" y="3531391"/>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2"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3" name="组合 12"/>
          <p:cNvGrpSpPr/>
          <p:nvPr/>
        </p:nvGrpSpPr>
        <p:grpSpPr>
          <a:xfrm>
            <a:off x="4981090" y="1466052"/>
            <a:ext cx="1060974" cy="477409"/>
            <a:chOff x="1591195" y="3531392"/>
            <a:chExt cx="1721136" cy="774463"/>
          </a:xfrm>
          <a:effectLst>
            <a:outerShdw blurRad="444500" dist="254000" dir="8100000" algn="tr" rotWithShape="0">
              <a:prstClr val="black">
                <a:alpha val="50000"/>
              </a:prstClr>
            </a:outerShdw>
          </a:effectLst>
        </p:grpSpPr>
        <p:sp>
          <p:nvSpPr>
            <p:cNvPr id="14"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5"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grpSp>
        <p:nvGrpSpPr>
          <p:cNvPr id="16" name="组合 15"/>
          <p:cNvGrpSpPr/>
          <p:nvPr/>
        </p:nvGrpSpPr>
        <p:grpSpPr>
          <a:xfrm>
            <a:off x="4389973" y="3127999"/>
            <a:ext cx="1060974" cy="477409"/>
            <a:chOff x="1591195" y="3531392"/>
            <a:chExt cx="1721136" cy="774463"/>
          </a:xfrm>
          <a:effectLst>
            <a:outerShdw blurRad="444500" dist="254000" dir="8100000" algn="tr" rotWithShape="0">
              <a:prstClr val="black">
                <a:alpha val="50000"/>
              </a:prstClr>
            </a:outerShdw>
          </a:effectLst>
        </p:grpSpPr>
        <p:sp>
          <p:nvSpPr>
            <p:cNvPr id="17" name="圆角矩形 104"/>
            <p:cNvSpPr/>
            <p:nvPr/>
          </p:nvSpPr>
          <p:spPr>
            <a:xfrm>
              <a:off x="1591195" y="3531392"/>
              <a:ext cx="1721136" cy="774463"/>
            </a:xfrm>
            <a:custGeom>
              <a:avLst/>
              <a:gdLst/>
              <a:ahLst/>
              <a:cxnLst/>
              <a:rect l="l" t="t" r="r" b="b"/>
              <a:pathLst>
                <a:path w="1721136" h="774463">
                  <a:moveTo>
                    <a:pt x="136668" y="0"/>
                  </a:moveTo>
                  <a:lnTo>
                    <a:pt x="1291044" y="0"/>
                  </a:lnTo>
                  <a:cubicBezTo>
                    <a:pt x="1323411" y="0"/>
                    <a:pt x="1349650" y="26239"/>
                    <a:pt x="1349650" y="58606"/>
                  </a:cubicBezTo>
                  <a:lnTo>
                    <a:pt x="1349650" y="225615"/>
                  </a:lnTo>
                  <a:lnTo>
                    <a:pt x="1629660" y="225615"/>
                  </a:lnTo>
                  <a:cubicBezTo>
                    <a:pt x="1680181" y="225615"/>
                    <a:pt x="1721136" y="266570"/>
                    <a:pt x="1721136" y="317091"/>
                  </a:cubicBezTo>
                  <a:lnTo>
                    <a:pt x="1721136" y="682987"/>
                  </a:lnTo>
                  <a:cubicBezTo>
                    <a:pt x="1721136" y="733508"/>
                    <a:pt x="1680181" y="774463"/>
                    <a:pt x="1629660" y="774463"/>
                  </a:cubicBezTo>
                  <a:lnTo>
                    <a:pt x="91476" y="774463"/>
                  </a:lnTo>
                  <a:cubicBezTo>
                    <a:pt x="40955" y="774463"/>
                    <a:pt x="0" y="733508"/>
                    <a:pt x="0" y="682987"/>
                  </a:cubicBezTo>
                  <a:lnTo>
                    <a:pt x="0" y="317091"/>
                  </a:lnTo>
                  <a:cubicBezTo>
                    <a:pt x="0" y="271215"/>
                    <a:pt x="33770" y="233227"/>
                    <a:pt x="78062" y="228323"/>
                  </a:cubicBezTo>
                  <a:lnTo>
                    <a:pt x="78062" y="58606"/>
                  </a:lnTo>
                  <a:cubicBezTo>
                    <a:pt x="78062" y="26239"/>
                    <a:pt x="104301" y="0"/>
                    <a:pt x="136668" y="0"/>
                  </a:cubicBezTo>
                  <a:close/>
                </a:path>
              </a:pathLst>
            </a:cu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sp>
          <p:nvSpPr>
            <p:cNvPr id="18" name="圆角矩形 100"/>
            <p:cNvSpPr/>
            <p:nvPr/>
          </p:nvSpPr>
          <p:spPr>
            <a:xfrm>
              <a:off x="1612670" y="3548528"/>
              <a:ext cx="1678187" cy="740191"/>
            </a:xfrm>
            <a:custGeom>
              <a:avLst/>
              <a:gdLst/>
              <a:ahLst/>
              <a:cxnLst/>
              <a:rect l="l" t="t" r="r" b="b"/>
              <a:pathLst>
                <a:path w="1678187" h="740191">
                  <a:moveTo>
                    <a:pt x="140663" y="0"/>
                  </a:moveTo>
                  <a:lnTo>
                    <a:pt x="1250586" y="0"/>
                  </a:lnTo>
                  <a:cubicBezTo>
                    <a:pt x="1285463" y="0"/>
                    <a:pt x="1313736" y="28273"/>
                    <a:pt x="1313736" y="63150"/>
                  </a:cubicBezTo>
                  <a:lnTo>
                    <a:pt x="1313736" y="225841"/>
                  </a:lnTo>
                  <a:lnTo>
                    <a:pt x="1592460" y="225841"/>
                  </a:lnTo>
                  <a:cubicBezTo>
                    <a:pt x="1639806" y="225841"/>
                    <a:pt x="1678187" y="264222"/>
                    <a:pt x="1678187" y="311568"/>
                  </a:cubicBezTo>
                  <a:lnTo>
                    <a:pt x="1678187" y="654464"/>
                  </a:lnTo>
                  <a:cubicBezTo>
                    <a:pt x="1678187" y="701810"/>
                    <a:pt x="1639806" y="740191"/>
                    <a:pt x="1592460" y="740191"/>
                  </a:cubicBezTo>
                  <a:lnTo>
                    <a:pt x="85727" y="740191"/>
                  </a:lnTo>
                  <a:cubicBezTo>
                    <a:pt x="38381" y="740191"/>
                    <a:pt x="0" y="701810"/>
                    <a:pt x="0" y="654464"/>
                  </a:cubicBezTo>
                  <a:lnTo>
                    <a:pt x="0" y="311568"/>
                  </a:lnTo>
                  <a:cubicBezTo>
                    <a:pt x="0" y="267034"/>
                    <a:pt x="33957" y="230432"/>
                    <a:pt x="77513" y="227499"/>
                  </a:cubicBezTo>
                  <a:lnTo>
                    <a:pt x="77513" y="63150"/>
                  </a:lnTo>
                  <a:cubicBezTo>
                    <a:pt x="77513" y="28273"/>
                    <a:pt x="105786" y="0"/>
                    <a:pt x="140663" y="0"/>
                  </a:cubicBezTo>
                  <a:close/>
                </a:path>
              </a:pathLst>
            </a:custGeom>
            <a:gradFill>
              <a:gsLst>
                <a:gs pos="39000">
                  <a:srgbClr val="F0F0F0"/>
                </a:gs>
                <a:gs pos="0">
                  <a:schemeClr val="bg1"/>
                </a:gs>
                <a:gs pos="100000">
                  <a:schemeClr val="bg1">
                    <a:lumMod val="7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mj-ea"/>
                <a:ea typeface="+mj-ea"/>
              </a:endParaRPr>
            </a:p>
          </p:txBody>
        </p:sp>
      </p:grpSp>
      <p:sp>
        <p:nvSpPr>
          <p:cNvPr id="19" name="TextBox 24"/>
          <p:cNvSpPr txBox="1"/>
          <p:nvPr/>
        </p:nvSpPr>
        <p:spPr>
          <a:xfrm>
            <a:off x="1376772" y="186967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endParaRPr lang="zh-CN" altLang="en-US" sz="1125" dirty="0">
              <a:solidFill>
                <a:prstClr val="black"/>
              </a:solidFill>
              <a:latin typeface="微软雅黑" pitchFamily="34" charset="-122"/>
              <a:ea typeface="微软雅黑" pitchFamily="34" charset="-122"/>
            </a:endParaRPr>
          </a:p>
        </p:txBody>
      </p:sp>
      <p:sp>
        <p:nvSpPr>
          <p:cNvPr id="20" name="TextBox 25"/>
          <p:cNvSpPr txBox="1"/>
          <p:nvPr/>
        </p:nvSpPr>
        <p:spPr>
          <a:xfrm>
            <a:off x="4995174" y="1672858"/>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1" name="TextBox 26"/>
          <p:cNvSpPr txBox="1"/>
          <p:nvPr/>
        </p:nvSpPr>
        <p:spPr>
          <a:xfrm>
            <a:off x="1106742" y="3309567"/>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sp>
        <p:nvSpPr>
          <p:cNvPr id="22" name="TextBox 27"/>
          <p:cNvSpPr txBox="1"/>
          <p:nvPr/>
        </p:nvSpPr>
        <p:spPr>
          <a:xfrm>
            <a:off x="4401108" y="3332854"/>
            <a:ext cx="1050288" cy="265457"/>
          </a:xfrm>
          <a:prstGeom prst="rect">
            <a:avLst/>
          </a:prstGeom>
          <a:noFill/>
        </p:spPr>
        <p:txBody>
          <a:bodyPr wrap="none" rtlCol="0">
            <a:spAutoFit/>
          </a:bodyPr>
          <a:lstStyle/>
          <a:p>
            <a:r>
              <a:rPr lang="zh-CN" altLang="en-US" sz="1125" dirty="0">
                <a:solidFill>
                  <a:prstClr val="black"/>
                </a:solidFill>
                <a:latin typeface="微软雅黑" pitchFamily="34" charset="-122"/>
                <a:ea typeface="微软雅黑" pitchFamily="34" charset="-122"/>
              </a:rPr>
              <a:t>点击输入标题</a:t>
            </a:r>
          </a:p>
        </p:txBody>
      </p:sp>
      <p:grpSp>
        <p:nvGrpSpPr>
          <p:cNvPr id="23" name="组合 22"/>
          <p:cNvGrpSpPr/>
          <p:nvPr/>
        </p:nvGrpSpPr>
        <p:grpSpPr>
          <a:xfrm>
            <a:off x="2809977" y="2000462"/>
            <a:ext cx="1036556" cy="1036556"/>
            <a:chOff x="3746633" y="1810030"/>
            <a:chExt cx="1382075" cy="1382075"/>
          </a:xfrm>
        </p:grpSpPr>
        <p:grpSp>
          <p:nvGrpSpPr>
            <p:cNvPr id="24" name="组合 23"/>
            <p:cNvGrpSpPr/>
            <p:nvPr/>
          </p:nvGrpSpPr>
          <p:grpSpPr>
            <a:xfrm>
              <a:off x="3746633" y="1810030"/>
              <a:ext cx="1382075" cy="1382075"/>
              <a:chOff x="304800" y="673100"/>
              <a:chExt cx="4000500" cy="4000500"/>
            </a:xfrm>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black"/>
                  </a:solidFill>
                  <a:latin typeface="微软雅黑" pitchFamily="34" charset="-122"/>
                  <a:ea typeface="微软雅黑" pitchFamily="34" charset="-122"/>
                </a:endParaRPr>
              </a:p>
            </p:txBody>
          </p:sp>
          <p:sp>
            <p:nvSpPr>
              <p:cNvPr id="27" name="椭圆 26"/>
              <p:cNvSpPr/>
              <p:nvPr/>
            </p:nvSpPr>
            <p:spPr>
              <a:xfrm>
                <a:off x="392112" y="760412"/>
                <a:ext cx="3825877" cy="3825877"/>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latin typeface="微软雅黑" pitchFamily="34" charset="-122"/>
                  <a:ea typeface="微软雅黑" pitchFamily="34" charset="-122"/>
                </a:endParaRPr>
              </a:p>
            </p:txBody>
          </p:sp>
        </p:grpSp>
        <p:sp>
          <p:nvSpPr>
            <p:cNvPr id="25" name="TextBox 30"/>
            <p:cNvSpPr txBox="1"/>
            <p:nvPr/>
          </p:nvSpPr>
          <p:spPr>
            <a:xfrm>
              <a:off x="3978122" y="2397335"/>
              <a:ext cx="926418" cy="246221"/>
            </a:xfrm>
            <a:prstGeom prst="rect">
              <a:avLst/>
            </a:prstGeom>
            <a:noFill/>
          </p:spPr>
          <p:txBody>
            <a:bodyPr wrap="square" lIns="0" tIns="0" rIns="0" bIns="0" rtlCol="0">
              <a:spAutoFit/>
            </a:bodyPr>
            <a:lstStyle/>
            <a:p>
              <a:pPr algn="ctr"/>
              <a:r>
                <a:rPr lang="zh-CN" altLang="en-US" sz="1200" b="1" dirty="0">
                  <a:latin typeface="微软雅黑" pitchFamily="34" charset="-122"/>
                  <a:ea typeface="微软雅黑" pitchFamily="34" charset="-122"/>
                </a:rPr>
                <a:t>标题内容</a:t>
              </a:r>
            </a:p>
          </p:txBody>
        </p:sp>
      </p:grpSp>
      <p:sp>
        <p:nvSpPr>
          <p:cNvPr id="28" name="TextBox 31"/>
          <p:cNvSpPr txBox="1"/>
          <p:nvPr/>
        </p:nvSpPr>
        <p:spPr>
          <a:xfrm>
            <a:off x="444586" y="2283021"/>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29" name="TextBox 32"/>
          <p:cNvSpPr txBox="1"/>
          <p:nvPr/>
        </p:nvSpPr>
        <p:spPr>
          <a:xfrm>
            <a:off x="558886" y="3651870"/>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0" name="TextBox 33"/>
          <p:cNvSpPr txBox="1"/>
          <p:nvPr/>
        </p:nvSpPr>
        <p:spPr>
          <a:xfrm>
            <a:off x="4387024" y="3687177"/>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1" name="TextBox 34"/>
          <p:cNvSpPr txBox="1"/>
          <p:nvPr/>
        </p:nvSpPr>
        <p:spPr>
          <a:xfrm>
            <a:off x="4509120" y="2122679"/>
            <a:ext cx="1836204" cy="587469"/>
          </a:xfrm>
          <a:prstGeom prst="rect">
            <a:avLst/>
          </a:prstGeom>
          <a:noFill/>
        </p:spPr>
        <p:txBody>
          <a:bodyPr wrap="square" rtlCol="0">
            <a:spAutoFit/>
          </a:bodyPr>
          <a:lstStyle/>
          <a:p>
            <a:pPr>
              <a:lnSpc>
                <a:spcPct val="130000"/>
              </a:lnSpc>
            </a:pPr>
            <a:r>
              <a:rPr lang="zh-CN" altLang="en-US" sz="825" dirty="0">
                <a:solidFill>
                  <a:prstClr val="black"/>
                </a:solidFill>
                <a:latin typeface="微软雅黑" pitchFamily="34" charset="-122"/>
                <a:ea typeface="微软雅黑" pitchFamily="34" charset="-122"/>
              </a:rPr>
              <a:t>点击输入本栏的具体文字，简明扼要的说明分项内容，此为概念图解，请根据您的具体内容酌情修改。</a:t>
            </a:r>
            <a:endParaRPr lang="en-US" altLang="zh-CN" sz="825" dirty="0">
              <a:solidFill>
                <a:prstClr val="black"/>
              </a:solidFill>
              <a:latin typeface="微软雅黑" pitchFamily="34" charset="-122"/>
              <a:ea typeface="微软雅黑" pitchFamily="34" charset="-122"/>
            </a:endParaRPr>
          </a:p>
        </p:txBody>
      </p:sp>
      <p:sp>
        <p:nvSpPr>
          <p:cNvPr id="32" name="椭圆 31"/>
          <p:cNvSpPr/>
          <p:nvPr/>
        </p:nvSpPr>
        <p:spPr>
          <a:xfrm>
            <a:off x="2162825" y="1621015"/>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1</a:t>
            </a:r>
            <a:endParaRPr lang="zh-CN" altLang="en-US" sz="1350" dirty="0">
              <a:solidFill>
                <a:prstClr val="white"/>
              </a:solidFill>
              <a:latin typeface="+mj-ea"/>
              <a:ea typeface="+mj-ea"/>
            </a:endParaRPr>
          </a:p>
        </p:txBody>
      </p:sp>
      <p:sp>
        <p:nvSpPr>
          <p:cNvPr id="33" name="椭圆 32"/>
          <p:cNvSpPr/>
          <p:nvPr/>
        </p:nvSpPr>
        <p:spPr>
          <a:xfrm>
            <a:off x="1892795" y="3048553"/>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2</a:t>
            </a:r>
            <a:endParaRPr lang="zh-CN" altLang="en-US" sz="1350" dirty="0">
              <a:solidFill>
                <a:prstClr val="white"/>
              </a:solidFill>
              <a:latin typeface="+mj-ea"/>
              <a:ea typeface="+mj-ea"/>
            </a:endParaRPr>
          </a:p>
        </p:txBody>
      </p:sp>
      <p:sp>
        <p:nvSpPr>
          <p:cNvPr id="34" name="椭圆 33"/>
          <p:cNvSpPr/>
          <p:nvPr/>
        </p:nvSpPr>
        <p:spPr>
          <a:xfrm>
            <a:off x="5183496" y="3099388"/>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3</a:t>
            </a:r>
            <a:endParaRPr lang="zh-CN" altLang="en-US" sz="1350" dirty="0">
              <a:solidFill>
                <a:prstClr val="white"/>
              </a:solidFill>
              <a:latin typeface="+mj-ea"/>
              <a:ea typeface="+mj-ea"/>
            </a:endParaRPr>
          </a:p>
        </p:txBody>
      </p:sp>
      <p:sp>
        <p:nvSpPr>
          <p:cNvPr id="35" name="椭圆 34"/>
          <p:cNvSpPr/>
          <p:nvPr/>
        </p:nvSpPr>
        <p:spPr>
          <a:xfrm>
            <a:off x="5793864" y="1437624"/>
            <a:ext cx="279983" cy="2799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solidFill>
                  <a:prstClr val="white"/>
                </a:solidFill>
                <a:latin typeface="+mj-ea"/>
                <a:ea typeface="+mj-ea"/>
              </a:rPr>
              <a:t>4</a:t>
            </a:r>
            <a:endParaRPr lang="zh-CN" altLang="en-US" sz="1350" dirty="0">
              <a:solidFill>
                <a:prstClr val="white"/>
              </a:solidFill>
              <a:latin typeface="+mj-ea"/>
              <a:ea typeface="+mj-ea"/>
            </a:endParaRPr>
          </a:p>
        </p:txBody>
      </p:sp>
    </p:spTree>
    <p:extLst>
      <p:ext uri="{BB962C8B-B14F-4D97-AF65-F5344CB8AC3E}">
        <p14:creationId xmlns:p14="http://schemas.microsoft.com/office/powerpoint/2010/main" val="18537321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pic>
        <p:nvPicPr>
          <p:cNvPr id="100" name="Picture 2" descr="Monitor.png"/>
          <p:cNvPicPr>
            <a:picLocks noChangeAspect="1"/>
          </p:cNvPicPr>
          <p:nvPr/>
        </p:nvPicPr>
        <p:blipFill>
          <a:blip r:embed="rId3"/>
          <a:stretch>
            <a:fillRect/>
          </a:stretch>
        </p:blipFill>
        <p:spPr>
          <a:xfrm>
            <a:off x="3031088" y="1567936"/>
            <a:ext cx="2357863" cy="1965152"/>
          </a:xfrm>
          <a:prstGeom prst="rect">
            <a:avLst/>
          </a:prstGeom>
        </p:spPr>
      </p:pic>
      <p:pic>
        <p:nvPicPr>
          <p:cNvPr id="101"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58972" y="1675128"/>
            <a:ext cx="2106233" cy="1232685"/>
          </a:xfrm>
          <a:prstGeom prst="rect">
            <a:avLst/>
          </a:prstGeom>
          <a:blipFill>
            <a:blip r:embed="rId5"/>
            <a:stretch>
              <a:fillRect/>
            </a:stretch>
          </a:blipFill>
          <a:effectLst>
            <a:innerShdw blurRad="63500" dist="25400" dir="13500000">
              <a:prstClr val="black">
                <a:alpha val="21000"/>
              </a:prstClr>
            </a:innerShdw>
          </a:effectLst>
        </p:spPr>
      </p:pic>
      <p:pic>
        <p:nvPicPr>
          <p:cNvPr id="102" name="Picture 4" descr="Monitor-Light.png"/>
          <p:cNvPicPr>
            <a:picLocks noChangeAspect="1"/>
          </p:cNvPicPr>
          <p:nvPr/>
        </p:nvPicPr>
        <p:blipFill>
          <a:blip r:embed="rId6" cstate="print"/>
          <a:stretch>
            <a:fillRect/>
          </a:stretch>
        </p:blipFill>
        <p:spPr>
          <a:xfrm>
            <a:off x="4434148" y="1621533"/>
            <a:ext cx="901214" cy="1102626"/>
          </a:xfrm>
          <a:prstGeom prst="rect">
            <a:avLst/>
          </a:prstGeom>
        </p:spPr>
      </p:pic>
      <p:pic>
        <p:nvPicPr>
          <p:cNvPr id="103" name="Picture 5" descr="ipad.png"/>
          <p:cNvPicPr>
            <a:picLocks noChangeAspect="1"/>
          </p:cNvPicPr>
          <p:nvPr/>
        </p:nvPicPr>
        <p:blipFill>
          <a:blip r:embed="rId7"/>
          <a:stretch>
            <a:fillRect/>
          </a:stretch>
        </p:blipFill>
        <p:spPr>
          <a:xfrm>
            <a:off x="4367440" y="1947022"/>
            <a:ext cx="2235684" cy="2143802"/>
          </a:xfrm>
          <a:prstGeom prst="rect">
            <a:avLst/>
          </a:prstGeom>
        </p:spPr>
      </p:pic>
      <p:pic>
        <p:nvPicPr>
          <p:cNvPr id="104" name="Picture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66958" y="2101689"/>
            <a:ext cx="1170410" cy="1410205"/>
          </a:xfrm>
          <a:prstGeom prst="rect">
            <a:avLst/>
          </a:prstGeom>
          <a:effectLst>
            <a:innerShdw blurRad="63500" dist="25400" dir="13500000">
              <a:prstClr val="black">
                <a:alpha val="26000"/>
              </a:prstClr>
            </a:innerShdw>
          </a:effectLst>
        </p:spPr>
      </p:pic>
      <p:pic>
        <p:nvPicPr>
          <p:cNvPr id="105" name="Picture 7" descr="ipad-light.png"/>
          <p:cNvPicPr>
            <a:picLocks noChangeAspect="1"/>
          </p:cNvPicPr>
          <p:nvPr/>
        </p:nvPicPr>
        <p:blipFill>
          <a:blip r:embed="rId9"/>
          <a:stretch>
            <a:fillRect/>
          </a:stretch>
        </p:blipFill>
        <p:spPr>
          <a:xfrm flipH="1">
            <a:off x="5409240" y="1994283"/>
            <a:ext cx="686716" cy="1554238"/>
          </a:xfrm>
          <a:prstGeom prst="rect">
            <a:avLst/>
          </a:prstGeom>
        </p:spPr>
      </p:pic>
      <p:sp>
        <p:nvSpPr>
          <p:cNvPr id="106" name="TextBox 46"/>
          <p:cNvSpPr txBox="1"/>
          <p:nvPr/>
        </p:nvSpPr>
        <p:spPr>
          <a:xfrm>
            <a:off x="1163902" y="1804111"/>
            <a:ext cx="796358" cy="259679"/>
          </a:xfrm>
          <a:prstGeom prst="rect">
            <a:avLst/>
          </a:prstGeom>
          <a:noFill/>
        </p:spPr>
        <p:txBody>
          <a:bodyPr wrap="none" lIns="51428" tIns="25714" rIns="51428" bIns="25714" rtlCol="0">
            <a:spAutoFit/>
          </a:bodyPr>
          <a:lstStyle/>
          <a:p>
            <a:pPr>
              <a:defRPr/>
            </a:pPr>
            <a:r>
              <a:rPr lang="zh-CN" altLang="en-US" sz="1350" kern="0" dirty="0">
                <a:solidFill>
                  <a:schemeClr val="accent1"/>
                </a:solidFill>
                <a:latin typeface="微软雅黑" pitchFamily="34" charset="-122"/>
                <a:ea typeface="微软雅黑" pitchFamily="34" charset="-122"/>
              </a:rPr>
              <a:t>项目分析</a:t>
            </a:r>
            <a:endParaRPr lang="zh-CN" altLang="en-US" sz="1350" kern="0" dirty="0">
              <a:solidFill>
                <a:schemeClr val="accent1"/>
              </a:solidFill>
              <a:latin typeface="微软雅黑" pitchFamily="34" charset="-122"/>
              <a:ea typeface="微软雅黑" pitchFamily="34" charset="-122"/>
            </a:endParaRPr>
          </a:p>
        </p:txBody>
      </p:sp>
      <p:sp>
        <p:nvSpPr>
          <p:cNvPr id="107" name="TextBox 47"/>
          <p:cNvSpPr txBox="1"/>
          <p:nvPr/>
        </p:nvSpPr>
        <p:spPr>
          <a:xfrm>
            <a:off x="1240636" y="2907815"/>
            <a:ext cx="796358" cy="259679"/>
          </a:xfrm>
          <a:prstGeom prst="rect">
            <a:avLst/>
          </a:prstGeom>
          <a:noFill/>
        </p:spPr>
        <p:txBody>
          <a:bodyPr wrap="none" lIns="51428" tIns="25714" rIns="51428" bIns="25714" rtlCol="0">
            <a:spAutoFit/>
          </a:bodyPr>
          <a:lstStyle>
            <a:defPPr>
              <a:defRPr lang="en-US"/>
            </a:defPPr>
            <a:lvl1pPr marL="0" marR="0" lvl="0" indent="0" defTabSz="914400" eaLnBrk="1" fontAlgn="auto" latinLnBrk="0" hangingPunct="1">
              <a:lnSpc>
                <a:spcPct val="100000"/>
              </a:lnSpc>
              <a:spcBef>
                <a:spcPts val="0"/>
              </a:spcBef>
              <a:spcAft>
                <a:spcPts val="0"/>
              </a:spcAft>
              <a:buClrTx/>
              <a:buSzTx/>
              <a:buFontTx/>
              <a:buNone/>
              <a:tabLst/>
              <a:defRPr kumimoji="0" sz="2000" i="0" u="none" strike="noStrike" kern="0" cap="none" spc="0" normalizeH="0" baseline="0">
                <a:ln>
                  <a:noFill/>
                </a:ln>
                <a:solidFill>
                  <a:srgbClr val="1B323D"/>
                </a:solidFill>
                <a:effectLst/>
                <a:uLnTx/>
                <a:uFillTx/>
                <a:latin typeface="微软雅黑"/>
                <a:ea typeface="微软雅黑"/>
              </a:defRPr>
            </a:lvl1pPr>
          </a:lstStyle>
          <a:p>
            <a:pPr lvl="0">
              <a:defRPr/>
            </a:pPr>
            <a:r>
              <a:rPr lang="zh-CN" altLang="en-US" sz="1350" dirty="0">
                <a:solidFill>
                  <a:schemeClr val="tx1"/>
                </a:solidFill>
                <a:latin typeface="微软雅黑" pitchFamily="34" charset="-122"/>
                <a:ea typeface="微软雅黑" pitchFamily="34" charset="-122"/>
              </a:rPr>
              <a:t>项目分析</a:t>
            </a:r>
          </a:p>
        </p:txBody>
      </p:sp>
      <p:sp>
        <p:nvSpPr>
          <p:cNvPr id="108" name="TextBox 49"/>
          <p:cNvSpPr txBox="1"/>
          <p:nvPr/>
        </p:nvSpPr>
        <p:spPr>
          <a:xfrm>
            <a:off x="788462" y="2110610"/>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可以添加主要内容这里可以添加主要</a:t>
            </a:r>
            <a:r>
              <a:rPr lang="zh-CN" altLang="en-US" sz="600" kern="0" dirty="0">
                <a:solidFill>
                  <a:srgbClr val="484849"/>
                </a:solidFill>
                <a:latin typeface="微软雅黑" pitchFamily="34" charset="-122"/>
                <a:ea typeface="微软雅黑" pitchFamily="34" charset="-122"/>
              </a:rPr>
              <a:t>内容</a:t>
            </a:r>
            <a:endParaRPr lang="zh-CN" altLang="en-US" sz="600" kern="0" dirty="0">
              <a:solidFill>
                <a:srgbClr val="484849"/>
              </a:solidFill>
              <a:latin typeface="微软雅黑" pitchFamily="34" charset="-122"/>
              <a:ea typeface="微软雅黑" pitchFamily="34" charset="-122"/>
            </a:endParaRPr>
          </a:p>
        </p:txBody>
      </p:sp>
      <p:sp>
        <p:nvSpPr>
          <p:cNvPr id="109" name="TextBox 50"/>
          <p:cNvSpPr txBox="1"/>
          <p:nvPr/>
        </p:nvSpPr>
        <p:spPr>
          <a:xfrm>
            <a:off x="876463" y="3214315"/>
            <a:ext cx="1647777" cy="467429"/>
          </a:xfrm>
          <a:prstGeom prst="rect">
            <a:avLst/>
          </a:prstGeom>
          <a:noFill/>
        </p:spPr>
        <p:txBody>
          <a:bodyPr wrap="square" lIns="51428" tIns="25714" rIns="51428" bIns="25714" rtlCol="0">
            <a:spAutoFit/>
          </a:bodyPr>
          <a:lstStyle/>
          <a:p>
            <a:pPr>
              <a:lnSpc>
                <a:spcPct val="150000"/>
              </a:lnSpc>
              <a:defRPr/>
            </a:pPr>
            <a:r>
              <a:rPr lang="zh-CN" altLang="en-US" sz="600" kern="0" dirty="0">
                <a:solidFill>
                  <a:srgbClr val="484849"/>
                </a:solidFill>
                <a:latin typeface="微软雅黑" pitchFamily="34" charset="-122"/>
                <a:ea typeface="微软雅黑" pitchFamily="34" charset="-122"/>
              </a:rPr>
              <a:t>这里可以添加主要内容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这里可以添加主要</a:t>
            </a:r>
            <a:r>
              <a:rPr lang="zh-CN" altLang="en-US" sz="600" kern="0" dirty="0">
                <a:solidFill>
                  <a:srgbClr val="484849"/>
                </a:solidFill>
                <a:latin typeface="微软雅黑" pitchFamily="34" charset="-122"/>
                <a:ea typeface="微软雅黑" pitchFamily="34" charset="-122"/>
              </a:rPr>
              <a:t>内容</a:t>
            </a:r>
            <a:r>
              <a:rPr lang="zh-CN" altLang="en-US" sz="600" kern="0" dirty="0">
                <a:solidFill>
                  <a:srgbClr val="484849"/>
                </a:solidFill>
                <a:latin typeface="微软雅黑" pitchFamily="34" charset="-122"/>
                <a:ea typeface="微软雅黑" pitchFamily="34" charset="-122"/>
              </a:rPr>
              <a:t>可以添加主要内容这里可以添加主要</a:t>
            </a:r>
            <a:r>
              <a:rPr lang="zh-CN" altLang="en-US" sz="600" kern="0" dirty="0">
                <a:solidFill>
                  <a:srgbClr val="484849"/>
                </a:solidFill>
                <a:latin typeface="微软雅黑" pitchFamily="34" charset="-122"/>
                <a:ea typeface="微软雅黑" pitchFamily="34" charset="-122"/>
              </a:rPr>
              <a:t>内容</a:t>
            </a:r>
            <a:endParaRPr lang="zh-CN" altLang="en-US" sz="600" kern="0" dirty="0">
              <a:solidFill>
                <a:srgbClr val="484849"/>
              </a:solidFill>
              <a:latin typeface="微软雅黑" pitchFamily="34" charset="-122"/>
              <a:ea typeface="微软雅黑" pitchFamily="34" charset="-122"/>
            </a:endParaRPr>
          </a:p>
        </p:txBody>
      </p:sp>
    </p:spTree>
    <p:extLst>
      <p:ext uri="{BB962C8B-B14F-4D97-AF65-F5344CB8AC3E}">
        <p14:creationId xmlns:p14="http://schemas.microsoft.com/office/powerpoint/2010/main" val="31788592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2327954" y="1534390"/>
            <a:ext cx="2213520" cy="2213520"/>
          </a:xfrm>
          <a:prstGeom prst="ellipse">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7" name="椭圆 6"/>
          <p:cNvSpPr/>
          <p:nvPr/>
        </p:nvSpPr>
        <p:spPr>
          <a:xfrm>
            <a:off x="2355877" y="1556598"/>
            <a:ext cx="2146244" cy="2146244"/>
          </a:xfrm>
          <a:prstGeom prst="ellipse">
            <a:avLst/>
          </a:prstGeom>
          <a:solidFill>
            <a:schemeClr val="bg1">
              <a:lumMod val="9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8" name="椭圆 7"/>
          <p:cNvSpPr/>
          <p:nvPr/>
        </p:nvSpPr>
        <p:spPr>
          <a:xfrm>
            <a:off x="2389586" y="1590306"/>
            <a:ext cx="2078831" cy="207883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838200" dir="2700000" sx="90000" sy="90000" algn="tl" rotWithShape="0">
              <a:schemeClr val="bg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9" name="椭圆 8"/>
          <p:cNvSpPr/>
          <p:nvPr/>
        </p:nvSpPr>
        <p:spPr>
          <a:xfrm>
            <a:off x="3819463" y="1491630"/>
            <a:ext cx="569657" cy="56965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zh-CN" altLang="en-US" sz="1013"/>
          </a:p>
        </p:txBody>
      </p:sp>
      <p:sp>
        <p:nvSpPr>
          <p:cNvPr id="10" name="文本框 26"/>
          <p:cNvSpPr txBox="1"/>
          <p:nvPr/>
        </p:nvSpPr>
        <p:spPr>
          <a:xfrm>
            <a:off x="2639928" y="2439862"/>
            <a:ext cx="1599162" cy="369332"/>
          </a:xfrm>
          <a:prstGeom prst="rect">
            <a:avLst/>
          </a:prstGeom>
          <a:noFill/>
        </p:spPr>
        <p:txBody>
          <a:bodyPr wrap="square" rtlCol="0">
            <a:spAutoFit/>
          </a:bodyPr>
          <a:lstStyle/>
          <a:p>
            <a:pPr algn="ctr"/>
            <a:r>
              <a:rPr lang="zh-CN" altLang="en-US" dirty="0">
                <a:latin typeface="微软雅黑" panose="020B0503020204020204" pitchFamily="34" charset="-122"/>
                <a:ea typeface="微软雅黑" panose="020B0503020204020204" pitchFamily="34" charset="-122"/>
              </a:rPr>
              <a:t>点击添加标题</a:t>
            </a:r>
          </a:p>
        </p:txBody>
      </p:sp>
      <p:sp>
        <p:nvSpPr>
          <p:cNvPr id="11" name="矩形 10"/>
          <p:cNvSpPr/>
          <p:nvPr/>
        </p:nvSpPr>
        <p:spPr>
          <a:xfrm>
            <a:off x="3867647" y="1604153"/>
            <a:ext cx="476412" cy="438582"/>
          </a:xfrm>
          <a:prstGeom prst="rect">
            <a:avLst/>
          </a:prstGeom>
        </p:spPr>
        <p:txBody>
          <a:bodyPr wrap="none">
            <a:spAutoFit/>
          </a:bodyPr>
          <a:lstStyle/>
          <a:p>
            <a:pPr algn="ctr"/>
            <a:r>
              <a:rPr lang="en-US" altLang="zh-CN" sz="2250" b="1" dirty="0"/>
              <a:t>01</a:t>
            </a:r>
            <a:endParaRPr lang="zh-CN" altLang="en-US" sz="2250" b="1" dirty="0"/>
          </a:p>
        </p:txBody>
      </p:sp>
      <p:sp>
        <p:nvSpPr>
          <p:cNvPr id="12" name="圆角矩形 11"/>
          <p:cNvSpPr/>
          <p:nvPr/>
        </p:nvSpPr>
        <p:spPr>
          <a:xfrm>
            <a:off x="3336584" y="3088046"/>
            <a:ext cx="196260" cy="3429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3"/>
          </a:p>
        </p:txBody>
      </p:sp>
      <p:cxnSp>
        <p:nvCxnSpPr>
          <p:cNvPr id="13" name="直接连接符 12"/>
          <p:cNvCxnSpPr/>
          <p:nvPr/>
        </p:nvCxnSpPr>
        <p:spPr>
          <a:xfrm>
            <a:off x="3434714" y="3187019"/>
            <a:ext cx="0" cy="440055"/>
          </a:xfrm>
          <a:prstGeom prst="line">
            <a:avLst/>
          </a:prstGeom>
          <a:ln w="25400"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8453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椭圆 4"/>
          <p:cNvSpPr/>
          <p:nvPr/>
        </p:nvSpPr>
        <p:spPr>
          <a:xfrm>
            <a:off x="1733094"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6" name="椭圆 5"/>
          <p:cNvSpPr/>
          <p:nvPr/>
        </p:nvSpPr>
        <p:spPr>
          <a:xfrm>
            <a:off x="2159121"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7" name="椭圆 6"/>
          <p:cNvSpPr/>
          <p:nvPr/>
        </p:nvSpPr>
        <p:spPr>
          <a:xfrm>
            <a:off x="2585149" y="1919558"/>
            <a:ext cx="379334" cy="379335"/>
          </a:xfrm>
          <a:prstGeom prst="ellipse">
            <a:avLst/>
          </a:prstGeom>
          <a:solidFill>
            <a:schemeClr val="bg1">
              <a:lumMod val="95000"/>
            </a:schemeClr>
          </a:solidFill>
          <a:ln w="50800">
            <a:noFill/>
          </a:ln>
          <a:effectLst>
            <a:outerShdw blurRad="76200" dist="38100" dir="2700000" algn="tl" rotWithShape="0">
              <a:schemeClr val="tx1">
                <a:alpha val="25000"/>
              </a:schemeClr>
            </a:outerShdw>
          </a:effectLst>
          <a:scene3d>
            <a:camera prst="orthographicFront"/>
            <a:lightRig rig="threePt" dir="t"/>
          </a:scene3d>
          <a:sp3d prstMaterial="softEdge">
            <a:bevelT w="3175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sp>
        <p:nvSpPr>
          <p:cNvPr id="8" name="圆角矩形 7"/>
          <p:cNvSpPr/>
          <p:nvPr/>
        </p:nvSpPr>
        <p:spPr>
          <a:xfrm>
            <a:off x="875083" y="2857344"/>
            <a:ext cx="2116253" cy="24126"/>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a:solidFill>
                <a:srgbClr val="FFFFFF"/>
              </a:solidFill>
              <a:latin typeface="微软雅黑" pitchFamily="34" charset="-122"/>
              <a:ea typeface="微软雅黑" pitchFamily="34" charset="-122"/>
            </a:endParaRPr>
          </a:p>
        </p:txBody>
      </p:sp>
      <p:grpSp>
        <p:nvGrpSpPr>
          <p:cNvPr id="9" name="组合 8"/>
          <p:cNvGrpSpPr/>
          <p:nvPr/>
        </p:nvGrpSpPr>
        <p:grpSpPr>
          <a:xfrm>
            <a:off x="1513505" y="2486492"/>
            <a:ext cx="1486047" cy="398299"/>
            <a:chOff x="7497701" y="1851659"/>
            <a:chExt cx="2177121" cy="708087"/>
          </a:xfrm>
        </p:grpSpPr>
        <p:sp>
          <p:nvSpPr>
            <p:cNvPr id="10" name="文本框 8"/>
            <p:cNvSpPr txBox="1"/>
            <p:nvPr/>
          </p:nvSpPr>
          <p:spPr>
            <a:xfrm>
              <a:off x="7497701" y="1851659"/>
              <a:ext cx="2177121" cy="533479"/>
            </a:xfrm>
            <a:prstGeom prst="rect">
              <a:avLst/>
            </a:prstGeom>
            <a:noFill/>
          </p:spPr>
          <p:txBody>
            <a:bodyPr wrap="square" rtlCol="0">
              <a:spAutoFit/>
            </a:bodyPr>
            <a:lstStyle/>
            <a:p>
              <a:pPr algn="dist"/>
              <a:r>
                <a:rPr lang="zh-CN" altLang="en-US" sz="1350" dirty="0">
                  <a:solidFill>
                    <a:schemeClr val="tx1">
                      <a:lumMod val="65000"/>
                      <a:lumOff val="35000"/>
                    </a:schemeClr>
                  </a:solidFill>
                  <a:latin typeface="微软雅黑" pitchFamily="34" charset="-122"/>
                  <a:ea typeface="微软雅黑" pitchFamily="34" charset="-122"/>
                </a:rPr>
                <a:t>在此添加标题</a:t>
              </a:r>
            </a:p>
          </p:txBody>
        </p:sp>
        <p:sp>
          <p:nvSpPr>
            <p:cNvPr id="11" name="文本框 9"/>
            <p:cNvSpPr txBox="1"/>
            <p:nvPr/>
          </p:nvSpPr>
          <p:spPr>
            <a:xfrm>
              <a:off x="7508478" y="2210932"/>
              <a:ext cx="2155566" cy="348814"/>
            </a:xfrm>
            <a:prstGeom prst="rect">
              <a:avLst/>
            </a:prstGeom>
            <a:noFill/>
          </p:spPr>
          <p:txBody>
            <a:bodyPr wrap="square" rtlCol="0">
              <a:spAutoFit/>
            </a:bodyPr>
            <a:lstStyle/>
            <a:p>
              <a:pPr algn="dist"/>
              <a:r>
                <a:rPr lang="en-US" altLang="zh-CN" sz="675" dirty="0">
                  <a:solidFill>
                    <a:schemeClr val="tx1">
                      <a:lumMod val="65000"/>
                      <a:lumOff val="35000"/>
                    </a:schemeClr>
                  </a:solidFill>
                  <a:latin typeface="微软雅黑" pitchFamily="34" charset="-122"/>
                  <a:ea typeface="微软雅黑" pitchFamily="34" charset="-122"/>
                </a:rPr>
                <a:t>Add the title here</a:t>
              </a:r>
              <a:endParaRPr lang="zh-CN" altLang="en-US" sz="675" dirty="0">
                <a:solidFill>
                  <a:schemeClr val="tx1">
                    <a:lumMod val="65000"/>
                    <a:lumOff val="35000"/>
                  </a:schemeClr>
                </a:solidFill>
                <a:latin typeface="微软雅黑" pitchFamily="34" charset="-122"/>
                <a:ea typeface="微软雅黑" pitchFamily="34" charset="-122"/>
              </a:endParaRPr>
            </a:p>
          </p:txBody>
        </p:sp>
      </p:grpSp>
      <p:sp>
        <p:nvSpPr>
          <p:cNvPr id="12" name="文本框 10"/>
          <p:cNvSpPr txBox="1"/>
          <p:nvPr/>
        </p:nvSpPr>
        <p:spPr bwMode="auto">
          <a:xfrm>
            <a:off x="782706" y="2921306"/>
            <a:ext cx="2288283" cy="611706"/>
          </a:xfrm>
          <a:prstGeom prst="rect">
            <a:avLst/>
          </a:prstGeom>
          <a:noFill/>
        </p:spPr>
        <p:txBody>
          <a:bodyPr wrap="square">
            <a:spAutoFit/>
          </a:bodyPr>
          <a:lstStyle/>
          <a:p>
            <a:pPr>
              <a:lnSpc>
                <a:spcPct val="125000"/>
              </a:lnSpc>
            </a:pPr>
            <a:r>
              <a:rPr lang="zh-CN" altLang="en-US" sz="675" dirty="0">
                <a:solidFill>
                  <a:srgbClr val="000000"/>
                </a:solidFill>
                <a:latin typeface="微软雅黑" pitchFamily="34" charset="-122"/>
                <a:ea typeface="微软雅黑" pitchFamily="34" charset="-122"/>
                <a:cs typeface="Lato Light" charset="0"/>
                <a:sym typeface="Lato Light" charset="0"/>
              </a:rPr>
              <a:t>此处添加详细文本描述，建议与标题相关并符合整体语言风格，语言描述尽量此处添加详细文本描述，建议与标题相关并符合整体语言风格，语言描述尽量此处添加详细文本描述，建议与标题相关并符合整体语言风格，</a:t>
            </a:r>
            <a:endParaRPr lang="en-US" altLang="zh-CN" sz="675" dirty="0">
              <a:solidFill>
                <a:srgbClr val="000000"/>
              </a:solidFill>
              <a:latin typeface="微软雅黑" pitchFamily="34" charset="-122"/>
              <a:ea typeface="微软雅黑" pitchFamily="34" charset="-122"/>
              <a:cs typeface="Lato Light" charset="0"/>
              <a:sym typeface="Lato Light" charset="0"/>
            </a:endParaRPr>
          </a:p>
        </p:txBody>
      </p:sp>
      <p:grpSp>
        <p:nvGrpSpPr>
          <p:cNvPr id="13" name="组合 12"/>
          <p:cNvGrpSpPr/>
          <p:nvPr/>
        </p:nvGrpSpPr>
        <p:grpSpPr>
          <a:xfrm>
            <a:off x="3770154" y="1707654"/>
            <a:ext cx="2148113" cy="2099016"/>
            <a:chOff x="2330673" y="2010009"/>
            <a:chExt cx="1739454" cy="1412819"/>
          </a:xfrm>
        </p:grpSpPr>
        <p:sp>
          <p:nvSpPr>
            <p:cNvPr id="14" name="圆角矩形 13"/>
            <p:cNvSpPr/>
            <p:nvPr/>
          </p:nvSpPr>
          <p:spPr>
            <a:xfrm>
              <a:off x="2330673" y="2010009"/>
              <a:ext cx="1739454" cy="1412819"/>
            </a:xfrm>
            <a:prstGeom prst="roundRect">
              <a:avLst>
                <a:gd name="adj" fmla="val 0"/>
              </a:avLst>
            </a:prstGeom>
            <a:solidFill>
              <a:schemeClr val="bg1">
                <a:lumMod val="75000"/>
              </a:schemeClr>
            </a:solidFill>
            <a:ln w="31750">
              <a:gradFill flip="none" rotWithShape="1">
                <a:gsLst>
                  <a:gs pos="0">
                    <a:schemeClr val="bg1">
                      <a:lumMod val="85000"/>
                    </a:schemeClr>
                  </a:gs>
                  <a:gs pos="100000">
                    <a:schemeClr val="bg1"/>
                  </a:gs>
                </a:gsLst>
                <a:lin ang="2700000" scaled="1"/>
                <a:tileRect/>
              </a:gradFill>
            </a:ln>
            <a:effectLst>
              <a:innerShdw blurRad="127000" dist="63500" dir="13500000">
                <a:schemeClr val="tx1">
                  <a:lumMod val="65000"/>
                  <a:lumOff val="35000"/>
                  <a:alpha val="49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sp>
          <p:nvSpPr>
            <p:cNvPr id="15" name="圆角矩形 14"/>
            <p:cNvSpPr/>
            <p:nvPr/>
          </p:nvSpPr>
          <p:spPr>
            <a:xfrm>
              <a:off x="2385774" y="2051987"/>
              <a:ext cx="1629238" cy="1328857"/>
            </a:xfrm>
            <a:prstGeom prst="roundRect">
              <a:avLst>
                <a:gd name="adj" fmla="val 0"/>
              </a:avLst>
            </a:prstGeom>
            <a:solidFill>
              <a:schemeClr val="bg1">
                <a:lumMod val="95000"/>
              </a:schemeClr>
            </a:solidFill>
            <a:ln w="50800">
              <a:noFill/>
            </a:ln>
            <a:effectLst>
              <a:outerShdw blurRad="76200" dist="38100" dir="2700000" algn="tl" rotWithShape="0">
                <a:schemeClr val="tx1">
                  <a:lumMod val="65000"/>
                  <a:lumOff val="35000"/>
                  <a:alpha val="64000"/>
                </a:schemeClr>
              </a:outerShdw>
            </a:effectLst>
            <a:scene3d>
              <a:camera prst="orthographicFront"/>
              <a:lightRig rig="threePt" dir="t"/>
            </a:scene3d>
            <a:sp3d prstMaterial="softEdge">
              <a:bevelT w="44450" h="127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solidFill>
                  <a:srgbClr val="FFFFFF"/>
                </a:solidFill>
                <a:latin typeface="微软雅黑" pitchFamily="34" charset="-122"/>
                <a:ea typeface="微软雅黑" pitchFamily="34" charset="-122"/>
              </a:endParaRPr>
            </a:p>
          </p:txBody>
        </p:sp>
      </p:grpSp>
      <p:grpSp>
        <p:nvGrpSpPr>
          <p:cNvPr id="16" name="组合 15"/>
          <p:cNvGrpSpPr/>
          <p:nvPr/>
        </p:nvGrpSpPr>
        <p:grpSpPr>
          <a:xfrm>
            <a:off x="1852259" y="2033988"/>
            <a:ext cx="153159" cy="152603"/>
            <a:chOff x="3618897" y="2279040"/>
            <a:chExt cx="706229" cy="703668"/>
          </a:xfrm>
        </p:grpSpPr>
        <p:sp>
          <p:nvSpPr>
            <p:cNvPr id="17" name="Freeform 9"/>
            <p:cNvSpPr>
              <a:spLocks noEditPoints="1"/>
            </p:cNvSpPr>
            <p:nvPr/>
          </p:nvSpPr>
          <p:spPr bwMode="auto">
            <a:xfrm>
              <a:off x="3713987" y="2279040"/>
              <a:ext cx="516048" cy="703668"/>
            </a:xfrm>
            <a:custGeom>
              <a:avLst/>
              <a:gdLst>
                <a:gd name="T0" fmla="*/ 222 w 597"/>
                <a:gd name="T1" fmla="*/ 575 h 814"/>
                <a:gd name="T2" fmla="*/ 253 w 597"/>
                <a:gd name="T3" fmla="*/ 598 h 814"/>
                <a:gd name="T4" fmla="*/ 344 w 597"/>
                <a:gd name="T5" fmla="*/ 598 h 814"/>
                <a:gd name="T6" fmla="*/ 375 w 597"/>
                <a:gd name="T7" fmla="*/ 575 h 814"/>
                <a:gd name="T8" fmla="*/ 414 w 597"/>
                <a:gd name="T9" fmla="*/ 509 h 814"/>
                <a:gd name="T10" fmla="*/ 539 w 597"/>
                <a:gd name="T11" fmla="*/ 298 h 814"/>
                <a:gd name="T12" fmla="*/ 298 w 597"/>
                <a:gd name="T13" fmla="*/ 57 h 814"/>
                <a:gd name="T14" fmla="*/ 57 w 597"/>
                <a:gd name="T15" fmla="*/ 298 h 814"/>
                <a:gd name="T16" fmla="*/ 183 w 597"/>
                <a:gd name="T17" fmla="*/ 509 h 814"/>
                <a:gd name="T18" fmla="*/ 222 w 597"/>
                <a:gd name="T19" fmla="*/ 575 h 814"/>
                <a:gd name="T20" fmla="*/ 354 w 597"/>
                <a:gd name="T21" fmla="*/ 782 h 814"/>
                <a:gd name="T22" fmla="*/ 314 w 597"/>
                <a:gd name="T23" fmla="*/ 814 h 814"/>
                <a:gd name="T24" fmla="*/ 282 w 597"/>
                <a:gd name="T25" fmla="*/ 814 h 814"/>
                <a:gd name="T26" fmla="*/ 242 w 597"/>
                <a:gd name="T27" fmla="*/ 782 h 814"/>
                <a:gd name="T28" fmla="*/ 226 w 597"/>
                <a:gd name="T29" fmla="*/ 782 h 814"/>
                <a:gd name="T30" fmla="*/ 165 w 597"/>
                <a:gd name="T31" fmla="*/ 722 h 814"/>
                <a:gd name="T32" fmla="*/ 165 w 597"/>
                <a:gd name="T33" fmla="*/ 576 h 814"/>
                <a:gd name="T34" fmla="*/ 155 w 597"/>
                <a:gd name="T35" fmla="*/ 559 h 814"/>
                <a:gd name="T36" fmla="*/ 0 w 597"/>
                <a:gd name="T37" fmla="*/ 298 h 814"/>
                <a:gd name="T38" fmla="*/ 298 w 597"/>
                <a:gd name="T39" fmla="*/ 0 h 814"/>
                <a:gd name="T40" fmla="*/ 597 w 597"/>
                <a:gd name="T41" fmla="*/ 298 h 814"/>
                <a:gd name="T42" fmla="*/ 441 w 597"/>
                <a:gd name="T43" fmla="*/ 559 h 814"/>
                <a:gd name="T44" fmla="*/ 431 w 597"/>
                <a:gd name="T45" fmla="*/ 576 h 814"/>
                <a:gd name="T46" fmla="*/ 432 w 597"/>
                <a:gd name="T47" fmla="*/ 722 h 814"/>
                <a:gd name="T48" fmla="*/ 371 w 597"/>
                <a:gd name="T49" fmla="*/ 782 h 814"/>
                <a:gd name="T50" fmla="*/ 354 w 597"/>
                <a:gd name="T51" fmla="*/ 782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7" h="814">
                  <a:moveTo>
                    <a:pt x="222" y="575"/>
                  </a:moveTo>
                  <a:cubicBezTo>
                    <a:pt x="224" y="589"/>
                    <a:pt x="238" y="598"/>
                    <a:pt x="253" y="598"/>
                  </a:cubicBezTo>
                  <a:cubicBezTo>
                    <a:pt x="344" y="598"/>
                    <a:pt x="344" y="598"/>
                    <a:pt x="344" y="598"/>
                  </a:cubicBezTo>
                  <a:cubicBezTo>
                    <a:pt x="358" y="598"/>
                    <a:pt x="373" y="589"/>
                    <a:pt x="375" y="575"/>
                  </a:cubicBezTo>
                  <a:cubicBezTo>
                    <a:pt x="377" y="547"/>
                    <a:pt x="390" y="523"/>
                    <a:pt x="414" y="509"/>
                  </a:cubicBezTo>
                  <a:cubicBezTo>
                    <a:pt x="491" y="467"/>
                    <a:pt x="539" y="386"/>
                    <a:pt x="539" y="298"/>
                  </a:cubicBezTo>
                  <a:cubicBezTo>
                    <a:pt x="539" y="165"/>
                    <a:pt x="431" y="57"/>
                    <a:pt x="298" y="57"/>
                  </a:cubicBezTo>
                  <a:cubicBezTo>
                    <a:pt x="165" y="57"/>
                    <a:pt x="57" y="165"/>
                    <a:pt x="57" y="298"/>
                  </a:cubicBezTo>
                  <a:cubicBezTo>
                    <a:pt x="57" y="386"/>
                    <a:pt x="105" y="467"/>
                    <a:pt x="183" y="509"/>
                  </a:cubicBezTo>
                  <a:cubicBezTo>
                    <a:pt x="207" y="523"/>
                    <a:pt x="219" y="547"/>
                    <a:pt x="222" y="575"/>
                  </a:cubicBezTo>
                  <a:close/>
                  <a:moveTo>
                    <a:pt x="354" y="782"/>
                  </a:moveTo>
                  <a:cubicBezTo>
                    <a:pt x="350" y="800"/>
                    <a:pt x="334" y="814"/>
                    <a:pt x="314" y="814"/>
                  </a:cubicBezTo>
                  <a:cubicBezTo>
                    <a:pt x="282" y="814"/>
                    <a:pt x="282" y="814"/>
                    <a:pt x="282" y="814"/>
                  </a:cubicBezTo>
                  <a:cubicBezTo>
                    <a:pt x="263" y="814"/>
                    <a:pt x="247" y="800"/>
                    <a:pt x="242" y="782"/>
                  </a:cubicBezTo>
                  <a:cubicBezTo>
                    <a:pt x="226" y="782"/>
                    <a:pt x="226" y="782"/>
                    <a:pt x="226" y="782"/>
                  </a:cubicBezTo>
                  <a:cubicBezTo>
                    <a:pt x="193" y="782"/>
                    <a:pt x="165" y="755"/>
                    <a:pt x="165" y="722"/>
                  </a:cubicBezTo>
                  <a:cubicBezTo>
                    <a:pt x="165" y="576"/>
                    <a:pt x="165" y="576"/>
                    <a:pt x="165" y="576"/>
                  </a:cubicBezTo>
                  <a:cubicBezTo>
                    <a:pt x="165" y="569"/>
                    <a:pt x="162" y="563"/>
                    <a:pt x="155" y="559"/>
                  </a:cubicBezTo>
                  <a:cubicBezTo>
                    <a:pt x="60" y="507"/>
                    <a:pt x="0" y="407"/>
                    <a:pt x="0" y="298"/>
                  </a:cubicBezTo>
                  <a:cubicBezTo>
                    <a:pt x="0" y="133"/>
                    <a:pt x="134" y="0"/>
                    <a:pt x="298" y="0"/>
                  </a:cubicBezTo>
                  <a:cubicBezTo>
                    <a:pt x="463" y="0"/>
                    <a:pt x="597" y="133"/>
                    <a:pt x="597" y="298"/>
                  </a:cubicBezTo>
                  <a:cubicBezTo>
                    <a:pt x="597" y="407"/>
                    <a:pt x="537" y="507"/>
                    <a:pt x="441" y="559"/>
                  </a:cubicBezTo>
                  <a:cubicBezTo>
                    <a:pt x="435" y="563"/>
                    <a:pt x="431" y="569"/>
                    <a:pt x="431" y="576"/>
                  </a:cubicBezTo>
                  <a:cubicBezTo>
                    <a:pt x="432" y="722"/>
                    <a:pt x="432" y="722"/>
                    <a:pt x="432" y="722"/>
                  </a:cubicBezTo>
                  <a:cubicBezTo>
                    <a:pt x="432" y="755"/>
                    <a:pt x="404" y="782"/>
                    <a:pt x="371" y="782"/>
                  </a:cubicBezTo>
                  <a:cubicBezTo>
                    <a:pt x="354" y="782"/>
                    <a:pt x="354" y="782"/>
                    <a:pt x="354" y="782"/>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8" name="Freeform 10"/>
            <p:cNvSpPr>
              <a:spLocks noEditPoints="1"/>
            </p:cNvSpPr>
            <p:nvPr/>
          </p:nvSpPr>
          <p:spPr bwMode="auto">
            <a:xfrm>
              <a:off x="3618897" y="2347432"/>
              <a:ext cx="706229" cy="373412"/>
            </a:xfrm>
            <a:custGeom>
              <a:avLst/>
              <a:gdLst>
                <a:gd name="T0" fmla="*/ 699 w 817"/>
                <a:gd name="T1" fmla="*/ 406 h 432"/>
                <a:gd name="T2" fmla="*/ 692 w 817"/>
                <a:gd name="T3" fmla="*/ 380 h 432"/>
                <a:gd name="T4" fmla="*/ 718 w 817"/>
                <a:gd name="T5" fmla="*/ 373 h 432"/>
                <a:gd name="T6" fmla="*/ 755 w 817"/>
                <a:gd name="T7" fmla="*/ 394 h 432"/>
                <a:gd name="T8" fmla="*/ 762 w 817"/>
                <a:gd name="T9" fmla="*/ 420 h 432"/>
                <a:gd name="T10" fmla="*/ 736 w 817"/>
                <a:gd name="T11" fmla="*/ 427 h 432"/>
                <a:gd name="T12" fmla="*/ 699 w 817"/>
                <a:gd name="T13" fmla="*/ 406 h 432"/>
                <a:gd name="T14" fmla="*/ 718 w 817"/>
                <a:gd name="T15" fmla="*/ 59 h 432"/>
                <a:gd name="T16" fmla="*/ 692 w 817"/>
                <a:gd name="T17" fmla="*/ 52 h 432"/>
                <a:gd name="T18" fmla="*/ 699 w 817"/>
                <a:gd name="T19" fmla="*/ 26 h 432"/>
                <a:gd name="T20" fmla="*/ 736 w 817"/>
                <a:gd name="T21" fmla="*/ 5 h 432"/>
                <a:gd name="T22" fmla="*/ 762 w 817"/>
                <a:gd name="T23" fmla="*/ 12 h 432"/>
                <a:gd name="T24" fmla="*/ 755 w 817"/>
                <a:gd name="T25" fmla="*/ 38 h 432"/>
                <a:gd name="T26" fmla="*/ 718 w 817"/>
                <a:gd name="T27" fmla="*/ 59 h 432"/>
                <a:gd name="T28" fmla="*/ 755 w 817"/>
                <a:gd name="T29" fmla="*/ 235 h 432"/>
                <a:gd name="T30" fmla="*/ 736 w 817"/>
                <a:gd name="T31" fmla="*/ 216 h 432"/>
                <a:gd name="T32" fmla="*/ 755 w 817"/>
                <a:gd name="T33" fmla="*/ 197 h 432"/>
                <a:gd name="T34" fmla="*/ 798 w 817"/>
                <a:gd name="T35" fmla="*/ 197 h 432"/>
                <a:gd name="T36" fmla="*/ 817 w 817"/>
                <a:gd name="T37" fmla="*/ 216 h 432"/>
                <a:gd name="T38" fmla="*/ 798 w 817"/>
                <a:gd name="T39" fmla="*/ 235 h 432"/>
                <a:gd name="T40" fmla="*/ 755 w 817"/>
                <a:gd name="T41" fmla="*/ 235 h 432"/>
                <a:gd name="T42" fmla="*/ 118 w 817"/>
                <a:gd name="T43" fmla="*/ 26 h 432"/>
                <a:gd name="T44" fmla="*/ 124 w 817"/>
                <a:gd name="T45" fmla="*/ 52 h 432"/>
                <a:gd name="T46" fmla="*/ 98 w 817"/>
                <a:gd name="T47" fmla="*/ 59 h 432"/>
                <a:gd name="T48" fmla="*/ 62 w 817"/>
                <a:gd name="T49" fmla="*/ 38 h 432"/>
                <a:gd name="T50" fmla="*/ 55 w 817"/>
                <a:gd name="T51" fmla="*/ 12 h 432"/>
                <a:gd name="T52" fmla="*/ 81 w 817"/>
                <a:gd name="T53" fmla="*/ 5 h 432"/>
                <a:gd name="T54" fmla="*/ 118 w 817"/>
                <a:gd name="T55" fmla="*/ 26 h 432"/>
                <a:gd name="T56" fmla="*/ 98 w 817"/>
                <a:gd name="T57" fmla="*/ 373 h 432"/>
                <a:gd name="T58" fmla="*/ 124 w 817"/>
                <a:gd name="T59" fmla="*/ 380 h 432"/>
                <a:gd name="T60" fmla="*/ 118 w 817"/>
                <a:gd name="T61" fmla="*/ 406 h 432"/>
                <a:gd name="T62" fmla="*/ 81 w 817"/>
                <a:gd name="T63" fmla="*/ 427 h 432"/>
                <a:gd name="T64" fmla="*/ 55 w 817"/>
                <a:gd name="T65" fmla="*/ 420 h 432"/>
                <a:gd name="T66" fmla="*/ 62 w 817"/>
                <a:gd name="T67" fmla="*/ 394 h 432"/>
                <a:gd name="T68" fmla="*/ 98 w 817"/>
                <a:gd name="T69" fmla="*/ 373 h 432"/>
                <a:gd name="T70" fmla="*/ 62 w 817"/>
                <a:gd name="T71" fmla="*/ 197 h 432"/>
                <a:gd name="T72" fmla="*/ 81 w 817"/>
                <a:gd name="T73" fmla="*/ 216 h 432"/>
                <a:gd name="T74" fmla="*/ 62 w 817"/>
                <a:gd name="T75" fmla="*/ 235 h 432"/>
                <a:gd name="T76" fmla="*/ 19 w 817"/>
                <a:gd name="T77" fmla="*/ 235 h 432"/>
                <a:gd name="T78" fmla="*/ 0 w 817"/>
                <a:gd name="T79" fmla="*/ 216 h 432"/>
                <a:gd name="T80" fmla="*/ 19 w 817"/>
                <a:gd name="T81" fmla="*/ 197 h 432"/>
                <a:gd name="T82" fmla="*/ 62 w 817"/>
                <a:gd name="T83" fmla="*/ 197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17" h="432">
                  <a:moveTo>
                    <a:pt x="699" y="406"/>
                  </a:moveTo>
                  <a:cubicBezTo>
                    <a:pt x="690" y="401"/>
                    <a:pt x="687" y="389"/>
                    <a:pt x="692" y="380"/>
                  </a:cubicBezTo>
                  <a:cubicBezTo>
                    <a:pt x="698" y="371"/>
                    <a:pt x="709" y="368"/>
                    <a:pt x="718" y="373"/>
                  </a:cubicBezTo>
                  <a:cubicBezTo>
                    <a:pt x="755" y="394"/>
                    <a:pt x="755" y="394"/>
                    <a:pt x="755" y="394"/>
                  </a:cubicBezTo>
                  <a:cubicBezTo>
                    <a:pt x="764" y="399"/>
                    <a:pt x="767" y="411"/>
                    <a:pt x="762" y="420"/>
                  </a:cubicBezTo>
                  <a:cubicBezTo>
                    <a:pt x="757" y="429"/>
                    <a:pt x="745" y="432"/>
                    <a:pt x="736" y="427"/>
                  </a:cubicBezTo>
                  <a:cubicBezTo>
                    <a:pt x="699" y="406"/>
                    <a:pt x="699" y="406"/>
                    <a:pt x="699" y="406"/>
                  </a:cubicBezTo>
                  <a:close/>
                  <a:moveTo>
                    <a:pt x="718" y="59"/>
                  </a:moveTo>
                  <a:cubicBezTo>
                    <a:pt x="709" y="64"/>
                    <a:pt x="698" y="61"/>
                    <a:pt x="692" y="52"/>
                  </a:cubicBezTo>
                  <a:cubicBezTo>
                    <a:pt x="687" y="43"/>
                    <a:pt x="690" y="31"/>
                    <a:pt x="699" y="26"/>
                  </a:cubicBezTo>
                  <a:cubicBezTo>
                    <a:pt x="736" y="5"/>
                    <a:pt x="736" y="5"/>
                    <a:pt x="736" y="5"/>
                  </a:cubicBezTo>
                  <a:cubicBezTo>
                    <a:pt x="745" y="0"/>
                    <a:pt x="757" y="3"/>
                    <a:pt x="762" y="12"/>
                  </a:cubicBezTo>
                  <a:cubicBezTo>
                    <a:pt x="767" y="21"/>
                    <a:pt x="764" y="32"/>
                    <a:pt x="755" y="38"/>
                  </a:cubicBezTo>
                  <a:cubicBezTo>
                    <a:pt x="718" y="59"/>
                    <a:pt x="718" y="59"/>
                    <a:pt x="718" y="59"/>
                  </a:cubicBezTo>
                  <a:close/>
                  <a:moveTo>
                    <a:pt x="755" y="235"/>
                  </a:moveTo>
                  <a:cubicBezTo>
                    <a:pt x="745" y="235"/>
                    <a:pt x="736" y="226"/>
                    <a:pt x="736" y="216"/>
                  </a:cubicBezTo>
                  <a:cubicBezTo>
                    <a:pt x="736" y="205"/>
                    <a:pt x="745" y="197"/>
                    <a:pt x="755" y="197"/>
                  </a:cubicBezTo>
                  <a:cubicBezTo>
                    <a:pt x="798" y="197"/>
                    <a:pt x="798" y="197"/>
                    <a:pt x="798" y="197"/>
                  </a:cubicBezTo>
                  <a:cubicBezTo>
                    <a:pt x="808" y="197"/>
                    <a:pt x="817" y="205"/>
                    <a:pt x="817" y="216"/>
                  </a:cubicBezTo>
                  <a:cubicBezTo>
                    <a:pt x="817" y="226"/>
                    <a:pt x="808" y="235"/>
                    <a:pt x="798" y="235"/>
                  </a:cubicBezTo>
                  <a:cubicBezTo>
                    <a:pt x="755" y="235"/>
                    <a:pt x="755" y="235"/>
                    <a:pt x="755" y="235"/>
                  </a:cubicBezTo>
                  <a:close/>
                  <a:moveTo>
                    <a:pt x="118" y="26"/>
                  </a:moveTo>
                  <a:cubicBezTo>
                    <a:pt x="127" y="31"/>
                    <a:pt x="130" y="43"/>
                    <a:pt x="124" y="52"/>
                  </a:cubicBezTo>
                  <a:cubicBezTo>
                    <a:pt x="119" y="61"/>
                    <a:pt x="108" y="64"/>
                    <a:pt x="98" y="59"/>
                  </a:cubicBezTo>
                  <a:cubicBezTo>
                    <a:pt x="62" y="38"/>
                    <a:pt x="62" y="38"/>
                    <a:pt x="62" y="38"/>
                  </a:cubicBezTo>
                  <a:cubicBezTo>
                    <a:pt x="53" y="32"/>
                    <a:pt x="49" y="21"/>
                    <a:pt x="55" y="12"/>
                  </a:cubicBezTo>
                  <a:cubicBezTo>
                    <a:pt x="60" y="3"/>
                    <a:pt x="72" y="0"/>
                    <a:pt x="81" y="5"/>
                  </a:cubicBezTo>
                  <a:cubicBezTo>
                    <a:pt x="118" y="26"/>
                    <a:pt x="118" y="26"/>
                    <a:pt x="118" y="26"/>
                  </a:cubicBezTo>
                  <a:close/>
                  <a:moveTo>
                    <a:pt x="98" y="373"/>
                  </a:moveTo>
                  <a:cubicBezTo>
                    <a:pt x="108" y="368"/>
                    <a:pt x="119" y="371"/>
                    <a:pt x="124" y="380"/>
                  </a:cubicBezTo>
                  <a:cubicBezTo>
                    <a:pt x="130" y="389"/>
                    <a:pt x="127" y="401"/>
                    <a:pt x="118" y="406"/>
                  </a:cubicBezTo>
                  <a:cubicBezTo>
                    <a:pt x="81" y="427"/>
                    <a:pt x="81" y="427"/>
                    <a:pt x="81" y="427"/>
                  </a:cubicBezTo>
                  <a:cubicBezTo>
                    <a:pt x="72" y="432"/>
                    <a:pt x="60" y="429"/>
                    <a:pt x="55" y="420"/>
                  </a:cubicBezTo>
                  <a:cubicBezTo>
                    <a:pt x="49" y="411"/>
                    <a:pt x="53" y="399"/>
                    <a:pt x="62" y="394"/>
                  </a:cubicBezTo>
                  <a:cubicBezTo>
                    <a:pt x="98" y="373"/>
                    <a:pt x="98" y="373"/>
                    <a:pt x="98" y="373"/>
                  </a:cubicBezTo>
                  <a:close/>
                  <a:moveTo>
                    <a:pt x="62" y="197"/>
                  </a:moveTo>
                  <a:cubicBezTo>
                    <a:pt x="72" y="197"/>
                    <a:pt x="81" y="205"/>
                    <a:pt x="81" y="216"/>
                  </a:cubicBezTo>
                  <a:cubicBezTo>
                    <a:pt x="81" y="226"/>
                    <a:pt x="72" y="235"/>
                    <a:pt x="62" y="235"/>
                  </a:cubicBezTo>
                  <a:cubicBezTo>
                    <a:pt x="19" y="235"/>
                    <a:pt x="19" y="235"/>
                    <a:pt x="19" y="235"/>
                  </a:cubicBezTo>
                  <a:cubicBezTo>
                    <a:pt x="9" y="235"/>
                    <a:pt x="0" y="226"/>
                    <a:pt x="0" y="216"/>
                  </a:cubicBezTo>
                  <a:cubicBezTo>
                    <a:pt x="0" y="205"/>
                    <a:pt x="9" y="197"/>
                    <a:pt x="19" y="197"/>
                  </a:cubicBezTo>
                  <a:cubicBezTo>
                    <a:pt x="62" y="197"/>
                    <a:pt x="62" y="197"/>
                    <a:pt x="62" y="197"/>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19" name="Freeform 11"/>
            <p:cNvSpPr>
              <a:spLocks/>
            </p:cNvSpPr>
            <p:nvPr/>
          </p:nvSpPr>
          <p:spPr bwMode="auto">
            <a:xfrm>
              <a:off x="3845651" y="2427528"/>
              <a:ext cx="253087" cy="253452"/>
            </a:xfrm>
            <a:custGeom>
              <a:avLst/>
              <a:gdLst>
                <a:gd name="T0" fmla="*/ 3 w 293"/>
                <a:gd name="T1" fmla="*/ 38 h 293"/>
                <a:gd name="T2" fmla="*/ 16 w 293"/>
                <a:gd name="T3" fmla="*/ 15 h 293"/>
                <a:gd name="T4" fmla="*/ 39 w 293"/>
                <a:gd name="T5" fmla="*/ 28 h 293"/>
                <a:gd name="T6" fmla="*/ 50 w 293"/>
                <a:gd name="T7" fmla="*/ 65 h 293"/>
                <a:gd name="T8" fmla="*/ 91 w 293"/>
                <a:gd name="T9" fmla="*/ 53 h 293"/>
                <a:gd name="T10" fmla="*/ 91 w 293"/>
                <a:gd name="T11" fmla="*/ 53 h 293"/>
                <a:gd name="T12" fmla="*/ 127 w 293"/>
                <a:gd name="T13" fmla="*/ 48 h 293"/>
                <a:gd name="T14" fmla="*/ 127 w 293"/>
                <a:gd name="T15" fmla="*/ 19 h 293"/>
                <a:gd name="T16" fmla="*/ 146 w 293"/>
                <a:gd name="T17" fmla="*/ 0 h 293"/>
                <a:gd name="T18" fmla="*/ 165 w 293"/>
                <a:gd name="T19" fmla="*/ 19 h 293"/>
                <a:gd name="T20" fmla="*/ 165 w 293"/>
                <a:gd name="T21" fmla="*/ 48 h 293"/>
                <a:gd name="T22" fmla="*/ 202 w 293"/>
                <a:gd name="T23" fmla="*/ 53 h 293"/>
                <a:gd name="T24" fmla="*/ 202 w 293"/>
                <a:gd name="T25" fmla="*/ 53 h 293"/>
                <a:gd name="T26" fmla="*/ 202 w 293"/>
                <a:gd name="T27" fmla="*/ 53 h 293"/>
                <a:gd name="T28" fmla="*/ 242 w 293"/>
                <a:gd name="T29" fmla="*/ 65 h 293"/>
                <a:gd name="T30" fmla="*/ 253 w 293"/>
                <a:gd name="T31" fmla="*/ 28 h 293"/>
                <a:gd name="T32" fmla="*/ 277 w 293"/>
                <a:gd name="T33" fmla="*/ 15 h 293"/>
                <a:gd name="T34" fmla="*/ 290 w 293"/>
                <a:gd name="T35" fmla="*/ 38 h 293"/>
                <a:gd name="T36" fmla="*/ 220 w 293"/>
                <a:gd name="T37" fmla="*/ 278 h 293"/>
                <a:gd name="T38" fmla="*/ 196 w 293"/>
                <a:gd name="T39" fmla="*/ 290 h 293"/>
                <a:gd name="T40" fmla="*/ 183 w 293"/>
                <a:gd name="T41" fmla="*/ 267 h 293"/>
                <a:gd name="T42" fmla="*/ 232 w 293"/>
                <a:gd name="T43" fmla="*/ 102 h 293"/>
                <a:gd name="T44" fmla="*/ 194 w 293"/>
                <a:gd name="T45" fmla="*/ 90 h 293"/>
                <a:gd name="T46" fmla="*/ 194 w 293"/>
                <a:gd name="T47" fmla="*/ 90 h 293"/>
                <a:gd name="T48" fmla="*/ 165 w 293"/>
                <a:gd name="T49" fmla="*/ 86 h 293"/>
                <a:gd name="T50" fmla="*/ 165 w 293"/>
                <a:gd name="T51" fmla="*/ 132 h 293"/>
                <a:gd name="T52" fmla="*/ 146 w 293"/>
                <a:gd name="T53" fmla="*/ 151 h 293"/>
                <a:gd name="T54" fmla="*/ 127 w 293"/>
                <a:gd name="T55" fmla="*/ 132 h 293"/>
                <a:gd name="T56" fmla="*/ 127 w 293"/>
                <a:gd name="T57" fmla="*/ 86 h 293"/>
                <a:gd name="T58" fmla="*/ 99 w 293"/>
                <a:gd name="T59" fmla="*/ 90 h 293"/>
                <a:gd name="T60" fmla="*/ 99 w 293"/>
                <a:gd name="T61" fmla="*/ 90 h 293"/>
                <a:gd name="T62" fmla="*/ 61 w 293"/>
                <a:gd name="T63" fmla="*/ 102 h 293"/>
                <a:gd name="T64" fmla="*/ 109 w 293"/>
                <a:gd name="T65" fmla="*/ 267 h 293"/>
                <a:gd name="T66" fmla="*/ 96 w 293"/>
                <a:gd name="T67" fmla="*/ 290 h 293"/>
                <a:gd name="T68" fmla="*/ 73 w 293"/>
                <a:gd name="T69" fmla="*/ 278 h 293"/>
                <a:gd name="T70" fmla="*/ 3 w 293"/>
                <a:gd name="T71" fmla="*/ 38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3" h="293">
                  <a:moveTo>
                    <a:pt x="3" y="38"/>
                  </a:moveTo>
                  <a:cubicBezTo>
                    <a:pt x="0" y="28"/>
                    <a:pt x="6" y="18"/>
                    <a:pt x="16" y="15"/>
                  </a:cubicBezTo>
                  <a:cubicBezTo>
                    <a:pt x="26" y="12"/>
                    <a:pt x="37" y="18"/>
                    <a:pt x="39" y="28"/>
                  </a:cubicBezTo>
                  <a:cubicBezTo>
                    <a:pt x="50" y="65"/>
                    <a:pt x="50" y="65"/>
                    <a:pt x="50" y="65"/>
                  </a:cubicBezTo>
                  <a:cubicBezTo>
                    <a:pt x="63" y="60"/>
                    <a:pt x="77" y="56"/>
                    <a:pt x="91" y="53"/>
                  </a:cubicBezTo>
                  <a:cubicBezTo>
                    <a:pt x="91" y="53"/>
                    <a:pt x="91" y="53"/>
                    <a:pt x="91" y="53"/>
                  </a:cubicBezTo>
                  <a:cubicBezTo>
                    <a:pt x="103" y="50"/>
                    <a:pt x="115" y="49"/>
                    <a:pt x="127" y="48"/>
                  </a:cubicBezTo>
                  <a:cubicBezTo>
                    <a:pt x="127" y="19"/>
                    <a:pt x="127" y="19"/>
                    <a:pt x="127" y="19"/>
                  </a:cubicBezTo>
                  <a:cubicBezTo>
                    <a:pt x="127" y="8"/>
                    <a:pt x="136" y="0"/>
                    <a:pt x="146" y="0"/>
                  </a:cubicBezTo>
                  <a:cubicBezTo>
                    <a:pt x="157" y="0"/>
                    <a:pt x="165" y="8"/>
                    <a:pt x="165" y="19"/>
                  </a:cubicBezTo>
                  <a:cubicBezTo>
                    <a:pt x="165" y="48"/>
                    <a:pt x="165" y="48"/>
                    <a:pt x="165" y="48"/>
                  </a:cubicBezTo>
                  <a:cubicBezTo>
                    <a:pt x="178" y="49"/>
                    <a:pt x="190" y="50"/>
                    <a:pt x="202" y="53"/>
                  </a:cubicBezTo>
                  <a:cubicBezTo>
                    <a:pt x="202" y="53"/>
                    <a:pt x="202" y="53"/>
                    <a:pt x="202" y="53"/>
                  </a:cubicBezTo>
                  <a:cubicBezTo>
                    <a:pt x="202" y="53"/>
                    <a:pt x="202" y="53"/>
                    <a:pt x="202" y="53"/>
                  </a:cubicBezTo>
                  <a:cubicBezTo>
                    <a:pt x="216" y="56"/>
                    <a:pt x="229" y="60"/>
                    <a:pt x="242" y="65"/>
                  </a:cubicBezTo>
                  <a:cubicBezTo>
                    <a:pt x="253" y="28"/>
                    <a:pt x="253" y="28"/>
                    <a:pt x="253" y="28"/>
                  </a:cubicBezTo>
                  <a:cubicBezTo>
                    <a:pt x="256" y="18"/>
                    <a:pt x="267" y="12"/>
                    <a:pt x="277" y="15"/>
                  </a:cubicBezTo>
                  <a:cubicBezTo>
                    <a:pt x="287" y="18"/>
                    <a:pt x="293" y="28"/>
                    <a:pt x="290" y="38"/>
                  </a:cubicBezTo>
                  <a:cubicBezTo>
                    <a:pt x="220" y="278"/>
                    <a:pt x="220" y="278"/>
                    <a:pt x="220" y="278"/>
                  </a:cubicBezTo>
                  <a:cubicBezTo>
                    <a:pt x="217" y="288"/>
                    <a:pt x="206" y="293"/>
                    <a:pt x="196" y="290"/>
                  </a:cubicBezTo>
                  <a:cubicBezTo>
                    <a:pt x="186" y="288"/>
                    <a:pt x="180" y="277"/>
                    <a:pt x="183" y="267"/>
                  </a:cubicBezTo>
                  <a:cubicBezTo>
                    <a:pt x="232" y="102"/>
                    <a:pt x="232" y="102"/>
                    <a:pt x="232" y="102"/>
                  </a:cubicBezTo>
                  <a:cubicBezTo>
                    <a:pt x="220" y="97"/>
                    <a:pt x="207" y="93"/>
                    <a:pt x="194" y="90"/>
                  </a:cubicBezTo>
                  <a:cubicBezTo>
                    <a:pt x="194" y="90"/>
                    <a:pt x="194" y="90"/>
                    <a:pt x="194" y="90"/>
                  </a:cubicBezTo>
                  <a:cubicBezTo>
                    <a:pt x="185" y="88"/>
                    <a:pt x="175" y="87"/>
                    <a:pt x="165" y="86"/>
                  </a:cubicBezTo>
                  <a:cubicBezTo>
                    <a:pt x="165" y="132"/>
                    <a:pt x="165" y="132"/>
                    <a:pt x="165" y="132"/>
                  </a:cubicBezTo>
                  <a:cubicBezTo>
                    <a:pt x="165" y="143"/>
                    <a:pt x="157" y="151"/>
                    <a:pt x="146" y="151"/>
                  </a:cubicBezTo>
                  <a:cubicBezTo>
                    <a:pt x="136" y="151"/>
                    <a:pt x="127" y="143"/>
                    <a:pt x="127" y="132"/>
                  </a:cubicBezTo>
                  <a:cubicBezTo>
                    <a:pt x="127" y="86"/>
                    <a:pt x="127" y="86"/>
                    <a:pt x="127" y="86"/>
                  </a:cubicBezTo>
                  <a:cubicBezTo>
                    <a:pt x="118" y="87"/>
                    <a:pt x="108" y="88"/>
                    <a:pt x="99" y="90"/>
                  </a:cubicBezTo>
                  <a:cubicBezTo>
                    <a:pt x="99" y="90"/>
                    <a:pt x="99" y="90"/>
                    <a:pt x="99" y="90"/>
                  </a:cubicBezTo>
                  <a:cubicBezTo>
                    <a:pt x="85" y="93"/>
                    <a:pt x="73" y="97"/>
                    <a:pt x="61" y="102"/>
                  </a:cubicBezTo>
                  <a:cubicBezTo>
                    <a:pt x="109" y="267"/>
                    <a:pt x="109" y="267"/>
                    <a:pt x="109" y="267"/>
                  </a:cubicBezTo>
                  <a:cubicBezTo>
                    <a:pt x="112" y="277"/>
                    <a:pt x="106" y="288"/>
                    <a:pt x="96" y="290"/>
                  </a:cubicBezTo>
                  <a:cubicBezTo>
                    <a:pt x="86" y="293"/>
                    <a:pt x="76" y="288"/>
                    <a:pt x="73" y="278"/>
                  </a:cubicBezTo>
                  <a:cubicBezTo>
                    <a:pt x="3" y="38"/>
                    <a:pt x="3" y="38"/>
                    <a:pt x="3" y="38"/>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0" name="组合 19"/>
          <p:cNvGrpSpPr/>
          <p:nvPr/>
        </p:nvGrpSpPr>
        <p:grpSpPr>
          <a:xfrm>
            <a:off x="2272565" y="2036231"/>
            <a:ext cx="152445" cy="153476"/>
            <a:chOff x="5042691" y="2273920"/>
            <a:chExt cx="702937" cy="707692"/>
          </a:xfrm>
        </p:grpSpPr>
        <p:sp>
          <p:nvSpPr>
            <p:cNvPr id="21" name="Freeform 12"/>
            <p:cNvSpPr>
              <a:spLocks/>
            </p:cNvSpPr>
            <p:nvPr/>
          </p:nvSpPr>
          <p:spPr bwMode="auto">
            <a:xfrm>
              <a:off x="5284806" y="2789968"/>
              <a:ext cx="460822" cy="191644"/>
            </a:xfrm>
            <a:custGeom>
              <a:avLst/>
              <a:gdLst>
                <a:gd name="T0" fmla="*/ 25 w 533"/>
                <a:gd name="T1" fmla="*/ 165 h 222"/>
                <a:gd name="T2" fmla="*/ 158 w 533"/>
                <a:gd name="T3" fmla="*/ 165 h 222"/>
                <a:gd name="T4" fmla="*/ 158 w 533"/>
                <a:gd name="T5" fmla="*/ 108 h 222"/>
                <a:gd name="T6" fmla="*/ 184 w 533"/>
                <a:gd name="T7" fmla="*/ 83 h 222"/>
                <a:gd name="T8" fmla="*/ 317 w 533"/>
                <a:gd name="T9" fmla="*/ 83 h 222"/>
                <a:gd name="T10" fmla="*/ 317 w 533"/>
                <a:gd name="T11" fmla="*/ 25 h 222"/>
                <a:gd name="T12" fmla="*/ 343 w 533"/>
                <a:gd name="T13" fmla="*/ 0 h 222"/>
                <a:gd name="T14" fmla="*/ 533 w 533"/>
                <a:gd name="T15" fmla="*/ 0 h 222"/>
                <a:gd name="T16" fmla="*/ 533 w 533"/>
                <a:gd name="T17" fmla="*/ 32 h 222"/>
                <a:gd name="T18" fmla="*/ 508 w 533"/>
                <a:gd name="T19" fmla="*/ 57 h 222"/>
                <a:gd name="T20" fmla="*/ 375 w 533"/>
                <a:gd name="T21" fmla="*/ 57 h 222"/>
                <a:gd name="T22" fmla="*/ 375 w 533"/>
                <a:gd name="T23" fmla="*/ 114 h 222"/>
                <a:gd name="T24" fmla="*/ 349 w 533"/>
                <a:gd name="T25" fmla="*/ 140 h 222"/>
                <a:gd name="T26" fmla="*/ 216 w 533"/>
                <a:gd name="T27" fmla="*/ 140 h 222"/>
                <a:gd name="T28" fmla="*/ 216 w 533"/>
                <a:gd name="T29" fmla="*/ 197 h 222"/>
                <a:gd name="T30" fmla="*/ 190 w 533"/>
                <a:gd name="T31" fmla="*/ 222 h 222"/>
                <a:gd name="T32" fmla="*/ 0 w 533"/>
                <a:gd name="T33" fmla="*/ 222 h 222"/>
                <a:gd name="T34" fmla="*/ 0 w 533"/>
                <a:gd name="T35" fmla="*/ 191 h 222"/>
                <a:gd name="T36" fmla="*/ 25 w 533"/>
                <a:gd name="T37" fmla="*/ 165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3" h="222">
                  <a:moveTo>
                    <a:pt x="25" y="165"/>
                  </a:moveTo>
                  <a:cubicBezTo>
                    <a:pt x="158" y="165"/>
                    <a:pt x="158" y="165"/>
                    <a:pt x="158" y="165"/>
                  </a:cubicBezTo>
                  <a:cubicBezTo>
                    <a:pt x="158" y="108"/>
                    <a:pt x="158" y="108"/>
                    <a:pt x="158" y="108"/>
                  </a:cubicBezTo>
                  <a:cubicBezTo>
                    <a:pt x="158" y="94"/>
                    <a:pt x="170" y="83"/>
                    <a:pt x="184" y="83"/>
                  </a:cubicBezTo>
                  <a:cubicBezTo>
                    <a:pt x="317" y="83"/>
                    <a:pt x="317" y="83"/>
                    <a:pt x="317" y="83"/>
                  </a:cubicBezTo>
                  <a:cubicBezTo>
                    <a:pt x="317" y="25"/>
                    <a:pt x="317" y="25"/>
                    <a:pt x="317" y="25"/>
                  </a:cubicBezTo>
                  <a:cubicBezTo>
                    <a:pt x="317" y="11"/>
                    <a:pt x="329" y="0"/>
                    <a:pt x="343" y="0"/>
                  </a:cubicBezTo>
                  <a:cubicBezTo>
                    <a:pt x="533" y="0"/>
                    <a:pt x="533" y="0"/>
                    <a:pt x="533" y="0"/>
                  </a:cubicBezTo>
                  <a:cubicBezTo>
                    <a:pt x="533" y="32"/>
                    <a:pt x="533" y="32"/>
                    <a:pt x="533" y="32"/>
                  </a:cubicBezTo>
                  <a:cubicBezTo>
                    <a:pt x="533" y="46"/>
                    <a:pt x="522" y="57"/>
                    <a:pt x="508" y="57"/>
                  </a:cubicBezTo>
                  <a:cubicBezTo>
                    <a:pt x="375" y="57"/>
                    <a:pt x="375" y="57"/>
                    <a:pt x="375" y="57"/>
                  </a:cubicBezTo>
                  <a:cubicBezTo>
                    <a:pt x="375" y="114"/>
                    <a:pt x="375" y="114"/>
                    <a:pt x="375" y="114"/>
                  </a:cubicBezTo>
                  <a:cubicBezTo>
                    <a:pt x="375" y="128"/>
                    <a:pt x="363" y="140"/>
                    <a:pt x="349" y="140"/>
                  </a:cubicBezTo>
                  <a:cubicBezTo>
                    <a:pt x="216" y="140"/>
                    <a:pt x="216" y="140"/>
                    <a:pt x="216" y="140"/>
                  </a:cubicBezTo>
                  <a:cubicBezTo>
                    <a:pt x="216" y="197"/>
                    <a:pt x="216" y="197"/>
                    <a:pt x="216" y="197"/>
                  </a:cubicBezTo>
                  <a:cubicBezTo>
                    <a:pt x="216" y="211"/>
                    <a:pt x="204" y="222"/>
                    <a:pt x="190" y="222"/>
                  </a:cubicBezTo>
                  <a:cubicBezTo>
                    <a:pt x="0" y="222"/>
                    <a:pt x="0" y="222"/>
                    <a:pt x="0" y="222"/>
                  </a:cubicBezTo>
                  <a:cubicBezTo>
                    <a:pt x="0" y="191"/>
                    <a:pt x="0" y="191"/>
                    <a:pt x="0" y="191"/>
                  </a:cubicBezTo>
                  <a:cubicBezTo>
                    <a:pt x="0" y="177"/>
                    <a:pt x="11" y="165"/>
                    <a:pt x="25" y="165"/>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2" name="Freeform 13"/>
            <p:cNvSpPr>
              <a:spLocks noEditPoints="1"/>
            </p:cNvSpPr>
            <p:nvPr/>
          </p:nvSpPr>
          <p:spPr bwMode="auto">
            <a:xfrm>
              <a:off x="5042691" y="2273920"/>
              <a:ext cx="529214" cy="655758"/>
            </a:xfrm>
            <a:custGeom>
              <a:avLst/>
              <a:gdLst>
                <a:gd name="T0" fmla="*/ 28 w 612"/>
                <a:gd name="T1" fmla="*/ 504 h 759"/>
                <a:gd name="T2" fmla="*/ 148 w 612"/>
                <a:gd name="T3" fmla="*/ 514 h 759"/>
                <a:gd name="T4" fmla="*/ 179 w 612"/>
                <a:gd name="T5" fmla="*/ 488 h 759"/>
                <a:gd name="T6" fmla="*/ 184 w 612"/>
                <a:gd name="T7" fmla="*/ 423 h 759"/>
                <a:gd name="T8" fmla="*/ 158 w 612"/>
                <a:gd name="T9" fmla="*/ 392 h 759"/>
                <a:gd name="T10" fmla="*/ 38 w 612"/>
                <a:gd name="T11" fmla="*/ 381 h 759"/>
                <a:gd name="T12" fmla="*/ 7 w 612"/>
                <a:gd name="T13" fmla="*/ 407 h 759"/>
                <a:gd name="T14" fmla="*/ 2 w 612"/>
                <a:gd name="T15" fmla="*/ 473 h 759"/>
                <a:gd name="T16" fmla="*/ 28 w 612"/>
                <a:gd name="T17" fmla="*/ 504 h 759"/>
                <a:gd name="T18" fmla="*/ 157 w 612"/>
                <a:gd name="T19" fmla="*/ 669 h 759"/>
                <a:gd name="T20" fmla="*/ 254 w 612"/>
                <a:gd name="T21" fmla="*/ 487 h 759"/>
                <a:gd name="T22" fmla="*/ 334 w 612"/>
                <a:gd name="T23" fmla="*/ 512 h 759"/>
                <a:gd name="T24" fmla="*/ 342 w 612"/>
                <a:gd name="T25" fmla="*/ 515 h 759"/>
                <a:gd name="T26" fmla="*/ 216 w 612"/>
                <a:gd name="T27" fmla="*/ 722 h 759"/>
                <a:gd name="T28" fmla="*/ 157 w 612"/>
                <a:gd name="T29" fmla="*/ 669 h 759"/>
                <a:gd name="T30" fmla="*/ 379 w 612"/>
                <a:gd name="T31" fmla="*/ 7 h 759"/>
                <a:gd name="T32" fmla="*/ 426 w 612"/>
                <a:gd name="T33" fmla="*/ 84 h 759"/>
                <a:gd name="T34" fmla="*/ 349 w 612"/>
                <a:gd name="T35" fmla="*/ 150 h 759"/>
                <a:gd name="T36" fmla="*/ 304 w 612"/>
                <a:gd name="T37" fmla="*/ 59 h 759"/>
                <a:gd name="T38" fmla="*/ 379 w 612"/>
                <a:gd name="T39" fmla="*/ 7 h 759"/>
                <a:gd name="T40" fmla="*/ 371 w 612"/>
                <a:gd name="T41" fmla="*/ 183 h 759"/>
                <a:gd name="T42" fmla="*/ 403 w 612"/>
                <a:gd name="T43" fmla="*/ 199 h 759"/>
                <a:gd name="T44" fmla="*/ 574 w 612"/>
                <a:gd name="T45" fmla="*/ 278 h 759"/>
                <a:gd name="T46" fmla="*/ 579 w 612"/>
                <a:gd name="T47" fmla="*/ 341 h 759"/>
                <a:gd name="T48" fmla="*/ 398 w 612"/>
                <a:gd name="T49" fmla="*/ 296 h 759"/>
                <a:gd name="T50" fmla="*/ 381 w 612"/>
                <a:gd name="T51" fmla="*/ 385 h 759"/>
                <a:gd name="T52" fmla="*/ 390 w 612"/>
                <a:gd name="T53" fmla="*/ 402 h 759"/>
                <a:gd name="T54" fmla="*/ 561 w 612"/>
                <a:gd name="T55" fmla="*/ 593 h 759"/>
                <a:gd name="T56" fmla="*/ 489 w 612"/>
                <a:gd name="T57" fmla="*/ 626 h 759"/>
                <a:gd name="T58" fmla="*/ 233 w 612"/>
                <a:gd name="T59" fmla="*/ 447 h 759"/>
                <a:gd name="T60" fmla="*/ 203 w 612"/>
                <a:gd name="T61" fmla="*/ 392 h 759"/>
                <a:gd name="T62" fmla="*/ 231 w 612"/>
                <a:gd name="T63" fmla="*/ 239 h 759"/>
                <a:gd name="T64" fmla="*/ 157 w 612"/>
                <a:gd name="T65" fmla="*/ 344 h 759"/>
                <a:gd name="T66" fmla="*/ 95 w 612"/>
                <a:gd name="T67" fmla="*/ 332 h 759"/>
                <a:gd name="T68" fmla="*/ 247 w 612"/>
                <a:gd name="T69" fmla="*/ 155 h 759"/>
                <a:gd name="T70" fmla="*/ 313 w 612"/>
                <a:gd name="T71" fmla="*/ 163 h 759"/>
                <a:gd name="T72" fmla="*/ 349 w 612"/>
                <a:gd name="T73" fmla="*/ 227 h 759"/>
                <a:gd name="T74" fmla="*/ 371 w 612"/>
                <a:gd name="T75" fmla="*/ 183 h 7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12" h="759">
                  <a:moveTo>
                    <a:pt x="28" y="504"/>
                  </a:moveTo>
                  <a:cubicBezTo>
                    <a:pt x="148" y="514"/>
                    <a:pt x="148" y="514"/>
                    <a:pt x="148" y="514"/>
                  </a:cubicBezTo>
                  <a:cubicBezTo>
                    <a:pt x="164" y="516"/>
                    <a:pt x="177" y="504"/>
                    <a:pt x="179" y="488"/>
                  </a:cubicBezTo>
                  <a:cubicBezTo>
                    <a:pt x="184" y="423"/>
                    <a:pt x="184" y="423"/>
                    <a:pt x="184" y="423"/>
                  </a:cubicBezTo>
                  <a:cubicBezTo>
                    <a:pt x="186" y="407"/>
                    <a:pt x="174" y="393"/>
                    <a:pt x="158" y="392"/>
                  </a:cubicBezTo>
                  <a:cubicBezTo>
                    <a:pt x="38" y="381"/>
                    <a:pt x="38" y="381"/>
                    <a:pt x="38" y="381"/>
                  </a:cubicBezTo>
                  <a:cubicBezTo>
                    <a:pt x="23" y="380"/>
                    <a:pt x="9" y="392"/>
                    <a:pt x="7" y="407"/>
                  </a:cubicBezTo>
                  <a:cubicBezTo>
                    <a:pt x="2" y="473"/>
                    <a:pt x="2" y="473"/>
                    <a:pt x="2" y="473"/>
                  </a:cubicBezTo>
                  <a:cubicBezTo>
                    <a:pt x="0" y="489"/>
                    <a:pt x="12" y="503"/>
                    <a:pt x="28" y="504"/>
                  </a:cubicBezTo>
                  <a:close/>
                  <a:moveTo>
                    <a:pt x="157" y="669"/>
                  </a:moveTo>
                  <a:cubicBezTo>
                    <a:pt x="220" y="595"/>
                    <a:pt x="230" y="592"/>
                    <a:pt x="254" y="487"/>
                  </a:cubicBezTo>
                  <a:cubicBezTo>
                    <a:pt x="280" y="496"/>
                    <a:pt x="307" y="504"/>
                    <a:pt x="334" y="512"/>
                  </a:cubicBezTo>
                  <a:cubicBezTo>
                    <a:pt x="337" y="513"/>
                    <a:pt x="339" y="514"/>
                    <a:pt x="342" y="515"/>
                  </a:cubicBezTo>
                  <a:cubicBezTo>
                    <a:pt x="303" y="633"/>
                    <a:pt x="296" y="637"/>
                    <a:pt x="216" y="722"/>
                  </a:cubicBezTo>
                  <a:cubicBezTo>
                    <a:pt x="180" y="759"/>
                    <a:pt x="122" y="709"/>
                    <a:pt x="157" y="669"/>
                  </a:cubicBezTo>
                  <a:close/>
                  <a:moveTo>
                    <a:pt x="379" y="7"/>
                  </a:moveTo>
                  <a:cubicBezTo>
                    <a:pt x="413" y="15"/>
                    <a:pt x="434" y="49"/>
                    <a:pt x="426" y="84"/>
                  </a:cubicBezTo>
                  <a:cubicBezTo>
                    <a:pt x="419" y="120"/>
                    <a:pt x="383" y="157"/>
                    <a:pt x="349" y="150"/>
                  </a:cubicBezTo>
                  <a:cubicBezTo>
                    <a:pt x="315" y="143"/>
                    <a:pt x="297" y="94"/>
                    <a:pt x="304" y="59"/>
                  </a:cubicBezTo>
                  <a:cubicBezTo>
                    <a:pt x="312" y="23"/>
                    <a:pt x="345" y="0"/>
                    <a:pt x="379" y="7"/>
                  </a:cubicBezTo>
                  <a:close/>
                  <a:moveTo>
                    <a:pt x="371" y="183"/>
                  </a:moveTo>
                  <a:cubicBezTo>
                    <a:pt x="378" y="185"/>
                    <a:pt x="393" y="190"/>
                    <a:pt x="403" y="199"/>
                  </a:cubicBezTo>
                  <a:cubicBezTo>
                    <a:pt x="494" y="286"/>
                    <a:pt x="474" y="282"/>
                    <a:pt x="574" y="278"/>
                  </a:cubicBezTo>
                  <a:cubicBezTo>
                    <a:pt x="612" y="277"/>
                    <a:pt x="611" y="338"/>
                    <a:pt x="579" y="341"/>
                  </a:cubicBezTo>
                  <a:cubicBezTo>
                    <a:pt x="477" y="350"/>
                    <a:pt x="470" y="358"/>
                    <a:pt x="398" y="296"/>
                  </a:cubicBezTo>
                  <a:cubicBezTo>
                    <a:pt x="381" y="385"/>
                    <a:pt x="381" y="385"/>
                    <a:pt x="381" y="385"/>
                  </a:cubicBezTo>
                  <a:cubicBezTo>
                    <a:pt x="380" y="392"/>
                    <a:pt x="383" y="399"/>
                    <a:pt x="390" y="402"/>
                  </a:cubicBezTo>
                  <a:cubicBezTo>
                    <a:pt x="494" y="448"/>
                    <a:pt x="515" y="448"/>
                    <a:pt x="561" y="593"/>
                  </a:cubicBezTo>
                  <a:cubicBezTo>
                    <a:pt x="578" y="638"/>
                    <a:pt x="510" y="668"/>
                    <a:pt x="489" y="626"/>
                  </a:cubicBezTo>
                  <a:cubicBezTo>
                    <a:pt x="417" y="484"/>
                    <a:pt x="405" y="506"/>
                    <a:pt x="233" y="447"/>
                  </a:cubicBezTo>
                  <a:cubicBezTo>
                    <a:pt x="211" y="435"/>
                    <a:pt x="203" y="416"/>
                    <a:pt x="203" y="392"/>
                  </a:cubicBezTo>
                  <a:cubicBezTo>
                    <a:pt x="231" y="239"/>
                    <a:pt x="231" y="239"/>
                    <a:pt x="231" y="239"/>
                  </a:cubicBezTo>
                  <a:cubicBezTo>
                    <a:pt x="164" y="260"/>
                    <a:pt x="171" y="259"/>
                    <a:pt x="157" y="344"/>
                  </a:cubicBezTo>
                  <a:cubicBezTo>
                    <a:pt x="151" y="376"/>
                    <a:pt x="91" y="372"/>
                    <a:pt x="95" y="332"/>
                  </a:cubicBezTo>
                  <a:cubicBezTo>
                    <a:pt x="107" y="207"/>
                    <a:pt x="126" y="199"/>
                    <a:pt x="247" y="155"/>
                  </a:cubicBezTo>
                  <a:cubicBezTo>
                    <a:pt x="264" y="149"/>
                    <a:pt x="304" y="160"/>
                    <a:pt x="313" y="163"/>
                  </a:cubicBezTo>
                  <a:cubicBezTo>
                    <a:pt x="349" y="227"/>
                    <a:pt x="349" y="227"/>
                    <a:pt x="349" y="227"/>
                  </a:cubicBezTo>
                  <a:cubicBezTo>
                    <a:pt x="371" y="183"/>
                    <a:pt x="371" y="183"/>
                    <a:pt x="371" y="183"/>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3" name="组合 22"/>
          <p:cNvGrpSpPr/>
          <p:nvPr/>
        </p:nvGrpSpPr>
        <p:grpSpPr>
          <a:xfrm>
            <a:off x="2698037" y="2029457"/>
            <a:ext cx="153555" cy="152524"/>
            <a:chOff x="6463926" y="2278309"/>
            <a:chExt cx="708057" cy="703302"/>
          </a:xfrm>
        </p:grpSpPr>
        <p:sp>
          <p:nvSpPr>
            <p:cNvPr id="24" name="Freeform 30"/>
            <p:cNvSpPr>
              <a:spLocks noEditPoints="1"/>
            </p:cNvSpPr>
            <p:nvPr/>
          </p:nvSpPr>
          <p:spPr bwMode="auto">
            <a:xfrm>
              <a:off x="6687023" y="2278309"/>
              <a:ext cx="261864" cy="305752"/>
            </a:xfrm>
            <a:custGeom>
              <a:avLst/>
              <a:gdLst>
                <a:gd name="T0" fmla="*/ 150 w 303"/>
                <a:gd name="T1" fmla="*/ 1 h 354"/>
                <a:gd name="T2" fmla="*/ 81 w 303"/>
                <a:gd name="T3" fmla="*/ 76 h 354"/>
                <a:gd name="T4" fmla="*/ 153 w 303"/>
                <a:gd name="T5" fmla="*/ 165 h 354"/>
                <a:gd name="T6" fmla="*/ 222 w 303"/>
                <a:gd name="T7" fmla="*/ 74 h 354"/>
                <a:gd name="T8" fmla="*/ 150 w 303"/>
                <a:gd name="T9" fmla="*/ 1 h 354"/>
                <a:gd name="T10" fmla="*/ 151 w 303"/>
                <a:gd name="T11" fmla="*/ 261 h 354"/>
                <a:gd name="T12" fmla="*/ 198 w 303"/>
                <a:gd name="T13" fmla="*/ 196 h 354"/>
                <a:gd name="T14" fmla="*/ 210 w 303"/>
                <a:gd name="T15" fmla="*/ 190 h 354"/>
                <a:gd name="T16" fmla="*/ 260 w 303"/>
                <a:gd name="T17" fmla="*/ 199 h 354"/>
                <a:gd name="T18" fmla="*/ 290 w 303"/>
                <a:gd name="T19" fmla="*/ 225 h 354"/>
                <a:gd name="T20" fmla="*/ 303 w 303"/>
                <a:gd name="T21" fmla="*/ 330 h 354"/>
                <a:gd name="T22" fmla="*/ 297 w 303"/>
                <a:gd name="T23" fmla="*/ 347 h 354"/>
                <a:gd name="T24" fmla="*/ 280 w 303"/>
                <a:gd name="T25" fmla="*/ 354 h 354"/>
                <a:gd name="T26" fmla="*/ 23 w 303"/>
                <a:gd name="T27" fmla="*/ 354 h 354"/>
                <a:gd name="T28" fmla="*/ 6 w 303"/>
                <a:gd name="T29" fmla="*/ 347 h 354"/>
                <a:gd name="T30" fmla="*/ 0 w 303"/>
                <a:gd name="T31" fmla="*/ 330 h 354"/>
                <a:gd name="T32" fmla="*/ 13 w 303"/>
                <a:gd name="T33" fmla="*/ 225 h 354"/>
                <a:gd name="T34" fmla="*/ 43 w 303"/>
                <a:gd name="T35" fmla="*/ 199 h 354"/>
                <a:gd name="T36" fmla="*/ 93 w 303"/>
                <a:gd name="T37" fmla="*/ 190 h 354"/>
                <a:gd name="T38" fmla="*/ 105 w 303"/>
                <a:gd name="T39" fmla="*/ 196 h 354"/>
                <a:gd name="T40" fmla="*/ 151 w 303"/>
                <a:gd name="T41" fmla="*/ 261 h 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03" h="354">
                  <a:moveTo>
                    <a:pt x="150" y="1"/>
                  </a:moveTo>
                  <a:cubicBezTo>
                    <a:pt x="111" y="2"/>
                    <a:pt x="80" y="36"/>
                    <a:pt x="81" y="76"/>
                  </a:cubicBezTo>
                  <a:cubicBezTo>
                    <a:pt x="82" y="117"/>
                    <a:pt x="114" y="166"/>
                    <a:pt x="153" y="165"/>
                  </a:cubicBezTo>
                  <a:cubicBezTo>
                    <a:pt x="192" y="165"/>
                    <a:pt x="223" y="114"/>
                    <a:pt x="222" y="74"/>
                  </a:cubicBezTo>
                  <a:cubicBezTo>
                    <a:pt x="221" y="33"/>
                    <a:pt x="189" y="0"/>
                    <a:pt x="150" y="1"/>
                  </a:cubicBezTo>
                  <a:close/>
                  <a:moveTo>
                    <a:pt x="151" y="261"/>
                  </a:moveTo>
                  <a:cubicBezTo>
                    <a:pt x="198" y="196"/>
                    <a:pt x="198" y="196"/>
                    <a:pt x="198" y="196"/>
                  </a:cubicBezTo>
                  <a:cubicBezTo>
                    <a:pt x="201" y="192"/>
                    <a:pt x="206" y="190"/>
                    <a:pt x="210" y="190"/>
                  </a:cubicBezTo>
                  <a:cubicBezTo>
                    <a:pt x="260" y="199"/>
                    <a:pt x="260" y="199"/>
                    <a:pt x="260" y="199"/>
                  </a:cubicBezTo>
                  <a:cubicBezTo>
                    <a:pt x="278" y="202"/>
                    <a:pt x="288" y="217"/>
                    <a:pt x="290" y="225"/>
                  </a:cubicBezTo>
                  <a:cubicBezTo>
                    <a:pt x="297" y="274"/>
                    <a:pt x="301" y="304"/>
                    <a:pt x="303" y="330"/>
                  </a:cubicBezTo>
                  <a:cubicBezTo>
                    <a:pt x="303" y="336"/>
                    <a:pt x="301" y="342"/>
                    <a:pt x="297" y="347"/>
                  </a:cubicBezTo>
                  <a:cubicBezTo>
                    <a:pt x="292" y="351"/>
                    <a:pt x="287" y="354"/>
                    <a:pt x="280" y="354"/>
                  </a:cubicBezTo>
                  <a:cubicBezTo>
                    <a:pt x="23" y="354"/>
                    <a:pt x="23" y="354"/>
                    <a:pt x="23" y="354"/>
                  </a:cubicBezTo>
                  <a:cubicBezTo>
                    <a:pt x="16" y="354"/>
                    <a:pt x="11" y="351"/>
                    <a:pt x="6" y="347"/>
                  </a:cubicBezTo>
                  <a:cubicBezTo>
                    <a:pt x="2" y="342"/>
                    <a:pt x="0" y="336"/>
                    <a:pt x="0" y="330"/>
                  </a:cubicBezTo>
                  <a:cubicBezTo>
                    <a:pt x="2" y="304"/>
                    <a:pt x="6" y="274"/>
                    <a:pt x="13" y="225"/>
                  </a:cubicBezTo>
                  <a:cubicBezTo>
                    <a:pt x="15" y="217"/>
                    <a:pt x="25" y="202"/>
                    <a:pt x="43" y="199"/>
                  </a:cubicBezTo>
                  <a:cubicBezTo>
                    <a:pt x="93" y="190"/>
                    <a:pt x="93" y="190"/>
                    <a:pt x="93" y="190"/>
                  </a:cubicBezTo>
                  <a:cubicBezTo>
                    <a:pt x="97" y="190"/>
                    <a:pt x="102" y="192"/>
                    <a:pt x="105" y="196"/>
                  </a:cubicBezTo>
                  <a:cubicBezTo>
                    <a:pt x="151" y="261"/>
                    <a:pt x="151" y="261"/>
                    <a:pt x="151"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5" name="Freeform 31"/>
            <p:cNvSpPr>
              <a:spLocks noEditPoints="1"/>
            </p:cNvSpPr>
            <p:nvPr/>
          </p:nvSpPr>
          <p:spPr bwMode="auto">
            <a:xfrm>
              <a:off x="6463926" y="2632337"/>
              <a:ext cx="268082" cy="349274"/>
            </a:xfrm>
            <a:custGeom>
              <a:avLst/>
              <a:gdLst>
                <a:gd name="T0" fmla="*/ 153 w 310"/>
                <a:gd name="T1" fmla="*/ 1 h 404"/>
                <a:gd name="T2" fmla="*/ 84 w 310"/>
                <a:gd name="T3" fmla="*/ 76 h 404"/>
                <a:gd name="T4" fmla="*/ 156 w 310"/>
                <a:gd name="T5" fmla="*/ 165 h 404"/>
                <a:gd name="T6" fmla="*/ 225 w 310"/>
                <a:gd name="T7" fmla="*/ 73 h 404"/>
                <a:gd name="T8" fmla="*/ 153 w 310"/>
                <a:gd name="T9" fmla="*/ 1 h 404"/>
                <a:gd name="T10" fmla="*/ 155 w 310"/>
                <a:gd name="T11" fmla="*/ 261 h 404"/>
                <a:gd name="T12" fmla="*/ 201 w 310"/>
                <a:gd name="T13" fmla="*/ 195 h 404"/>
                <a:gd name="T14" fmla="*/ 213 w 310"/>
                <a:gd name="T15" fmla="*/ 190 h 404"/>
                <a:gd name="T16" fmla="*/ 263 w 310"/>
                <a:gd name="T17" fmla="*/ 199 h 404"/>
                <a:gd name="T18" fmla="*/ 293 w 310"/>
                <a:gd name="T19" fmla="*/ 225 h 404"/>
                <a:gd name="T20" fmla="*/ 304 w 310"/>
                <a:gd name="T21" fmla="*/ 385 h 404"/>
                <a:gd name="T22" fmla="*/ 282 w 310"/>
                <a:gd name="T23" fmla="*/ 404 h 404"/>
                <a:gd name="T24" fmla="*/ 27 w 310"/>
                <a:gd name="T25" fmla="*/ 404 h 404"/>
                <a:gd name="T26" fmla="*/ 5 w 310"/>
                <a:gd name="T27" fmla="*/ 385 h 404"/>
                <a:gd name="T28" fmla="*/ 16 w 310"/>
                <a:gd name="T29" fmla="*/ 225 h 404"/>
                <a:gd name="T30" fmla="*/ 46 w 310"/>
                <a:gd name="T31" fmla="*/ 199 h 404"/>
                <a:gd name="T32" fmla="*/ 96 w 310"/>
                <a:gd name="T33" fmla="*/ 190 h 404"/>
                <a:gd name="T34" fmla="*/ 108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3" y="1"/>
                  </a:moveTo>
                  <a:cubicBezTo>
                    <a:pt x="114" y="1"/>
                    <a:pt x="83" y="35"/>
                    <a:pt x="84" y="76"/>
                  </a:cubicBezTo>
                  <a:cubicBezTo>
                    <a:pt x="85" y="117"/>
                    <a:pt x="117" y="166"/>
                    <a:pt x="156" y="165"/>
                  </a:cubicBezTo>
                  <a:cubicBezTo>
                    <a:pt x="195" y="164"/>
                    <a:pt x="226" y="114"/>
                    <a:pt x="225" y="73"/>
                  </a:cubicBezTo>
                  <a:cubicBezTo>
                    <a:pt x="224" y="32"/>
                    <a:pt x="192" y="0"/>
                    <a:pt x="153" y="1"/>
                  </a:cubicBezTo>
                  <a:close/>
                  <a:moveTo>
                    <a:pt x="155" y="261"/>
                  </a:moveTo>
                  <a:cubicBezTo>
                    <a:pt x="201" y="195"/>
                    <a:pt x="201" y="195"/>
                    <a:pt x="201" y="195"/>
                  </a:cubicBezTo>
                  <a:cubicBezTo>
                    <a:pt x="204" y="191"/>
                    <a:pt x="209" y="189"/>
                    <a:pt x="213" y="190"/>
                  </a:cubicBezTo>
                  <a:cubicBezTo>
                    <a:pt x="263" y="199"/>
                    <a:pt x="263" y="199"/>
                    <a:pt x="263" y="199"/>
                  </a:cubicBezTo>
                  <a:cubicBezTo>
                    <a:pt x="281" y="202"/>
                    <a:pt x="291" y="216"/>
                    <a:pt x="293" y="225"/>
                  </a:cubicBezTo>
                  <a:cubicBezTo>
                    <a:pt x="304" y="309"/>
                    <a:pt x="310" y="336"/>
                    <a:pt x="304" y="385"/>
                  </a:cubicBezTo>
                  <a:cubicBezTo>
                    <a:pt x="303" y="396"/>
                    <a:pt x="294" y="404"/>
                    <a:pt x="282" y="404"/>
                  </a:cubicBezTo>
                  <a:cubicBezTo>
                    <a:pt x="27" y="404"/>
                    <a:pt x="27" y="404"/>
                    <a:pt x="27" y="404"/>
                  </a:cubicBezTo>
                  <a:cubicBezTo>
                    <a:pt x="15" y="404"/>
                    <a:pt x="6" y="396"/>
                    <a:pt x="5" y="385"/>
                  </a:cubicBezTo>
                  <a:cubicBezTo>
                    <a:pt x="0" y="336"/>
                    <a:pt x="5" y="309"/>
                    <a:pt x="16" y="225"/>
                  </a:cubicBezTo>
                  <a:cubicBezTo>
                    <a:pt x="18" y="216"/>
                    <a:pt x="28" y="202"/>
                    <a:pt x="46" y="199"/>
                  </a:cubicBezTo>
                  <a:cubicBezTo>
                    <a:pt x="96" y="190"/>
                    <a:pt x="96" y="190"/>
                    <a:pt x="96" y="190"/>
                  </a:cubicBezTo>
                  <a:cubicBezTo>
                    <a:pt x="100" y="189"/>
                    <a:pt x="105" y="191"/>
                    <a:pt x="108"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6" name="Freeform 32"/>
            <p:cNvSpPr>
              <a:spLocks/>
            </p:cNvSpPr>
            <p:nvPr/>
          </p:nvSpPr>
          <p:spPr bwMode="auto">
            <a:xfrm>
              <a:off x="6727619" y="2616977"/>
              <a:ext cx="180672" cy="154705"/>
            </a:xfrm>
            <a:custGeom>
              <a:avLst/>
              <a:gdLst>
                <a:gd name="T0" fmla="*/ 85 w 209"/>
                <a:gd name="T1" fmla="*/ 19 h 179"/>
                <a:gd name="T2" fmla="*/ 104 w 209"/>
                <a:gd name="T3" fmla="*/ 0 h 179"/>
                <a:gd name="T4" fmla="*/ 124 w 209"/>
                <a:gd name="T5" fmla="*/ 19 h 179"/>
                <a:gd name="T6" fmla="*/ 124 w 209"/>
                <a:gd name="T7" fmla="*/ 98 h 179"/>
                <a:gd name="T8" fmla="*/ 197 w 209"/>
                <a:gd name="T9" fmla="*/ 141 h 179"/>
                <a:gd name="T10" fmla="*/ 204 w 209"/>
                <a:gd name="T11" fmla="*/ 167 h 179"/>
                <a:gd name="T12" fmla="*/ 178 w 209"/>
                <a:gd name="T13" fmla="*/ 174 h 179"/>
                <a:gd name="T14" fmla="*/ 104 w 209"/>
                <a:gd name="T15" fmla="*/ 131 h 179"/>
                <a:gd name="T16" fmla="*/ 31 w 209"/>
                <a:gd name="T17" fmla="*/ 174 h 179"/>
                <a:gd name="T18" fmla="*/ 5 w 209"/>
                <a:gd name="T19" fmla="*/ 167 h 179"/>
                <a:gd name="T20" fmla="*/ 12 w 209"/>
                <a:gd name="T21" fmla="*/ 141 h 179"/>
                <a:gd name="T22" fmla="*/ 85 w 209"/>
                <a:gd name="T23" fmla="*/ 98 h 179"/>
                <a:gd name="T24" fmla="*/ 85 w 209"/>
                <a:gd name="T25" fmla="*/ 19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9" h="179">
                  <a:moveTo>
                    <a:pt x="85" y="19"/>
                  </a:moveTo>
                  <a:cubicBezTo>
                    <a:pt x="85" y="8"/>
                    <a:pt x="94" y="0"/>
                    <a:pt x="104" y="0"/>
                  </a:cubicBezTo>
                  <a:cubicBezTo>
                    <a:pt x="115" y="0"/>
                    <a:pt x="124" y="8"/>
                    <a:pt x="124" y="19"/>
                  </a:cubicBezTo>
                  <a:cubicBezTo>
                    <a:pt x="124" y="98"/>
                    <a:pt x="124" y="98"/>
                    <a:pt x="124" y="98"/>
                  </a:cubicBezTo>
                  <a:cubicBezTo>
                    <a:pt x="197" y="141"/>
                    <a:pt x="197" y="141"/>
                    <a:pt x="197" y="141"/>
                  </a:cubicBezTo>
                  <a:cubicBezTo>
                    <a:pt x="206" y="146"/>
                    <a:pt x="209" y="158"/>
                    <a:pt x="204" y="167"/>
                  </a:cubicBezTo>
                  <a:cubicBezTo>
                    <a:pt x="198" y="176"/>
                    <a:pt x="187" y="179"/>
                    <a:pt x="178" y="174"/>
                  </a:cubicBezTo>
                  <a:cubicBezTo>
                    <a:pt x="104" y="131"/>
                    <a:pt x="104" y="131"/>
                    <a:pt x="104" y="131"/>
                  </a:cubicBezTo>
                  <a:cubicBezTo>
                    <a:pt x="31" y="174"/>
                    <a:pt x="31" y="174"/>
                    <a:pt x="31" y="174"/>
                  </a:cubicBezTo>
                  <a:cubicBezTo>
                    <a:pt x="22" y="179"/>
                    <a:pt x="11" y="176"/>
                    <a:pt x="5" y="167"/>
                  </a:cubicBezTo>
                  <a:cubicBezTo>
                    <a:pt x="0" y="158"/>
                    <a:pt x="3" y="146"/>
                    <a:pt x="12" y="141"/>
                  </a:cubicBezTo>
                  <a:cubicBezTo>
                    <a:pt x="85" y="98"/>
                    <a:pt x="85" y="98"/>
                    <a:pt x="85" y="98"/>
                  </a:cubicBezTo>
                  <a:cubicBezTo>
                    <a:pt x="85" y="19"/>
                    <a:pt x="85" y="19"/>
                    <a:pt x="85" y="19"/>
                  </a:cubicBez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sp>
          <p:nvSpPr>
            <p:cNvPr id="27" name="Freeform 33"/>
            <p:cNvSpPr>
              <a:spLocks noEditPoints="1"/>
            </p:cNvSpPr>
            <p:nvPr/>
          </p:nvSpPr>
          <p:spPr bwMode="auto">
            <a:xfrm>
              <a:off x="6903901" y="2632337"/>
              <a:ext cx="268082" cy="349274"/>
            </a:xfrm>
            <a:custGeom>
              <a:avLst/>
              <a:gdLst>
                <a:gd name="T0" fmla="*/ 154 w 310"/>
                <a:gd name="T1" fmla="*/ 1 h 404"/>
                <a:gd name="T2" fmla="*/ 85 w 310"/>
                <a:gd name="T3" fmla="*/ 76 h 404"/>
                <a:gd name="T4" fmla="*/ 157 w 310"/>
                <a:gd name="T5" fmla="*/ 165 h 404"/>
                <a:gd name="T6" fmla="*/ 226 w 310"/>
                <a:gd name="T7" fmla="*/ 73 h 404"/>
                <a:gd name="T8" fmla="*/ 154 w 310"/>
                <a:gd name="T9" fmla="*/ 1 h 404"/>
                <a:gd name="T10" fmla="*/ 155 w 310"/>
                <a:gd name="T11" fmla="*/ 261 h 404"/>
                <a:gd name="T12" fmla="*/ 202 w 310"/>
                <a:gd name="T13" fmla="*/ 195 h 404"/>
                <a:gd name="T14" fmla="*/ 214 w 310"/>
                <a:gd name="T15" fmla="*/ 190 h 404"/>
                <a:gd name="T16" fmla="*/ 264 w 310"/>
                <a:gd name="T17" fmla="*/ 199 h 404"/>
                <a:gd name="T18" fmla="*/ 294 w 310"/>
                <a:gd name="T19" fmla="*/ 225 h 404"/>
                <a:gd name="T20" fmla="*/ 305 w 310"/>
                <a:gd name="T21" fmla="*/ 385 h 404"/>
                <a:gd name="T22" fmla="*/ 283 w 310"/>
                <a:gd name="T23" fmla="*/ 404 h 404"/>
                <a:gd name="T24" fmla="*/ 28 w 310"/>
                <a:gd name="T25" fmla="*/ 404 h 404"/>
                <a:gd name="T26" fmla="*/ 6 w 310"/>
                <a:gd name="T27" fmla="*/ 385 h 404"/>
                <a:gd name="T28" fmla="*/ 17 w 310"/>
                <a:gd name="T29" fmla="*/ 225 h 404"/>
                <a:gd name="T30" fmla="*/ 47 w 310"/>
                <a:gd name="T31" fmla="*/ 199 h 404"/>
                <a:gd name="T32" fmla="*/ 97 w 310"/>
                <a:gd name="T33" fmla="*/ 190 h 404"/>
                <a:gd name="T34" fmla="*/ 109 w 310"/>
                <a:gd name="T35" fmla="*/ 195 h 404"/>
                <a:gd name="T36" fmla="*/ 155 w 310"/>
                <a:gd name="T37" fmla="*/ 261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0" h="404">
                  <a:moveTo>
                    <a:pt x="154" y="1"/>
                  </a:moveTo>
                  <a:cubicBezTo>
                    <a:pt x="115" y="1"/>
                    <a:pt x="84" y="35"/>
                    <a:pt x="85" y="76"/>
                  </a:cubicBezTo>
                  <a:cubicBezTo>
                    <a:pt x="86" y="117"/>
                    <a:pt x="118" y="166"/>
                    <a:pt x="157" y="165"/>
                  </a:cubicBezTo>
                  <a:cubicBezTo>
                    <a:pt x="196" y="164"/>
                    <a:pt x="227" y="114"/>
                    <a:pt x="226" y="73"/>
                  </a:cubicBezTo>
                  <a:cubicBezTo>
                    <a:pt x="225" y="32"/>
                    <a:pt x="193" y="0"/>
                    <a:pt x="154" y="1"/>
                  </a:cubicBezTo>
                  <a:close/>
                  <a:moveTo>
                    <a:pt x="155" y="261"/>
                  </a:moveTo>
                  <a:cubicBezTo>
                    <a:pt x="202" y="195"/>
                    <a:pt x="202" y="195"/>
                    <a:pt x="202" y="195"/>
                  </a:cubicBezTo>
                  <a:cubicBezTo>
                    <a:pt x="205" y="191"/>
                    <a:pt x="209" y="189"/>
                    <a:pt x="214" y="190"/>
                  </a:cubicBezTo>
                  <a:cubicBezTo>
                    <a:pt x="264" y="199"/>
                    <a:pt x="264" y="199"/>
                    <a:pt x="264" y="199"/>
                  </a:cubicBezTo>
                  <a:cubicBezTo>
                    <a:pt x="282" y="202"/>
                    <a:pt x="292" y="216"/>
                    <a:pt x="294" y="225"/>
                  </a:cubicBezTo>
                  <a:cubicBezTo>
                    <a:pt x="305" y="309"/>
                    <a:pt x="310" y="336"/>
                    <a:pt x="305" y="385"/>
                  </a:cubicBezTo>
                  <a:cubicBezTo>
                    <a:pt x="304" y="396"/>
                    <a:pt x="295" y="404"/>
                    <a:pt x="283" y="404"/>
                  </a:cubicBezTo>
                  <a:cubicBezTo>
                    <a:pt x="28" y="404"/>
                    <a:pt x="28" y="404"/>
                    <a:pt x="28" y="404"/>
                  </a:cubicBezTo>
                  <a:cubicBezTo>
                    <a:pt x="16" y="404"/>
                    <a:pt x="7" y="396"/>
                    <a:pt x="6" y="385"/>
                  </a:cubicBezTo>
                  <a:cubicBezTo>
                    <a:pt x="0" y="336"/>
                    <a:pt x="6" y="309"/>
                    <a:pt x="17" y="225"/>
                  </a:cubicBezTo>
                  <a:cubicBezTo>
                    <a:pt x="19" y="216"/>
                    <a:pt x="29" y="202"/>
                    <a:pt x="47" y="199"/>
                  </a:cubicBezTo>
                  <a:cubicBezTo>
                    <a:pt x="97" y="190"/>
                    <a:pt x="97" y="190"/>
                    <a:pt x="97" y="190"/>
                  </a:cubicBezTo>
                  <a:cubicBezTo>
                    <a:pt x="101" y="189"/>
                    <a:pt x="106" y="191"/>
                    <a:pt x="109" y="195"/>
                  </a:cubicBezTo>
                  <a:cubicBezTo>
                    <a:pt x="155" y="261"/>
                    <a:pt x="155" y="261"/>
                    <a:pt x="155" y="261"/>
                  </a:cubicBezTo>
                  <a:close/>
                </a:path>
              </a:pathLst>
            </a:custGeom>
            <a:solidFill>
              <a:srgbClr val="3341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51435" tIns="25718" rIns="51435" bIns="25718" numCol="1" anchor="t" anchorCtr="0" compatLnSpc="1">
              <a:prstTxWarp prst="textNoShape">
                <a:avLst/>
              </a:prstTxWarp>
            </a:bodyPr>
            <a:lstStyle/>
            <a:p>
              <a:endParaRPr lang="zh-CN" altLang="en-US" sz="760">
                <a:latin typeface="微软雅黑" pitchFamily="34" charset="-122"/>
                <a:ea typeface="微软雅黑" pitchFamily="34" charset="-122"/>
              </a:endParaRPr>
            </a:p>
          </p:txBody>
        </p:sp>
      </p:grpSp>
      <p:grpSp>
        <p:nvGrpSpPr>
          <p:cNvPr id="28" name="组合 27"/>
          <p:cNvGrpSpPr/>
          <p:nvPr/>
        </p:nvGrpSpPr>
        <p:grpSpPr>
          <a:xfrm>
            <a:off x="4037669" y="1850671"/>
            <a:ext cx="1613071" cy="230832"/>
            <a:chOff x="7178074" y="2433718"/>
            <a:chExt cx="2867681" cy="410368"/>
          </a:xfrm>
        </p:grpSpPr>
        <p:sp>
          <p:nvSpPr>
            <p:cNvPr id="29" name="文本框 27"/>
            <p:cNvSpPr txBox="1"/>
            <p:nvPr/>
          </p:nvSpPr>
          <p:spPr>
            <a:xfrm>
              <a:off x="7531045" y="2433718"/>
              <a:ext cx="2161740" cy="410368"/>
            </a:xfrm>
            <a:prstGeom prst="rect">
              <a:avLst/>
            </a:prstGeom>
            <a:noFill/>
          </p:spPr>
          <p:txBody>
            <a:bodyPr wrap="square" rtlCol="0">
              <a:spAutoFit/>
            </a:bodyPr>
            <a:lstStyle/>
            <a:p>
              <a:pPr algn="dist"/>
              <a:r>
                <a:rPr lang="en-US" altLang="zh-CN" sz="900" dirty="0">
                  <a:solidFill>
                    <a:schemeClr val="tx1">
                      <a:lumMod val="65000"/>
                      <a:lumOff val="35000"/>
                    </a:schemeClr>
                  </a:solidFill>
                  <a:latin typeface="微软雅黑" pitchFamily="34" charset="-122"/>
                  <a:ea typeface="微软雅黑" pitchFamily="34" charset="-122"/>
                </a:rPr>
                <a:t>Add the title here</a:t>
              </a:r>
              <a:endParaRPr lang="zh-CN" altLang="en-US" sz="900" dirty="0">
                <a:solidFill>
                  <a:schemeClr val="tx1">
                    <a:lumMod val="65000"/>
                    <a:lumOff val="35000"/>
                  </a:schemeClr>
                </a:solidFill>
                <a:latin typeface="微软雅黑" pitchFamily="34" charset="-122"/>
                <a:ea typeface="微软雅黑" pitchFamily="34" charset="-122"/>
              </a:endParaRPr>
            </a:p>
          </p:txBody>
        </p:sp>
        <p:grpSp>
          <p:nvGrpSpPr>
            <p:cNvPr id="30" name="组合 29"/>
            <p:cNvGrpSpPr/>
            <p:nvPr/>
          </p:nvGrpSpPr>
          <p:grpSpPr>
            <a:xfrm>
              <a:off x="7178074" y="2522793"/>
              <a:ext cx="2867681" cy="150284"/>
              <a:chOff x="7429073" y="2537244"/>
              <a:chExt cx="2606983" cy="136622"/>
            </a:xfrm>
            <a:solidFill>
              <a:schemeClr val="tx1">
                <a:lumMod val="65000"/>
                <a:lumOff val="35000"/>
              </a:schemeClr>
            </a:solidFill>
          </p:grpSpPr>
          <p:sp>
            <p:nvSpPr>
              <p:cNvPr id="31" name="等腰三角形 30"/>
              <p:cNvSpPr/>
              <p:nvPr/>
            </p:nvSpPr>
            <p:spPr>
              <a:xfrm rot="5400000">
                <a:off x="9908857" y="2546667"/>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sp>
            <p:nvSpPr>
              <p:cNvPr id="32" name="等腰三角形 31"/>
              <p:cNvSpPr/>
              <p:nvPr/>
            </p:nvSpPr>
            <p:spPr>
              <a:xfrm rot="16200000" flipH="1">
                <a:off x="7419650" y="2546668"/>
                <a:ext cx="136621" cy="11777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0">
                  <a:latin typeface="微软雅黑" pitchFamily="34" charset="-122"/>
                  <a:ea typeface="微软雅黑" pitchFamily="34" charset="-122"/>
                </a:endParaRPr>
              </a:p>
            </p:txBody>
          </p:sp>
        </p:grpSp>
      </p:grpSp>
      <p:graphicFrame>
        <p:nvGraphicFramePr>
          <p:cNvPr id="33" name="表格 32"/>
          <p:cNvGraphicFramePr>
            <a:graphicFrameLocks noGrp="1"/>
          </p:cNvGraphicFramePr>
          <p:nvPr>
            <p:extLst>
              <p:ext uri="{D42A27DB-BD31-4B8C-83A1-F6EECF244321}">
                <p14:modId xmlns:p14="http://schemas.microsoft.com/office/powerpoint/2010/main" val="2869592777"/>
              </p:ext>
            </p:extLst>
          </p:nvPr>
        </p:nvGraphicFramePr>
        <p:xfrm>
          <a:off x="3900031" y="2095006"/>
          <a:ext cx="1888348" cy="1492734"/>
        </p:xfrm>
        <a:graphic>
          <a:graphicData uri="http://schemas.openxmlformats.org/drawingml/2006/table">
            <a:tbl>
              <a:tblPr firstRow="1" bandRow="1">
                <a:effectLst>
                  <a:outerShdw blurRad="76200" dist="38100" dir="2700000" algn="tl" rotWithShape="0">
                    <a:prstClr val="black">
                      <a:alpha val="25000"/>
                    </a:prstClr>
                  </a:outerShdw>
                </a:effectLst>
                <a:tableStyleId>{5C22544A-7EE6-4342-B048-85BDC9FD1C3A}</a:tableStyleId>
              </a:tblPr>
              <a:tblGrid>
                <a:gridCol w="269764">
                  <a:extLst>
                    <a:ext uri="{9D8B030D-6E8A-4147-A177-3AD203B41FA5}">
                      <a16:colId xmlns="" xmlns:a16="http://schemas.microsoft.com/office/drawing/2014/main" val="825943176"/>
                    </a:ext>
                  </a:extLst>
                </a:gridCol>
                <a:gridCol w="269764">
                  <a:extLst>
                    <a:ext uri="{9D8B030D-6E8A-4147-A177-3AD203B41FA5}">
                      <a16:colId xmlns="" xmlns:a16="http://schemas.microsoft.com/office/drawing/2014/main" val="1948284185"/>
                    </a:ext>
                  </a:extLst>
                </a:gridCol>
                <a:gridCol w="269764">
                  <a:extLst>
                    <a:ext uri="{9D8B030D-6E8A-4147-A177-3AD203B41FA5}">
                      <a16:colId xmlns="" xmlns:a16="http://schemas.microsoft.com/office/drawing/2014/main" val="1733431838"/>
                    </a:ext>
                  </a:extLst>
                </a:gridCol>
                <a:gridCol w="269764">
                  <a:extLst>
                    <a:ext uri="{9D8B030D-6E8A-4147-A177-3AD203B41FA5}">
                      <a16:colId xmlns="" xmlns:a16="http://schemas.microsoft.com/office/drawing/2014/main" val="3230046140"/>
                    </a:ext>
                  </a:extLst>
                </a:gridCol>
                <a:gridCol w="269764">
                  <a:extLst>
                    <a:ext uri="{9D8B030D-6E8A-4147-A177-3AD203B41FA5}">
                      <a16:colId xmlns="" xmlns:a16="http://schemas.microsoft.com/office/drawing/2014/main" val="2349463301"/>
                    </a:ext>
                  </a:extLst>
                </a:gridCol>
                <a:gridCol w="269764">
                  <a:extLst>
                    <a:ext uri="{9D8B030D-6E8A-4147-A177-3AD203B41FA5}">
                      <a16:colId xmlns="" xmlns:a16="http://schemas.microsoft.com/office/drawing/2014/main" val="1707573522"/>
                    </a:ext>
                  </a:extLst>
                </a:gridCol>
                <a:gridCol w="269764">
                  <a:extLst>
                    <a:ext uri="{9D8B030D-6E8A-4147-A177-3AD203B41FA5}">
                      <a16:colId xmlns="" xmlns:a16="http://schemas.microsoft.com/office/drawing/2014/main" val="3596249345"/>
                    </a:ext>
                  </a:extLst>
                </a:gridCol>
              </a:tblGrid>
              <a:tr h="248789">
                <a:tc>
                  <a:txBody>
                    <a:bodyPr/>
                    <a:lstStyle/>
                    <a:p>
                      <a:pPr algn="ctr"/>
                      <a:r>
                        <a:rPr lang="en-US" altLang="zh-CN" sz="500" dirty="0" smtClean="0">
                          <a:latin typeface="ITC Avant Garde Std Md" panose="020B0602020202020204" pitchFamily="34" charset="0"/>
                        </a:rPr>
                        <a:t>SUN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altLang="zh-CN" sz="500" dirty="0" smtClean="0">
                          <a:latin typeface="ITC Avant Garde Std Md" panose="020B0602020202020204" pitchFamily="34" charset="0"/>
                        </a:rPr>
                        <a:t>MON</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TUE</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WED</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THR</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FRI</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lang="en-US" altLang="zh-CN" sz="500" dirty="0" smtClean="0">
                          <a:latin typeface="ITC Avant Garde Std Md" panose="020B0602020202020204" pitchFamily="34" charset="0"/>
                        </a:rPr>
                        <a:t>SAT</a:t>
                      </a:r>
                      <a:endParaRPr lang="zh-CN" altLang="en-US" sz="500" dirty="0">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 xmlns:a16="http://schemas.microsoft.com/office/drawing/2014/main" val="2823000419"/>
                  </a:ext>
                </a:extLst>
              </a:tr>
              <a:tr h="248789">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5</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428211625"/>
                  </a:ext>
                </a:extLst>
              </a:tr>
              <a:tr h="248789">
                <a:tc>
                  <a:txBody>
                    <a:bodyPr/>
                    <a:lstStyle/>
                    <a:p>
                      <a:pPr algn="ctr"/>
                      <a:r>
                        <a:rPr lang="en-US" altLang="zh-CN" sz="700" dirty="0" smtClean="0">
                          <a:solidFill>
                            <a:schemeClr val="accent1"/>
                          </a:solidFill>
                          <a:latin typeface="ITC Avant Garde Std Md" panose="020B0602020202020204" pitchFamily="34" charset="0"/>
                        </a:rPr>
                        <a:t>6</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12</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534605273"/>
                  </a:ext>
                </a:extLst>
              </a:tr>
              <a:tr h="248789">
                <a:tc>
                  <a:txBody>
                    <a:bodyPr/>
                    <a:lstStyle/>
                    <a:p>
                      <a:pPr algn="ctr"/>
                      <a:r>
                        <a:rPr lang="en-US" altLang="zh-CN" sz="700" dirty="0" smtClean="0">
                          <a:solidFill>
                            <a:schemeClr val="accent1"/>
                          </a:solidFill>
                          <a:latin typeface="ITC Avant Garde Std Md" panose="020B0602020202020204" pitchFamily="34" charset="0"/>
                        </a:rPr>
                        <a:t>13</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bg1"/>
                          </a:solidFill>
                          <a:latin typeface="ITC Avant Garde Std Md" panose="020B0602020202020204" pitchFamily="34" charset="0"/>
                        </a:rPr>
                        <a:t>16</a:t>
                      </a:r>
                      <a:endParaRPr lang="zh-CN" altLang="en-US" sz="700" dirty="0">
                        <a:solidFill>
                          <a:schemeClr val="bg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accent3"/>
                    </a:solidFill>
                  </a:tcPr>
                </a:tc>
                <a:tc>
                  <a:txBody>
                    <a:bodyPr/>
                    <a:lstStyle/>
                    <a:p>
                      <a:pPr algn="ctr"/>
                      <a:r>
                        <a:rPr lang="en-US" altLang="zh-CN" sz="700" dirty="0" smtClean="0">
                          <a:latin typeface="ITC Avant Garde Std XLt" panose="020B0302020202020204" pitchFamily="34" charset="0"/>
                        </a:rPr>
                        <a:t>17</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18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19</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486603521"/>
                  </a:ext>
                </a:extLst>
              </a:tr>
              <a:tr h="248789">
                <a:tc>
                  <a:txBody>
                    <a:bodyPr/>
                    <a:lstStyle/>
                    <a:p>
                      <a:pPr algn="ctr"/>
                      <a:r>
                        <a:rPr lang="en-US" altLang="zh-CN" sz="700" dirty="0" smtClean="0">
                          <a:solidFill>
                            <a:schemeClr val="accent1"/>
                          </a:solidFill>
                          <a:latin typeface="ITC Avant Garde Std Md" panose="020B0602020202020204" pitchFamily="34" charset="0"/>
                        </a:rPr>
                        <a:t>20</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22</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23</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24</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25</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solidFill>
                            <a:schemeClr val="accent3"/>
                          </a:solidFill>
                          <a:latin typeface="ITC Avant Garde Std Md" panose="020B0602020202020204" pitchFamily="34" charset="0"/>
                        </a:rPr>
                        <a:t>26</a:t>
                      </a:r>
                      <a:endParaRPr lang="zh-CN" altLang="en-US" sz="700" dirty="0">
                        <a:solidFill>
                          <a:schemeClr val="accent3"/>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569211685"/>
                  </a:ext>
                </a:extLst>
              </a:tr>
              <a:tr h="248789">
                <a:tc>
                  <a:txBody>
                    <a:bodyPr/>
                    <a:lstStyle/>
                    <a:p>
                      <a:pPr algn="ctr"/>
                      <a:r>
                        <a:rPr lang="en-US" altLang="zh-CN" sz="700" dirty="0" smtClean="0">
                          <a:solidFill>
                            <a:schemeClr val="accent1"/>
                          </a:solidFill>
                          <a:latin typeface="ITC Avant Garde Std Md" panose="020B0602020202020204" pitchFamily="34" charset="0"/>
                        </a:rPr>
                        <a:t>27</a:t>
                      </a:r>
                      <a:endParaRPr lang="zh-CN" altLang="en-US" sz="700" dirty="0">
                        <a:solidFill>
                          <a:schemeClr val="accent1"/>
                        </a:solidFill>
                        <a:latin typeface="ITC Avant Garde Std Md" panose="020B06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28</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29</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30</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n-US" altLang="zh-CN" sz="700" dirty="0" smtClean="0">
                          <a:latin typeface="ITC Avant Garde Std XLt" panose="020B0302020202020204" pitchFamily="34" charset="0"/>
                        </a:rPr>
                        <a:t>31</a:t>
                      </a: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endParaRPr lang="zh-CN" altLang="en-US" sz="700" dirty="0">
                        <a:latin typeface="ITC Avant Garde Std XLt" panose="020B0302020202020204" pitchFamily="34" charset="0"/>
                      </a:endParaRPr>
                    </a:p>
                  </a:txBody>
                  <a:tcPr marL="51435" marR="51435" marT="25718" marB="25718" anchor="ctr">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3144543299"/>
                  </a:ext>
                </a:extLst>
              </a:tr>
            </a:tbl>
          </a:graphicData>
        </a:graphic>
      </p:graphicFrame>
    </p:spTree>
    <p:extLst>
      <p:ext uri="{BB962C8B-B14F-4D97-AF65-F5344CB8AC3E}">
        <p14:creationId xmlns:p14="http://schemas.microsoft.com/office/powerpoint/2010/main" val="140648080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782706" y="1529653"/>
            <a:ext cx="1402821" cy="1402821"/>
            <a:chOff x="304800" y="673100"/>
            <a:chExt cx="4000500" cy="4000500"/>
          </a:xfrm>
          <a:effectLst>
            <a:outerShdw blurRad="444500" dist="254000" dir="8100000" algn="tr" rotWithShape="0">
              <a:prstClr val="black">
                <a:alpha val="50000"/>
              </a:prstClr>
            </a:outerShdw>
          </a:effectLst>
        </p:grpSpPr>
        <p:sp>
          <p:nvSpPr>
            <p:cNvPr id="58" name="同心圆 5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59" name="椭圆 5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60" name="椭圆 59"/>
          <p:cNvSpPr/>
          <p:nvPr/>
        </p:nvSpPr>
        <p:spPr>
          <a:xfrm>
            <a:off x="80628" y="2264724"/>
            <a:ext cx="508257" cy="508257"/>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1" name="椭圆 60"/>
          <p:cNvSpPr/>
          <p:nvPr/>
        </p:nvSpPr>
        <p:spPr>
          <a:xfrm>
            <a:off x="896021" y="1275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2" name="组合 61"/>
          <p:cNvGrpSpPr/>
          <p:nvPr/>
        </p:nvGrpSpPr>
        <p:grpSpPr>
          <a:xfrm>
            <a:off x="3092762" y="3597864"/>
            <a:ext cx="225795" cy="225795"/>
            <a:chOff x="304800" y="673100"/>
            <a:chExt cx="4000500" cy="4000500"/>
          </a:xfrm>
          <a:effectLst>
            <a:outerShdw blurRad="381000" dist="152400" dir="8100000" algn="tr" rotWithShape="0">
              <a:prstClr val="black">
                <a:alpha val="7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4" name="椭圆 63"/>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5" name="组合 64"/>
          <p:cNvGrpSpPr/>
          <p:nvPr/>
        </p:nvGrpSpPr>
        <p:grpSpPr>
          <a:xfrm>
            <a:off x="2297017" y="2126117"/>
            <a:ext cx="467927" cy="467928"/>
            <a:chOff x="304800" y="673100"/>
            <a:chExt cx="4000500" cy="4000500"/>
          </a:xfrm>
          <a:effectLst>
            <a:outerShdw blurRad="317500" dist="190500" dir="8100000" algn="tr" rotWithShape="0">
              <a:prstClr val="black">
                <a:alpha val="50000"/>
              </a:prstClr>
            </a:outerShdw>
          </a:effectLst>
        </p:grpSpPr>
        <p:sp>
          <p:nvSpPr>
            <p:cNvPr id="66" name="同心圆 6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67" name="椭圆 6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68" name="组合 67"/>
          <p:cNvGrpSpPr/>
          <p:nvPr/>
        </p:nvGrpSpPr>
        <p:grpSpPr>
          <a:xfrm>
            <a:off x="1862828" y="3003800"/>
            <a:ext cx="164833" cy="164833"/>
            <a:chOff x="304800" y="673100"/>
            <a:chExt cx="4000500" cy="4000500"/>
          </a:xfrm>
          <a:effectLst>
            <a:outerShdw blurRad="381000" dist="152400" dir="8100000" algn="tr" rotWithShape="0">
              <a:prstClr val="black">
                <a:alpha val="70000"/>
              </a:prstClr>
            </a:outerShdw>
          </a:effectLst>
        </p:grpSpPr>
        <p:sp>
          <p:nvSpPr>
            <p:cNvPr id="69" name="同心圆 6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0" name="椭圆 6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71" name="组合 70"/>
          <p:cNvGrpSpPr/>
          <p:nvPr/>
        </p:nvGrpSpPr>
        <p:grpSpPr>
          <a:xfrm>
            <a:off x="216153" y="3651954"/>
            <a:ext cx="215939" cy="215940"/>
            <a:chOff x="304800" y="673100"/>
            <a:chExt cx="4000500" cy="4000500"/>
          </a:xfrm>
          <a:effectLst>
            <a:outerShdw blurRad="381000" dist="152400" dir="8100000" algn="tr" rotWithShape="0">
              <a:prstClr val="black">
                <a:alpha val="70000"/>
              </a:prstClr>
            </a:outerShdw>
          </a:effectLst>
        </p:grpSpPr>
        <p:sp>
          <p:nvSpPr>
            <p:cNvPr id="72" name="同心圆 7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3" name="椭圆 72"/>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4" name="椭圆 73"/>
          <p:cNvSpPr/>
          <p:nvPr/>
        </p:nvSpPr>
        <p:spPr>
          <a:xfrm>
            <a:off x="2664377" y="168596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75" name="组合 74"/>
          <p:cNvGrpSpPr/>
          <p:nvPr/>
        </p:nvGrpSpPr>
        <p:grpSpPr>
          <a:xfrm>
            <a:off x="2187455" y="3599172"/>
            <a:ext cx="535492" cy="535492"/>
            <a:chOff x="304800" y="673100"/>
            <a:chExt cx="4000500" cy="4000500"/>
          </a:xfrm>
          <a:effectLst>
            <a:outerShdw blurRad="317500" dist="190500" dir="8100000" algn="tr" rotWithShape="0">
              <a:prstClr val="black">
                <a:alpha val="50000"/>
              </a:prstClr>
            </a:outerShdw>
          </a:effectLst>
        </p:grpSpPr>
        <p:sp>
          <p:nvSpPr>
            <p:cNvPr id="76" name="同心圆 7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77" name="椭圆 7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78" name="文本框 21"/>
          <p:cNvSpPr txBox="1"/>
          <p:nvPr/>
        </p:nvSpPr>
        <p:spPr>
          <a:xfrm>
            <a:off x="3212976" y="2301720"/>
            <a:ext cx="3834426" cy="577081"/>
          </a:xfrm>
          <a:prstGeom prst="rect">
            <a:avLst/>
          </a:prstGeom>
          <a:noFill/>
        </p:spPr>
        <p:txBody>
          <a:bodyPr wrap="square" rtlCol="0">
            <a:spAutoFit/>
          </a:bodyPr>
          <a:lstStyle/>
          <a:p>
            <a:r>
              <a:rPr lang="zh-CN" altLang="en-US" sz="3150" spc="56" dirty="0">
                <a:solidFill>
                  <a:schemeClr val="accent1"/>
                </a:solidFill>
                <a:latin typeface="微软雅黑" panose="020B0503020204020204" pitchFamily="34" charset="-122"/>
                <a:ea typeface="微软雅黑" panose="020B0503020204020204" pitchFamily="34" charset="-122"/>
              </a:rPr>
              <a:t>谢 谢 您 的 欣 赏</a:t>
            </a:r>
            <a:endParaRPr lang="zh-CN" altLang="en-US" sz="3150" spc="56" dirty="0">
              <a:solidFill>
                <a:schemeClr val="accent1"/>
              </a:solidFill>
              <a:latin typeface="微软雅黑" panose="020B0503020204020204" pitchFamily="34" charset="-122"/>
              <a:ea typeface="微软雅黑" panose="020B0503020204020204" pitchFamily="34" charset="-122"/>
            </a:endParaRPr>
          </a:p>
        </p:txBody>
      </p:sp>
      <p:cxnSp>
        <p:nvCxnSpPr>
          <p:cNvPr id="79" name="直接连接符 78"/>
          <p:cNvCxnSpPr/>
          <p:nvPr/>
        </p:nvCxnSpPr>
        <p:spPr>
          <a:xfrm>
            <a:off x="2969949" y="3043544"/>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2969949" y="2193708"/>
            <a:ext cx="3672408" cy="0"/>
          </a:xfrm>
          <a:prstGeom prst="line">
            <a:avLst/>
          </a:prstGeom>
          <a:ln w="3175"/>
        </p:spPr>
        <p:style>
          <a:lnRef idx="1">
            <a:schemeClr val="accent1"/>
          </a:lnRef>
          <a:fillRef idx="0">
            <a:schemeClr val="accent1"/>
          </a:fillRef>
          <a:effectRef idx="0">
            <a:schemeClr val="accent1"/>
          </a:effectRef>
          <a:fontRef idx="minor">
            <a:schemeClr val="tx1"/>
          </a:fontRef>
        </p:style>
      </p:cxnSp>
      <p:sp>
        <p:nvSpPr>
          <p:cNvPr id="81" name="矩形 80"/>
          <p:cNvSpPr/>
          <p:nvPr/>
        </p:nvSpPr>
        <p:spPr>
          <a:xfrm>
            <a:off x="3591020" y="2949792"/>
            <a:ext cx="2340086" cy="18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2" name="矩形 17"/>
          <p:cNvSpPr>
            <a:spLocks noChangeArrowheads="1"/>
          </p:cNvSpPr>
          <p:nvPr/>
        </p:nvSpPr>
        <p:spPr bwMode="auto">
          <a:xfrm>
            <a:off x="3576769" y="2911901"/>
            <a:ext cx="282256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1200" dirty="0">
                <a:solidFill>
                  <a:schemeClr val="bg1">
                    <a:lumMod val="90000"/>
                  </a:schemeClr>
                </a:solidFill>
                <a:latin typeface="微软雅黑" panose="020B0503020204020204" pitchFamily="34" charset="-122"/>
                <a:ea typeface="微软雅黑" panose="020B0503020204020204" pitchFamily="34" charset="-122"/>
              </a:rPr>
              <a:t>周计划月计划季度总结通用版</a:t>
            </a:r>
            <a:r>
              <a:rPr lang="en-US" altLang="zh-CN" sz="1200" dirty="0">
                <a:solidFill>
                  <a:schemeClr val="bg1">
                    <a:lumMod val="90000"/>
                  </a:schemeClr>
                </a:solidFill>
                <a:latin typeface="微软雅黑" panose="020B0503020204020204" pitchFamily="34" charset="-122"/>
                <a:ea typeface="微软雅黑" panose="020B0503020204020204" pitchFamily="34" charset="-122"/>
              </a:rPr>
              <a:t>PPT</a:t>
            </a:r>
            <a:endParaRPr lang="zh-CN" altLang="en-US" sz="1200" dirty="0">
              <a:solidFill>
                <a:schemeClr val="bg1">
                  <a:lumMod val="9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0568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14:presetBounceEnd="44000">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14:bounceEnd="44000">
                                          <p:cBhvr additive="base">
                                            <p:cTn id="97" dur="1000" fill="hold"/>
                                            <p:tgtEl>
                                              <p:spTgt spid="78"/>
                                            </p:tgtEl>
                                            <p:attrNameLst>
                                              <p:attrName>ppt_x</p:attrName>
                                            </p:attrNameLst>
                                          </p:cBhvr>
                                          <p:tavLst>
                                            <p:tav tm="0">
                                              <p:val>
                                                <p:strVal val="1+#ppt_w/2"/>
                                              </p:val>
                                            </p:tav>
                                            <p:tav tm="100000">
                                              <p:val>
                                                <p:strVal val="#ppt_x"/>
                                              </p:val>
                                            </p:tav>
                                          </p:tavLst>
                                        </p:anim>
                                        <p:anim calcmode="lin" valueType="num" p14:bounceEnd="44000">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14:presetBounceEnd="44000">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14:bounceEnd="44000">
                                          <p:cBhvr additive="base">
                                            <p:cTn id="107" dur="1000" fill="hold"/>
                                            <p:tgtEl>
                                              <p:spTgt spid="82"/>
                                            </p:tgtEl>
                                            <p:attrNameLst>
                                              <p:attrName>ppt_x</p:attrName>
                                            </p:attrNameLst>
                                          </p:cBhvr>
                                          <p:tavLst>
                                            <p:tav tm="0">
                                              <p:val>
                                                <p:strVal val="1+#ppt_w/2"/>
                                              </p:val>
                                            </p:tav>
                                            <p:tav tm="100000">
                                              <p:val>
                                                <p:strVal val="#ppt_x"/>
                                              </p:val>
                                            </p:tav>
                                          </p:tavLst>
                                        </p:anim>
                                        <p:anim calcmode="lin" valueType="num" p14:bounceEnd="44000">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57"/>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57"/>
                                            </p:tgtEl>
                                            <p:attrNameLst>
                                              <p:attrName>style.visibility</p:attrName>
                                            </p:attrNameLst>
                                          </p:cBhvr>
                                          <p:to>
                                            <p:strVal val="visible"/>
                                          </p:to>
                                        </p:set>
                                        <p:anim calcmode="lin" valueType="num">
                                          <p:cBhvr>
                                            <p:cTn id="9" dur="1000" fill="hold"/>
                                            <p:tgtEl>
                                              <p:spTgt spid="57"/>
                                            </p:tgtEl>
                                            <p:attrNameLst>
                                              <p:attrName>ppt_w</p:attrName>
                                            </p:attrNameLst>
                                          </p:cBhvr>
                                          <p:tavLst>
                                            <p:tav tm="0">
                                              <p:val>
                                                <p:fltVal val="0"/>
                                              </p:val>
                                            </p:tav>
                                            <p:tav tm="100000">
                                              <p:val>
                                                <p:strVal val="#ppt_w"/>
                                              </p:val>
                                            </p:tav>
                                          </p:tavLst>
                                        </p:anim>
                                        <p:anim calcmode="lin" valueType="num">
                                          <p:cBhvr>
                                            <p:cTn id="10" dur="1000" fill="hold"/>
                                            <p:tgtEl>
                                              <p:spTgt spid="57"/>
                                            </p:tgtEl>
                                            <p:attrNameLst>
                                              <p:attrName>ppt_h</p:attrName>
                                            </p:attrNameLst>
                                          </p:cBhvr>
                                          <p:tavLst>
                                            <p:tav tm="0">
                                              <p:val>
                                                <p:fltVal val="0"/>
                                              </p:val>
                                            </p:tav>
                                            <p:tav tm="100000">
                                              <p:val>
                                                <p:strVal val="#ppt_h"/>
                                              </p:val>
                                            </p:tav>
                                          </p:tavLst>
                                        </p:anim>
                                        <p:animEffect transition="in" filter="fade">
                                          <p:cBhvr>
                                            <p:cTn id="11" dur="1000"/>
                                            <p:tgtEl>
                                              <p:spTgt spid="57"/>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57"/>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61"/>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61"/>
                                            </p:tgtEl>
                                            <p:attrNameLst>
                                              <p:attrName>style.visibility</p:attrName>
                                            </p:attrNameLst>
                                          </p:cBhvr>
                                          <p:to>
                                            <p:strVal val="visible"/>
                                          </p:to>
                                        </p:set>
                                        <p:anim calcmode="lin" valueType="num">
                                          <p:cBhvr>
                                            <p:cTn id="18" dur="1000" fill="hold"/>
                                            <p:tgtEl>
                                              <p:spTgt spid="61"/>
                                            </p:tgtEl>
                                            <p:attrNameLst>
                                              <p:attrName>ppt_w</p:attrName>
                                            </p:attrNameLst>
                                          </p:cBhvr>
                                          <p:tavLst>
                                            <p:tav tm="0">
                                              <p:val>
                                                <p:fltVal val="0"/>
                                              </p:val>
                                            </p:tav>
                                            <p:tav tm="100000">
                                              <p:val>
                                                <p:strVal val="#ppt_w"/>
                                              </p:val>
                                            </p:tav>
                                          </p:tavLst>
                                        </p:anim>
                                        <p:anim calcmode="lin" valueType="num">
                                          <p:cBhvr>
                                            <p:cTn id="19" dur="1000" fill="hold"/>
                                            <p:tgtEl>
                                              <p:spTgt spid="61"/>
                                            </p:tgtEl>
                                            <p:attrNameLst>
                                              <p:attrName>ppt_h</p:attrName>
                                            </p:attrNameLst>
                                          </p:cBhvr>
                                          <p:tavLst>
                                            <p:tav tm="0">
                                              <p:val>
                                                <p:fltVal val="0"/>
                                              </p:val>
                                            </p:tav>
                                            <p:tav tm="100000">
                                              <p:val>
                                                <p:strVal val="#ppt_h"/>
                                              </p:val>
                                            </p:tav>
                                          </p:tavLst>
                                        </p:anim>
                                        <p:animEffect transition="in" filter="fade">
                                          <p:cBhvr>
                                            <p:cTn id="20" dur="1000"/>
                                            <p:tgtEl>
                                              <p:spTgt spid="61"/>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61"/>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62"/>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62"/>
                                            </p:tgtEl>
                                            <p:attrNameLst>
                                              <p:attrName>style.visibility</p:attrName>
                                            </p:attrNameLst>
                                          </p:cBhvr>
                                          <p:to>
                                            <p:strVal val="visible"/>
                                          </p:to>
                                        </p:set>
                                        <p:anim calcmode="lin" valueType="num">
                                          <p:cBhvr>
                                            <p:cTn id="27" dur="1000" fill="hold"/>
                                            <p:tgtEl>
                                              <p:spTgt spid="62"/>
                                            </p:tgtEl>
                                            <p:attrNameLst>
                                              <p:attrName>ppt_w</p:attrName>
                                            </p:attrNameLst>
                                          </p:cBhvr>
                                          <p:tavLst>
                                            <p:tav tm="0">
                                              <p:val>
                                                <p:fltVal val="0"/>
                                              </p:val>
                                            </p:tav>
                                            <p:tav tm="100000">
                                              <p:val>
                                                <p:strVal val="#ppt_w"/>
                                              </p:val>
                                            </p:tav>
                                          </p:tavLst>
                                        </p:anim>
                                        <p:anim calcmode="lin" valueType="num">
                                          <p:cBhvr>
                                            <p:cTn id="28" dur="1000" fill="hold"/>
                                            <p:tgtEl>
                                              <p:spTgt spid="62"/>
                                            </p:tgtEl>
                                            <p:attrNameLst>
                                              <p:attrName>ppt_h</p:attrName>
                                            </p:attrNameLst>
                                          </p:cBhvr>
                                          <p:tavLst>
                                            <p:tav tm="0">
                                              <p:val>
                                                <p:fltVal val="0"/>
                                              </p:val>
                                            </p:tav>
                                            <p:tav tm="100000">
                                              <p:val>
                                                <p:strVal val="#ppt_h"/>
                                              </p:val>
                                            </p:tav>
                                          </p:tavLst>
                                        </p:anim>
                                        <p:animEffect transition="in" filter="fade">
                                          <p:cBhvr>
                                            <p:cTn id="29" dur="1000"/>
                                            <p:tgtEl>
                                              <p:spTgt spid="62"/>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62"/>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65"/>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65"/>
                                            </p:tgtEl>
                                            <p:attrNameLst>
                                              <p:attrName>style.visibility</p:attrName>
                                            </p:attrNameLst>
                                          </p:cBhvr>
                                          <p:to>
                                            <p:strVal val="visible"/>
                                          </p:to>
                                        </p:set>
                                        <p:anim calcmode="lin" valueType="num">
                                          <p:cBhvr>
                                            <p:cTn id="36" dur="1000" fill="hold"/>
                                            <p:tgtEl>
                                              <p:spTgt spid="65"/>
                                            </p:tgtEl>
                                            <p:attrNameLst>
                                              <p:attrName>ppt_w</p:attrName>
                                            </p:attrNameLst>
                                          </p:cBhvr>
                                          <p:tavLst>
                                            <p:tav tm="0">
                                              <p:val>
                                                <p:fltVal val="0"/>
                                              </p:val>
                                            </p:tav>
                                            <p:tav tm="100000">
                                              <p:val>
                                                <p:strVal val="#ppt_w"/>
                                              </p:val>
                                            </p:tav>
                                          </p:tavLst>
                                        </p:anim>
                                        <p:anim calcmode="lin" valueType="num">
                                          <p:cBhvr>
                                            <p:cTn id="37" dur="1000" fill="hold"/>
                                            <p:tgtEl>
                                              <p:spTgt spid="65"/>
                                            </p:tgtEl>
                                            <p:attrNameLst>
                                              <p:attrName>ppt_h</p:attrName>
                                            </p:attrNameLst>
                                          </p:cBhvr>
                                          <p:tavLst>
                                            <p:tav tm="0">
                                              <p:val>
                                                <p:fltVal val="0"/>
                                              </p:val>
                                            </p:tav>
                                            <p:tav tm="100000">
                                              <p:val>
                                                <p:strVal val="#ppt_h"/>
                                              </p:val>
                                            </p:tav>
                                          </p:tavLst>
                                        </p:anim>
                                        <p:animEffect transition="in" filter="fade">
                                          <p:cBhvr>
                                            <p:cTn id="38" dur="1000"/>
                                            <p:tgtEl>
                                              <p:spTgt spid="65"/>
                                            </p:tgtEl>
                                          </p:cBhvr>
                                        </p:animEffect>
                                      </p:childTnLst>
                                    </p:cTn>
                                  </p:par>
                                  <p:par>
                                    <p:cTn id="39" presetID="64" presetClass="path" presetSubtype="0" fill="hold" nodeType="withEffect">
                                      <p:stCondLst>
                                        <p:cond delay="0"/>
                                      </p:stCondLst>
                                      <p:childTnLst>
                                        <p:animMotion origin="layout" path="M 1.11111E-6 3.7037E-7 L -0.52465 -0.50957 " pathEditMode="relative" rAng="0" ptsTypes="AA">
                                          <p:cBhvr>
                                            <p:cTn id="40" dur="1000" spd="-100000" fill="hold"/>
                                            <p:tgtEl>
                                              <p:spTgt spid="65"/>
                                            </p:tgtEl>
                                            <p:attrNameLst>
                                              <p:attrName>ppt_x</p:attrName>
                                              <p:attrName>ppt_y</p:attrName>
                                            </p:attrNameLst>
                                          </p:cBhvr>
                                          <p:rCtr x="-26233" y="-25494"/>
                                        </p:animMotion>
                                      </p:childTnLst>
                                    </p:cTn>
                                  </p:par>
                                  <p:par>
                                    <p:cTn id="41" presetID="1" presetClass="entr" presetSubtype="0" fill="hold" grpId="0" nodeType="withEffect">
                                      <p:stCondLst>
                                        <p:cond delay="200"/>
                                      </p:stCondLst>
                                      <p:childTnLst>
                                        <p:set>
                                          <p:cBhvr>
                                            <p:cTn id="42" dur="1" fill="hold">
                                              <p:stCondLst>
                                                <p:cond delay="0"/>
                                              </p:stCondLst>
                                            </p:cTn>
                                            <p:tgtEl>
                                              <p:spTgt spid="74"/>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74"/>
                                            </p:tgtEl>
                                            <p:attrNameLst>
                                              <p:attrName>style.visibility</p:attrName>
                                            </p:attrNameLst>
                                          </p:cBhvr>
                                          <p:to>
                                            <p:strVal val="visible"/>
                                          </p:to>
                                        </p:set>
                                        <p:anim calcmode="lin" valueType="num">
                                          <p:cBhvr>
                                            <p:cTn id="45" dur="1000" fill="hold"/>
                                            <p:tgtEl>
                                              <p:spTgt spid="74"/>
                                            </p:tgtEl>
                                            <p:attrNameLst>
                                              <p:attrName>ppt_w</p:attrName>
                                            </p:attrNameLst>
                                          </p:cBhvr>
                                          <p:tavLst>
                                            <p:tav tm="0">
                                              <p:val>
                                                <p:fltVal val="0"/>
                                              </p:val>
                                            </p:tav>
                                            <p:tav tm="100000">
                                              <p:val>
                                                <p:strVal val="#ppt_w"/>
                                              </p:val>
                                            </p:tav>
                                          </p:tavLst>
                                        </p:anim>
                                        <p:anim calcmode="lin" valueType="num">
                                          <p:cBhvr>
                                            <p:cTn id="46" dur="1000" fill="hold"/>
                                            <p:tgtEl>
                                              <p:spTgt spid="74"/>
                                            </p:tgtEl>
                                            <p:attrNameLst>
                                              <p:attrName>ppt_h</p:attrName>
                                            </p:attrNameLst>
                                          </p:cBhvr>
                                          <p:tavLst>
                                            <p:tav tm="0">
                                              <p:val>
                                                <p:fltVal val="0"/>
                                              </p:val>
                                            </p:tav>
                                            <p:tav tm="100000">
                                              <p:val>
                                                <p:strVal val="#ppt_h"/>
                                              </p:val>
                                            </p:tav>
                                          </p:tavLst>
                                        </p:anim>
                                        <p:animEffect transition="in" filter="fade">
                                          <p:cBhvr>
                                            <p:cTn id="47" dur="1000"/>
                                            <p:tgtEl>
                                              <p:spTgt spid="74"/>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74"/>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60"/>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60"/>
                                            </p:tgtEl>
                                            <p:attrNameLst>
                                              <p:attrName>style.visibility</p:attrName>
                                            </p:attrNameLst>
                                          </p:cBhvr>
                                          <p:to>
                                            <p:strVal val="visible"/>
                                          </p:to>
                                        </p:set>
                                        <p:anim calcmode="lin" valueType="num">
                                          <p:cBhvr>
                                            <p:cTn id="54" dur="1000" fill="hold"/>
                                            <p:tgtEl>
                                              <p:spTgt spid="60"/>
                                            </p:tgtEl>
                                            <p:attrNameLst>
                                              <p:attrName>ppt_w</p:attrName>
                                            </p:attrNameLst>
                                          </p:cBhvr>
                                          <p:tavLst>
                                            <p:tav tm="0">
                                              <p:val>
                                                <p:fltVal val="0"/>
                                              </p:val>
                                            </p:tav>
                                            <p:tav tm="100000">
                                              <p:val>
                                                <p:strVal val="#ppt_w"/>
                                              </p:val>
                                            </p:tav>
                                          </p:tavLst>
                                        </p:anim>
                                        <p:anim calcmode="lin" valueType="num">
                                          <p:cBhvr>
                                            <p:cTn id="55" dur="1000" fill="hold"/>
                                            <p:tgtEl>
                                              <p:spTgt spid="60"/>
                                            </p:tgtEl>
                                            <p:attrNameLst>
                                              <p:attrName>ppt_h</p:attrName>
                                            </p:attrNameLst>
                                          </p:cBhvr>
                                          <p:tavLst>
                                            <p:tav tm="0">
                                              <p:val>
                                                <p:fltVal val="0"/>
                                              </p:val>
                                            </p:tav>
                                            <p:tav tm="100000">
                                              <p:val>
                                                <p:strVal val="#ppt_h"/>
                                              </p:val>
                                            </p:tav>
                                          </p:tavLst>
                                        </p:anim>
                                        <p:animEffect transition="in" filter="fade">
                                          <p:cBhvr>
                                            <p:cTn id="56" dur="1000"/>
                                            <p:tgtEl>
                                              <p:spTgt spid="60"/>
                                            </p:tgtEl>
                                          </p:cBhvr>
                                        </p:animEffect>
                                      </p:childTnLst>
                                    </p:cTn>
                                  </p:par>
                                  <p:par>
                                    <p:cTn id="57" presetID="64" presetClass="path" presetSubtype="0" fill="hold" grpId="2" nodeType="withEffect">
                                      <p:stCondLst>
                                        <p:cond delay="200"/>
                                      </p:stCondLst>
                                      <p:childTnLst>
                                        <p:animMotion origin="layout" path="M 0 -2.71605E-6 L 0.12309 0.575 " pathEditMode="relative" rAng="0" ptsTypes="AA">
                                          <p:cBhvr>
                                            <p:cTn id="58" dur="1000" spd="-100000" fill="hold"/>
                                            <p:tgtEl>
                                              <p:spTgt spid="60"/>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68"/>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68"/>
                                            </p:tgtEl>
                                            <p:attrNameLst>
                                              <p:attrName>style.visibility</p:attrName>
                                            </p:attrNameLst>
                                          </p:cBhvr>
                                          <p:to>
                                            <p:strVal val="visible"/>
                                          </p:to>
                                        </p:set>
                                        <p:anim calcmode="lin" valueType="num">
                                          <p:cBhvr>
                                            <p:cTn id="63" dur="1000" fill="hold"/>
                                            <p:tgtEl>
                                              <p:spTgt spid="68"/>
                                            </p:tgtEl>
                                            <p:attrNameLst>
                                              <p:attrName>ppt_w</p:attrName>
                                            </p:attrNameLst>
                                          </p:cBhvr>
                                          <p:tavLst>
                                            <p:tav tm="0">
                                              <p:val>
                                                <p:fltVal val="0"/>
                                              </p:val>
                                            </p:tav>
                                            <p:tav tm="100000">
                                              <p:val>
                                                <p:strVal val="#ppt_w"/>
                                              </p:val>
                                            </p:tav>
                                          </p:tavLst>
                                        </p:anim>
                                        <p:anim calcmode="lin" valueType="num">
                                          <p:cBhvr>
                                            <p:cTn id="64" dur="1000" fill="hold"/>
                                            <p:tgtEl>
                                              <p:spTgt spid="68"/>
                                            </p:tgtEl>
                                            <p:attrNameLst>
                                              <p:attrName>ppt_h</p:attrName>
                                            </p:attrNameLst>
                                          </p:cBhvr>
                                          <p:tavLst>
                                            <p:tav tm="0">
                                              <p:val>
                                                <p:fltVal val="0"/>
                                              </p:val>
                                            </p:tav>
                                            <p:tav tm="100000">
                                              <p:val>
                                                <p:strVal val="#ppt_h"/>
                                              </p:val>
                                            </p:tav>
                                          </p:tavLst>
                                        </p:anim>
                                        <p:animEffect transition="in" filter="fade">
                                          <p:cBhvr>
                                            <p:cTn id="65" dur="1000"/>
                                            <p:tgtEl>
                                              <p:spTgt spid="68"/>
                                            </p:tgtEl>
                                          </p:cBhvr>
                                        </p:animEffect>
                                      </p:childTnLst>
                                    </p:cTn>
                                  </p:par>
                                  <p:par>
                                    <p:cTn id="66" presetID="64" presetClass="path" presetSubtype="0" fill="hold" nodeType="withEffect">
                                      <p:stCondLst>
                                        <p:cond delay="400"/>
                                      </p:stCondLst>
                                      <p:childTnLst>
                                        <p:animMotion origin="layout" path="M 2.5E-6 6.17284E-7 L -0.71736 -0.40556 " pathEditMode="relative" rAng="0" ptsTypes="AA">
                                          <p:cBhvr>
                                            <p:cTn id="67" dur="1000" spd="-100000" fill="hold"/>
                                            <p:tgtEl>
                                              <p:spTgt spid="68"/>
                                            </p:tgtEl>
                                            <p:attrNameLst>
                                              <p:attrName>ppt_x</p:attrName>
                                              <p:attrName>ppt_y</p:attrName>
                                            </p:attrNameLst>
                                          </p:cBhvr>
                                          <p:rCtr x="-35868" y="-20278"/>
                                        </p:animMotion>
                                      </p:childTnLst>
                                    </p:cTn>
                                  </p:par>
                                  <p:par>
                                    <p:cTn id="68" presetID="1" presetClass="entr" presetSubtype="0" fill="hold" nodeType="withEffect">
                                      <p:stCondLst>
                                        <p:cond delay="300"/>
                                      </p:stCondLst>
                                      <p:childTnLst>
                                        <p:set>
                                          <p:cBhvr>
                                            <p:cTn id="69" dur="1" fill="hold">
                                              <p:stCondLst>
                                                <p:cond delay="0"/>
                                              </p:stCondLst>
                                            </p:cTn>
                                            <p:tgtEl>
                                              <p:spTgt spid="71"/>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71"/>
                                            </p:tgtEl>
                                            <p:attrNameLst>
                                              <p:attrName>style.visibility</p:attrName>
                                            </p:attrNameLst>
                                          </p:cBhvr>
                                          <p:to>
                                            <p:strVal val="visible"/>
                                          </p:to>
                                        </p:set>
                                        <p:anim calcmode="lin" valueType="num">
                                          <p:cBhvr>
                                            <p:cTn id="72" dur="1000" fill="hold"/>
                                            <p:tgtEl>
                                              <p:spTgt spid="71"/>
                                            </p:tgtEl>
                                            <p:attrNameLst>
                                              <p:attrName>ppt_w</p:attrName>
                                            </p:attrNameLst>
                                          </p:cBhvr>
                                          <p:tavLst>
                                            <p:tav tm="0">
                                              <p:val>
                                                <p:fltVal val="0"/>
                                              </p:val>
                                            </p:tav>
                                            <p:tav tm="100000">
                                              <p:val>
                                                <p:strVal val="#ppt_w"/>
                                              </p:val>
                                            </p:tav>
                                          </p:tavLst>
                                        </p:anim>
                                        <p:anim calcmode="lin" valueType="num">
                                          <p:cBhvr>
                                            <p:cTn id="73" dur="1000" fill="hold"/>
                                            <p:tgtEl>
                                              <p:spTgt spid="71"/>
                                            </p:tgtEl>
                                            <p:attrNameLst>
                                              <p:attrName>ppt_h</p:attrName>
                                            </p:attrNameLst>
                                          </p:cBhvr>
                                          <p:tavLst>
                                            <p:tav tm="0">
                                              <p:val>
                                                <p:fltVal val="0"/>
                                              </p:val>
                                            </p:tav>
                                            <p:tav tm="100000">
                                              <p:val>
                                                <p:strVal val="#ppt_h"/>
                                              </p:val>
                                            </p:tav>
                                          </p:tavLst>
                                        </p:anim>
                                        <p:animEffect transition="in" filter="fade">
                                          <p:cBhvr>
                                            <p:cTn id="74" dur="1000"/>
                                            <p:tgtEl>
                                              <p:spTgt spid="71"/>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71"/>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75"/>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75"/>
                                            </p:tgtEl>
                                            <p:attrNameLst>
                                              <p:attrName>style.visibility</p:attrName>
                                            </p:attrNameLst>
                                          </p:cBhvr>
                                          <p:to>
                                            <p:strVal val="visible"/>
                                          </p:to>
                                        </p:set>
                                        <p:anim calcmode="lin" valueType="num">
                                          <p:cBhvr>
                                            <p:cTn id="81" dur="1000" fill="hold"/>
                                            <p:tgtEl>
                                              <p:spTgt spid="75"/>
                                            </p:tgtEl>
                                            <p:attrNameLst>
                                              <p:attrName>ppt_w</p:attrName>
                                            </p:attrNameLst>
                                          </p:cBhvr>
                                          <p:tavLst>
                                            <p:tav tm="0">
                                              <p:val>
                                                <p:fltVal val="0"/>
                                              </p:val>
                                            </p:tav>
                                            <p:tav tm="100000">
                                              <p:val>
                                                <p:strVal val="#ppt_w"/>
                                              </p:val>
                                            </p:tav>
                                          </p:tavLst>
                                        </p:anim>
                                        <p:anim calcmode="lin" valueType="num">
                                          <p:cBhvr>
                                            <p:cTn id="82" dur="1000" fill="hold"/>
                                            <p:tgtEl>
                                              <p:spTgt spid="75"/>
                                            </p:tgtEl>
                                            <p:attrNameLst>
                                              <p:attrName>ppt_h</p:attrName>
                                            </p:attrNameLst>
                                          </p:cBhvr>
                                          <p:tavLst>
                                            <p:tav tm="0">
                                              <p:val>
                                                <p:fltVal val="0"/>
                                              </p:val>
                                            </p:tav>
                                            <p:tav tm="100000">
                                              <p:val>
                                                <p:strVal val="#ppt_h"/>
                                              </p:val>
                                            </p:tav>
                                          </p:tavLst>
                                        </p:anim>
                                        <p:animEffect transition="in" filter="fade">
                                          <p:cBhvr>
                                            <p:cTn id="83" dur="1000"/>
                                            <p:tgtEl>
                                              <p:spTgt spid="75"/>
                                            </p:tgtEl>
                                          </p:cBhvr>
                                        </p:animEffect>
                                      </p:childTnLst>
                                    </p:cTn>
                                  </p:par>
                                  <p:par>
                                    <p:cTn id="84" presetID="64" presetClass="path" presetSubtype="0" fill="hold" nodeType="withEffect">
                                      <p:stCondLst>
                                        <p:cond delay="200"/>
                                      </p:stCondLst>
                                      <p:childTnLst>
                                        <p:animMotion origin="layout" path="M 4.44444E-6 4.32099E-6 L -0.64115 -0.9497 " pathEditMode="relative" rAng="0" ptsTypes="AA">
                                          <p:cBhvr>
                                            <p:cTn id="85" dur="1000" spd="-100000" fill="hold"/>
                                            <p:tgtEl>
                                              <p:spTgt spid="75"/>
                                            </p:tgtEl>
                                            <p:attrNameLst>
                                              <p:attrName>ppt_x</p:attrName>
                                              <p:attrName>ppt_y</p:attrName>
                                            </p:attrNameLst>
                                          </p:cBhvr>
                                          <p:rCtr x="-32066" y="-47500"/>
                                        </p:animMotion>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nodeType="clickEffect">
                                      <p:stCondLst>
                                        <p:cond delay="0"/>
                                      </p:stCondLst>
                                      <p:childTnLst>
                                        <p:set>
                                          <p:cBhvr>
                                            <p:cTn id="89" dur="1" fill="hold">
                                              <p:stCondLst>
                                                <p:cond delay="0"/>
                                              </p:stCondLst>
                                            </p:cTn>
                                            <p:tgtEl>
                                              <p:spTgt spid="79"/>
                                            </p:tgtEl>
                                            <p:attrNameLst>
                                              <p:attrName>style.visibility</p:attrName>
                                            </p:attrNameLst>
                                          </p:cBhvr>
                                          <p:to>
                                            <p:strVal val="visible"/>
                                          </p:to>
                                        </p:set>
                                        <p:animEffect transition="in" filter="wipe(left)">
                                          <p:cBhvr>
                                            <p:cTn id="90" dur="500"/>
                                            <p:tgtEl>
                                              <p:spTgt spid="79"/>
                                            </p:tgtEl>
                                          </p:cBhvr>
                                        </p:animEffect>
                                      </p:childTnLst>
                                    </p:cTn>
                                  </p:par>
                                  <p:par>
                                    <p:cTn id="91" presetID="22" presetClass="entr" presetSubtype="2" fill="hold" nodeType="withEffect">
                                      <p:stCondLst>
                                        <p:cond delay="0"/>
                                      </p:stCondLst>
                                      <p:childTnLst>
                                        <p:set>
                                          <p:cBhvr>
                                            <p:cTn id="92" dur="1" fill="hold">
                                              <p:stCondLst>
                                                <p:cond delay="0"/>
                                              </p:stCondLst>
                                            </p:cTn>
                                            <p:tgtEl>
                                              <p:spTgt spid="80"/>
                                            </p:tgtEl>
                                            <p:attrNameLst>
                                              <p:attrName>style.visibility</p:attrName>
                                            </p:attrNameLst>
                                          </p:cBhvr>
                                          <p:to>
                                            <p:strVal val="visible"/>
                                          </p:to>
                                        </p:set>
                                        <p:animEffect transition="in" filter="wipe(right)">
                                          <p:cBhvr>
                                            <p:cTn id="93" dur="500"/>
                                            <p:tgtEl>
                                              <p:spTgt spid="80"/>
                                            </p:tgtEl>
                                          </p:cBhvr>
                                        </p:animEffect>
                                      </p:childTnLst>
                                    </p:cTn>
                                  </p:par>
                                </p:childTnLst>
                              </p:cTn>
                            </p:par>
                            <p:par>
                              <p:cTn id="94" fill="hold">
                                <p:stCondLst>
                                  <p:cond delay="500"/>
                                </p:stCondLst>
                                <p:childTnLst>
                                  <p:par>
                                    <p:cTn id="95" presetID="2" presetClass="entr" presetSubtype="2" fill="hold" grpId="0" nodeType="afterEffect">
                                      <p:stCondLst>
                                        <p:cond delay="0"/>
                                      </p:stCondLst>
                                      <p:iterate type="lt">
                                        <p:tmPct val="10000"/>
                                      </p:iterate>
                                      <p:childTnLst>
                                        <p:set>
                                          <p:cBhvr>
                                            <p:cTn id="96" dur="1" fill="hold">
                                              <p:stCondLst>
                                                <p:cond delay="0"/>
                                              </p:stCondLst>
                                            </p:cTn>
                                            <p:tgtEl>
                                              <p:spTgt spid="78"/>
                                            </p:tgtEl>
                                            <p:attrNameLst>
                                              <p:attrName>style.visibility</p:attrName>
                                            </p:attrNameLst>
                                          </p:cBhvr>
                                          <p:to>
                                            <p:strVal val="visible"/>
                                          </p:to>
                                        </p:set>
                                        <p:anim calcmode="lin" valueType="num">
                                          <p:cBhvr additive="base">
                                            <p:cTn id="97" dur="1000" fill="hold"/>
                                            <p:tgtEl>
                                              <p:spTgt spid="78"/>
                                            </p:tgtEl>
                                            <p:attrNameLst>
                                              <p:attrName>ppt_x</p:attrName>
                                            </p:attrNameLst>
                                          </p:cBhvr>
                                          <p:tavLst>
                                            <p:tav tm="0">
                                              <p:val>
                                                <p:strVal val="1+#ppt_w/2"/>
                                              </p:val>
                                            </p:tav>
                                            <p:tav tm="100000">
                                              <p:val>
                                                <p:strVal val="#ppt_x"/>
                                              </p:val>
                                            </p:tav>
                                          </p:tavLst>
                                        </p:anim>
                                        <p:anim calcmode="lin" valueType="num">
                                          <p:cBhvr additive="base">
                                            <p:cTn id="98" dur="1000" fill="hold"/>
                                            <p:tgtEl>
                                              <p:spTgt spid="78"/>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4" presetClass="entr" presetSubtype="10" fill="hold" grpId="0" nodeType="clickEffect">
                                      <p:stCondLst>
                                        <p:cond delay="0"/>
                                      </p:stCondLst>
                                      <p:childTnLst>
                                        <p:set>
                                          <p:cBhvr>
                                            <p:cTn id="102" dur="1" fill="hold">
                                              <p:stCondLst>
                                                <p:cond delay="0"/>
                                              </p:stCondLst>
                                            </p:cTn>
                                            <p:tgtEl>
                                              <p:spTgt spid="81"/>
                                            </p:tgtEl>
                                            <p:attrNameLst>
                                              <p:attrName>style.visibility</p:attrName>
                                            </p:attrNameLst>
                                          </p:cBhvr>
                                          <p:to>
                                            <p:strVal val="visible"/>
                                          </p:to>
                                        </p:set>
                                        <p:animEffect transition="in" filter="randombar(horizontal)">
                                          <p:cBhvr>
                                            <p:cTn id="103" dur="500"/>
                                            <p:tgtEl>
                                              <p:spTgt spid="81"/>
                                            </p:tgtEl>
                                          </p:cBhvr>
                                        </p:animEffect>
                                      </p:childTnLst>
                                    </p:cTn>
                                  </p:par>
                                </p:childTnLst>
                              </p:cTn>
                            </p:par>
                            <p:par>
                              <p:cTn id="104" fill="hold">
                                <p:stCondLst>
                                  <p:cond delay="500"/>
                                </p:stCondLst>
                                <p:childTnLst>
                                  <p:par>
                                    <p:cTn id="105" presetID="2" presetClass="entr" presetSubtype="2" fill="hold" grpId="0" nodeType="afterEffect">
                                      <p:stCondLst>
                                        <p:cond delay="0"/>
                                      </p:stCondLst>
                                      <p:iterate type="lt">
                                        <p:tmPct val="10000"/>
                                      </p:iterate>
                                      <p:childTnLst>
                                        <p:set>
                                          <p:cBhvr>
                                            <p:cTn id="106" dur="1" fill="hold">
                                              <p:stCondLst>
                                                <p:cond delay="0"/>
                                              </p:stCondLst>
                                            </p:cTn>
                                            <p:tgtEl>
                                              <p:spTgt spid="82"/>
                                            </p:tgtEl>
                                            <p:attrNameLst>
                                              <p:attrName>style.visibility</p:attrName>
                                            </p:attrNameLst>
                                          </p:cBhvr>
                                          <p:to>
                                            <p:strVal val="visible"/>
                                          </p:to>
                                        </p:set>
                                        <p:anim calcmode="lin" valueType="num">
                                          <p:cBhvr additive="base">
                                            <p:cTn id="107" dur="1000" fill="hold"/>
                                            <p:tgtEl>
                                              <p:spTgt spid="82"/>
                                            </p:tgtEl>
                                            <p:attrNameLst>
                                              <p:attrName>ppt_x</p:attrName>
                                            </p:attrNameLst>
                                          </p:cBhvr>
                                          <p:tavLst>
                                            <p:tav tm="0">
                                              <p:val>
                                                <p:strVal val="1+#ppt_w/2"/>
                                              </p:val>
                                            </p:tav>
                                            <p:tav tm="100000">
                                              <p:val>
                                                <p:strVal val="#ppt_x"/>
                                              </p:val>
                                            </p:tav>
                                          </p:tavLst>
                                        </p:anim>
                                        <p:anim calcmode="lin" valueType="num">
                                          <p:cBhvr additive="base">
                                            <p:cTn id="108" dur="1000" fill="hold"/>
                                            <p:tgtEl>
                                              <p:spTgt spid="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0" grpId="1" animBg="1"/>
          <p:bldP spid="60" grpId="2" animBg="1"/>
          <p:bldP spid="61" grpId="0" animBg="1"/>
          <p:bldP spid="61" grpId="1" animBg="1"/>
          <p:bldP spid="61" grpId="2" animBg="1"/>
          <p:bldP spid="74" grpId="0" animBg="1"/>
          <p:bldP spid="74" grpId="1" animBg="1"/>
          <p:bldP spid="74" grpId="2" animBg="1"/>
          <p:bldP spid="78" grpId="0"/>
          <p:bldP spid="81" grpId="0" animBg="1"/>
          <p:bldP spid="82"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sp>
        <p:nvSpPr>
          <p:cNvPr id="62" name="TextBox 19"/>
          <p:cNvSpPr txBox="1"/>
          <p:nvPr/>
        </p:nvSpPr>
        <p:spPr>
          <a:xfrm>
            <a:off x="1951418" y="1572710"/>
            <a:ext cx="1752404" cy="363544"/>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675" dirty="0">
                <a:latin typeface="+mj-ea"/>
                <a:ea typeface="+mj-ea"/>
              </a:rPr>
              <a:t>这里输入您的文字这里输入您的文字这里输入您的文字这里输入您的文字这里输入您</a:t>
            </a:r>
          </a:p>
        </p:txBody>
      </p:sp>
      <p:cxnSp>
        <p:nvCxnSpPr>
          <p:cNvPr id="72" name="直接连接符 71"/>
          <p:cNvCxnSpPr/>
          <p:nvPr/>
        </p:nvCxnSpPr>
        <p:spPr bwMode="auto">
          <a:xfrm>
            <a:off x="1335946" y="2309400"/>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sp>
        <p:nvSpPr>
          <p:cNvPr id="73" name="TextBox 21"/>
          <p:cNvSpPr txBox="1"/>
          <p:nvPr/>
        </p:nvSpPr>
        <p:spPr>
          <a:xfrm>
            <a:off x="1951417" y="2601727"/>
            <a:ext cx="1752404" cy="363544"/>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675" dirty="0">
                <a:latin typeface="+mj-ea"/>
                <a:ea typeface="+mj-ea"/>
              </a:rPr>
              <a:t>这里输入您的文字这里输入您的文字这里输入您的文字这里输入您的文字这里输入您</a:t>
            </a:r>
          </a:p>
        </p:txBody>
      </p:sp>
      <p:grpSp>
        <p:nvGrpSpPr>
          <p:cNvPr id="74" name="组合 79"/>
          <p:cNvGrpSpPr/>
          <p:nvPr/>
        </p:nvGrpSpPr>
        <p:grpSpPr>
          <a:xfrm>
            <a:off x="4050101" y="1383620"/>
            <a:ext cx="1913973" cy="2839409"/>
            <a:chOff x="539552" y="1090127"/>
            <a:chExt cx="2551632" cy="3785879"/>
          </a:xfrm>
        </p:grpSpPr>
        <p:pic>
          <p:nvPicPr>
            <p:cNvPr id="75" name="Picture 2" descr="C:\Documents and Settings\Administrator\桌面\高清配图\高清图片01\2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952" t="405" r="31224" b="1"/>
            <a:stretch/>
          </p:blipFill>
          <p:spPr bwMode="auto">
            <a:xfrm>
              <a:off x="671252" y="1432719"/>
              <a:ext cx="2288232" cy="3227263"/>
            </a:xfrm>
            <a:prstGeom prst="hexagon">
              <a:avLst>
                <a:gd name="adj" fmla="val 0"/>
                <a:gd name="vf" fmla="val 115470"/>
              </a:avLst>
            </a:prstGeom>
            <a:noFill/>
            <a:ln w="38100">
              <a:noFill/>
            </a:ln>
            <a:effectLst/>
            <a:extLst>
              <a:ext uri="{909E8E84-426E-40DD-AFC4-6F175D3DCCD1}">
                <a14:hiddenFill xmlns:a14="http://schemas.microsoft.com/office/drawing/2010/main">
                  <a:solidFill>
                    <a:srgbClr val="FFFFFF"/>
                  </a:solidFill>
                </a14:hiddenFill>
              </a:ext>
            </a:extLst>
          </p:spPr>
        </p:pic>
        <p:pic>
          <p:nvPicPr>
            <p:cNvPr id="76" name="Picture 3" descr="C:\Documents and Settings\Administrator\桌面\ipad.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090127"/>
              <a:ext cx="2551632" cy="378587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cxnSp>
        <p:nvCxnSpPr>
          <p:cNvPr id="77" name="直接连接符 76"/>
          <p:cNvCxnSpPr/>
          <p:nvPr/>
        </p:nvCxnSpPr>
        <p:spPr bwMode="auto">
          <a:xfrm>
            <a:off x="1335946" y="3239240"/>
            <a:ext cx="2304371" cy="0"/>
          </a:xfrm>
          <a:prstGeom prst="line">
            <a:avLst/>
          </a:prstGeom>
          <a:noFill/>
          <a:ln w="9525" cap="flat" cmpd="sng" algn="ctr">
            <a:solidFill>
              <a:schemeClr val="bg1">
                <a:lumMod val="75000"/>
              </a:schemeClr>
            </a:solidFill>
            <a:prstDash val="dash"/>
            <a:headEnd type="oval" w="med" len="med"/>
            <a:tailEnd type="oval" w="med" len="med"/>
          </a:ln>
          <a:effectLst>
            <a:outerShdw blurRad="12700" dist="6350" dir="5400000" rotWithShape="0">
              <a:srgbClr val="000000">
                <a:alpha val="38000"/>
              </a:srgbClr>
            </a:outerShdw>
          </a:effectLst>
          <a:extLst/>
        </p:spPr>
      </p:cxnSp>
      <p:sp>
        <p:nvSpPr>
          <p:cNvPr id="78" name="TextBox 77"/>
          <p:cNvSpPr txBox="1"/>
          <p:nvPr/>
        </p:nvSpPr>
        <p:spPr>
          <a:xfrm>
            <a:off x="1951417" y="3531567"/>
            <a:ext cx="1752404" cy="363544"/>
          </a:xfrm>
          <a:prstGeom prst="rect">
            <a:avLst/>
          </a:prstGeom>
          <a:noFill/>
        </p:spPr>
        <p:txBody>
          <a:bodyPr wrap="square" lIns="51420" tIns="25709" rIns="51420" bIns="25709" rtlCol="0">
            <a:spAutoFit/>
          </a:bodyPr>
          <a:lstStyle/>
          <a:p>
            <a:pPr fontAlgn="base">
              <a:lnSpc>
                <a:spcPct val="150000"/>
              </a:lnSpc>
              <a:spcBef>
                <a:spcPct val="0"/>
              </a:spcBef>
              <a:spcAft>
                <a:spcPct val="0"/>
              </a:spcAft>
            </a:pPr>
            <a:r>
              <a:rPr lang="zh-CN" altLang="en-US" sz="675" dirty="0">
                <a:latin typeface="+mj-ea"/>
                <a:ea typeface="+mj-ea"/>
              </a:rPr>
              <a:t>这里输入您的文字这里输入您的文字这里输入您的文字这里输入您的文字这里输入您</a:t>
            </a:r>
          </a:p>
        </p:txBody>
      </p:sp>
      <p:grpSp>
        <p:nvGrpSpPr>
          <p:cNvPr id="79" name="组合 78"/>
          <p:cNvGrpSpPr/>
          <p:nvPr/>
        </p:nvGrpSpPr>
        <p:grpSpPr>
          <a:xfrm>
            <a:off x="1168834" y="1486005"/>
            <a:ext cx="633401" cy="633317"/>
            <a:chOff x="304800" y="673100"/>
            <a:chExt cx="4000500" cy="4000500"/>
          </a:xfrm>
          <a:effectLst>
            <a:outerShdw blurRad="444500" dist="254000" dir="8100000" algn="tr" rotWithShape="0">
              <a:prstClr val="black">
                <a:alpha val="50000"/>
              </a:prstClr>
            </a:outerShdw>
          </a:effectLst>
        </p:grpSpPr>
        <p:sp>
          <p:nvSpPr>
            <p:cNvPr id="80" name="同心圆 7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1" name="椭圆 8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82" name="TextBox 4"/>
          <p:cNvSpPr txBox="1"/>
          <p:nvPr/>
        </p:nvSpPr>
        <p:spPr>
          <a:xfrm>
            <a:off x="1199756" y="1693882"/>
            <a:ext cx="617478" cy="265457"/>
          </a:xfrm>
          <a:prstGeom prst="rect">
            <a:avLst/>
          </a:prstGeom>
          <a:noFill/>
        </p:spPr>
        <p:txBody>
          <a:bodyPr wrap="none" rtlCol="0">
            <a:spAutoFit/>
          </a:bodyPr>
          <a:lstStyle/>
          <a:p>
            <a:pPr algn="ctr"/>
            <a:r>
              <a:rPr lang="zh-CN" altLang="en-US" sz="1125" b="1" dirty="0">
                <a:latin typeface="+mn-ea"/>
              </a:rPr>
              <a:t>主题字</a:t>
            </a:r>
            <a:endParaRPr lang="en-US" altLang="zh-CN" sz="1125" b="1" dirty="0">
              <a:latin typeface="+mn-ea"/>
            </a:endParaRPr>
          </a:p>
        </p:txBody>
      </p:sp>
      <p:grpSp>
        <p:nvGrpSpPr>
          <p:cNvPr id="83" name="组合 82"/>
          <p:cNvGrpSpPr/>
          <p:nvPr/>
        </p:nvGrpSpPr>
        <p:grpSpPr>
          <a:xfrm>
            <a:off x="1153654" y="2455622"/>
            <a:ext cx="633401" cy="633317"/>
            <a:chOff x="304800" y="673100"/>
            <a:chExt cx="4000500" cy="4000500"/>
          </a:xfrm>
          <a:effectLst>
            <a:outerShdw blurRad="444500" dist="254000" dir="8100000" algn="tr" rotWithShape="0">
              <a:prstClr val="black">
                <a:alpha val="50000"/>
              </a:prstClr>
            </a:outerShdw>
          </a:effectLst>
        </p:grpSpPr>
        <p:sp>
          <p:nvSpPr>
            <p:cNvPr id="84" name="同心圆 8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5" name="椭圆 8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86" name="TextBox 4"/>
          <p:cNvSpPr txBox="1"/>
          <p:nvPr/>
        </p:nvSpPr>
        <p:spPr>
          <a:xfrm>
            <a:off x="1184576" y="2663499"/>
            <a:ext cx="617478" cy="265457"/>
          </a:xfrm>
          <a:prstGeom prst="rect">
            <a:avLst/>
          </a:prstGeom>
          <a:noFill/>
        </p:spPr>
        <p:txBody>
          <a:bodyPr wrap="none" rtlCol="0">
            <a:spAutoFit/>
          </a:bodyPr>
          <a:lstStyle/>
          <a:p>
            <a:pPr algn="ctr"/>
            <a:r>
              <a:rPr lang="zh-CN" altLang="en-US" sz="1125" b="1" dirty="0">
                <a:latin typeface="+mn-ea"/>
              </a:rPr>
              <a:t>主题字</a:t>
            </a:r>
            <a:endParaRPr lang="en-US" altLang="zh-CN" sz="1125" b="1" dirty="0">
              <a:latin typeface="+mn-ea"/>
            </a:endParaRPr>
          </a:p>
        </p:txBody>
      </p:sp>
      <p:grpSp>
        <p:nvGrpSpPr>
          <p:cNvPr id="87" name="组合 86"/>
          <p:cNvGrpSpPr/>
          <p:nvPr/>
        </p:nvGrpSpPr>
        <p:grpSpPr>
          <a:xfrm>
            <a:off x="1106742" y="3449348"/>
            <a:ext cx="633401" cy="633317"/>
            <a:chOff x="304800" y="673100"/>
            <a:chExt cx="4000500" cy="4000500"/>
          </a:xfrm>
          <a:effectLst>
            <a:outerShdw blurRad="444500" dist="254000" dir="8100000" algn="tr" rotWithShape="0">
              <a:prstClr val="black">
                <a:alpha val="50000"/>
              </a:prstClr>
            </a:outerShdw>
          </a:effectLst>
        </p:grpSpPr>
        <p:sp>
          <p:nvSpPr>
            <p:cNvPr id="88" name="同心圆 8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89" name="椭圆 8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sp>
        <p:nvSpPr>
          <p:cNvPr id="90" name="TextBox 4"/>
          <p:cNvSpPr txBox="1"/>
          <p:nvPr/>
        </p:nvSpPr>
        <p:spPr>
          <a:xfrm>
            <a:off x="1137664" y="3657225"/>
            <a:ext cx="617478" cy="265457"/>
          </a:xfrm>
          <a:prstGeom prst="rect">
            <a:avLst/>
          </a:prstGeom>
          <a:noFill/>
        </p:spPr>
        <p:txBody>
          <a:bodyPr wrap="none" rtlCol="0">
            <a:spAutoFit/>
          </a:bodyPr>
          <a:lstStyle/>
          <a:p>
            <a:pPr algn="ctr"/>
            <a:r>
              <a:rPr lang="zh-CN" altLang="en-US" sz="1125" b="1" dirty="0">
                <a:latin typeface="+mn-ea"/>
              </a:rPr>
              <a:t>主题字</a:t>
            </a:r>
            <a:endParaRPr lang="en-US" altLang="zh-CN" sz="1125" b="1" dirty="0">
              <a:latin typeface="+mn-ea"/>
            </a:endParaRPr>
          </a:p>
        </p:txBody>
      </p:sp>
      <p:cxnSp>
        <p:nvCxnSpPr>
          <p:cNvPr id="9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Tree>
    <p:extLst>
      <p:ext uri="{BB962C8B-B14F-4D97-AF65-F5344CB8AC3E}">
        <p14:creationId xmlns:p14="http://schemas.microsoft.com/office/powerpoint/2010/main" val="108300977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1210567" y="1478130"/>
            <a:ext cx="2138693" cy="213841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5" name="椭圆 2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6" name="组合 25"/>
          <p:cNvGrpSpPr/>
          <p:nvPr/>
        </p:nvGrpSpPr>
        <p:grpSpPr>
          <a:xfrm>
            <a:off x="1544366" y="1825275"/>
            <a:ext cx="211820" cy="211792"/>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28" name="椭圆 2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29" name="Group 30"/>
          <p:cNvGrpSpPr/>
          <p:nvPr/>
        </p:nvGrpSpPr>
        <p:grpSpPr>
          <a:xfrm>
            <a:off x="2125086" y="1966557"/>
            <a:ext cx="432106" cy="368824"/>
            <a:chOff x="3440113" y="1050925"/>
            <a:chExt cx="390525" cy="333376"/>
          </a:xfrm>
          <a:solidFill>
            <a:srgbClr val="FF0000"/>
          </a:solidFill>
        </p:grpSpPr>
        <p:sp>
          <p:nvSpPr>
            <p:cNvPr id="30" name="Freeform 8"/>
            <p:cNvSpPr>
              <a:spLocks/>
            </p:cNvSpPr>
            <p:nvPr/>
          </p:nvSpPr>
          <p:spPr bwMode="auto">
            <a:xfrm>
              <a:off x="3563938" y="1244600"/>
              <a:ext cx="69850" cy="71438"/>
            </a:xfrm>
            <a:custGeom>
              <a:avLst/>
              <a:gdLst>
                <a:gd name="T0" fmla="*/ 44 w 44"/>
                <a:gd name="T1" fmla="*/ 25 h 45"/>
                <a:gd name="T2" fmla="*/ 19 w 44"/>
                <a:gd name="T3" fmla="*/ 0 h 45"/>
                <a:gd name="T4" fmla="*/ 19 w 44"/>
                <a:gd name="T5" fmla="*/ 0 h 45"/>
                <a:gd name="T6" fmla="*/ 0 w 44"/>
                <a:gd name="T7" fmla="*/ 45 h 45"/>
                <a:gd name="T8" fmla="*/ 44 w 44"/>
                <a:gd name="T9" fmla="*/ 25 h 45"/>
              </a:gdLst>
              <a:ahLst/>
              <a:cxnLst>
                <a:cxn ang="0">
                  <a:pos x="T0" y="T1"/>
                </a:cxn>
                <a:cxn ang="0">
                  <a:pos x="T2" y="T3"/>
                </a:cxn>
                <a:cxn ang="0">
                  <a:pos x="T4" y="T5"/>
                </a:cxn>
                <a:cxn ang="0">
                  <a:pos x="T6" y="T7"/>
                </a:cxn>
                <a:cxn ang="0">
                  <a:pos x="T8" y="T9"/>
                </a:cxn>
              </a:cxnLst>
              <a:rect l="0" t="0" r="r" b="b"/>
              <a:pathLst>
                <a:path w="44" h="45">
                  <a:moveTo>
                    <a:pt x="44" y="25"/>
                  </a:moveTo>
                  <a:lnTo>
                    <a:pt x="19" y="0"/>
                  </a:lnTo>
                  <a:lnTo>
                    <a:pt x="19" y="0"/>
                  </a:lnTo>
                  <a:lnTo>
                    <a:pt x="0" y="45"/>
                  </a:lnTo>
                  <a:lnTo>
                    <a:pt x="44" y="2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1" name="Rectangle 9"/>
            <p:cNvSpPr>
              <a:spLocks noChangeArrowheads="1"/>
            </p:cNvSpPr>
            <p:nvPr/>
          </p:nvSpPr>
          <p:spPr bwMode="auto">
            <a:xfrm>
              <a:off x="3633788" y="1284288"/>
              <a:ext cx="1588"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2" name="Freeform 10"/>
            <p:cNvSpPr>
              <a:spLocks/>
            </p:cNvSpPr>
            <p:nvPr/>
          </p:nvSpPr>
          <p:spPr bwMode="auto">
            <a:xfrm>
              <a:off x="3605213" y="1074738"/>
              <a:ext cx="176213" cy="176213"/>
            </a:xfrm>
            <a:custGeom>
              <a:avLst/>
              <a:gdLst>
                <a:gd name="T0" fmla="*/ 101 w 111"/>
                <a:gd name="T1" fmla="*/ 0 h 111"/>
                <a:gd name="T2" fmla="*/ 0 w 111"/>
                <a:gd name="T3" fmla="*/ 101 h 111"/>
                <a:gd name="T4" fmla="*/ 10 w 111"/>
                <a:gd name="T5" fmla="*/ 111 h 111"/>
                <a:gd name="T6" fmla="*/ 111 w 111"/>
                <a:gd name="T7" fmla="*/ 10 h 111"/>
                <a:gd name="T8" fmla="*/ 101 w 111"/>
                <a:gd name="T9" fmla="*/ 0 h 111"/>
              </a:gdLst>
              <a:ahLst/>
              <a:cxnLst>
                <a:cxn ang="0">
                  <a:pos x="T0" y="T1"/>
                </a:cxn>
                <a:cxn ang="0">
                  <a:pos x="T2" y="T3"/>
                </a:cxn>
                <a:cxn ang="0">
                  <a:pos x="T4" y="T5"/>
                </a:cxn>
                <a:cxn ang="0">
                  <a:pos x="T6" y="T7"/>
                </a:cxn>
                <a:cxn ang="0">
                  <a:pos x="T8" y="T9"/>
                </a:cxn>
              </a:cxnLst>
              <a:rect l="0" t="0" r="r" b="b"/>
              <a:pathLst>
                <a:path w="111" h="111">
                  <a:moveTo>
                    <a:pt x="101" y="0"/>
                  </a:moveTo>
                  <a:lnTo>
                    <a:pt x="0" y="101"/>
                  </a:lnTo>
                  <a:lnTo>
                    <a:pt x="10" y="111"/>
                  </a:lnTo>
                  <a:lnTo>
                    <a:pt x="111" y="10"/>
                  </a:lnTo>
                  <a:lnTo>
                    <a:pt x="101"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3" name="Freeform 11"/>
            <p:cNvSpPr>
              <a:spLocks/>
            </p:cNvSpPr>
            <p:nvPr/>
          </p:nvSpPr>
          <p:spPr bwMode="auto">
            <a:xfrm>
              <a:off x="3629025" y="1098550"/>
              <a:ext cx="177800" cy="177800"/>
            </a:xfrm>
            <a:custGeom>
              <a:avLst/>
              <a:gdLst>
                <a:gd name="T0" fmla="*/ 0 w 112"/>
                <a:gd name="T1" fmla="*/ 102 h 112"/>
                <a:gd name="T2" fmla="*/ 10 w 112"/>
                <a:gd name="T3" fmla="*/ 112 h 112"/>
                <a:gd name="T4" fmla="*/ 112 w 112"/>
                <a:gd name="T5" fmla="*/ 12 h 112"/>
                <a:gd name="T6" fmla="*/ 102 w 112"/>
                <a:gd name="T7" fmla="*/ 0 h 112"/>
                <a:gd name="T8" fmla="*/ 0 w 112"/>
                <a:gd name="T9" fmla="*/ 102 h 112"/>
              </a:gdLst>
              <a:ahLst/>
              <a:cxnLst>
                <a:cxn ang="0">
                  <a:pos x="T0" y="T1"/>
                </a:cxn>
                <a:cxn ang="0">
                  <a:pos x="T2" y="T3"/>
                </a:cxn>
                <a:cxn ang="0">
                  <a:pos x="T4" y="T5"/>
                </a:cxn>
                <a:cxn ang="0">
                  <a:pos x="T6" y="T7"/>
                </a:cxn>
                <a:cxn ang="0">
                  <a:pos x="T8" y="T9"/>
                </a:cxn>
              </a:cxnLst>
              <a:rect l="0" t="0" r="r" b="b"/>
              <a:pathLst>
                <a:path w="112" h="112">
                  <a:moveTo>
                    <a:pt x="0" y="102"/>
                  </a:moveTo>
                  <a:lnTo>
                    <a:pt x="10" y="112"/>
                  </a:lnTo>
                  <a:lnTo>
                    <a:pt x="112" y="12"/>
                  </a:lnTo>
                  <a:lnTo>
                    <a:pt x="102" y="0"/>
                  </a:lnTo>
                  <a:lnTo>
                    <a:pt x="0" y="10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4" name="Freeform 12"/>
            <p:cNvSpPr>
              <a:spLocks/>
            </p:cNvSpPr>
            <p:nvPr/>
          </p:nvSpPr>
          <p:spPr bwMode="auto">
            <a:xfrm>
              <a:off x="3775075" y="1050925"/>
              <a:ext cx="55563" cy="52388"/>
            </a:xfrm>
            <a:custGeom>
              <a:avLst/>
              <a:gdLst>
                <a:gd name="T0" fmla="*/ 14 w 21"/>
                <a:gd name="T1" fmla="*/ 6 h 20"/>
                <a:gd name="T2" fmla="*/ 0 w 21"/>
                <a:gd name="T3" fmla="*/ 6 h 20"/>
                <a:gd name="T4" fmla="*/ 15 w 21"/>
                <a:gd name="T5" fmla="*/ 20 h 20"/>
                <a:gd name="T6" fmla="*/ 14 w 21"/>
                <a:gd name="T7" fmla="*/ 6 h 20"/>
              </a:gdLst>
              <a:ahLst/>
              <a:cxnLst>
                <a:cxn ang="0">
                  <a:pos x="T0" y="T1"/>
                </a:cxn>
                <a:cxn ang="0">
                  <a:pos x="T2" y="T3"/>
                </a:cxn>
                <a:cxn ang="0">
                  <a:pos x="T4" y="T5"/>
                </a:cxn>
                <a:cxn ang="0">
                  <a:pos x="T6" y="T7"/>
                </a:cxn>
              </a:cxnLst>
              <a:rect l="0" t="0" r="r" b="b"/>
              <a:pathLst>
                <a:path w="21" h="20">
                  <a:moveTo>
                    <a:pt x="14" y="6"/>
                  </a:moveTo>
                  <a:cubicBezTo>
                    <a:pt x="8" y="0"/>
                    <a:pt x="0" y="6"/>
                    <a:pt x="0" y="6"/>
                  </a:cubicBezTo>
                  <a:cubicBezTo>
                    <a:pt x="15" y="20"/>
                    <a:pt x="15" y="20"/>
                    <a:pt x="15" y="20"/>
                  </a:cubicBezTo>
                  <a:cubicBezTo>
                    <a:pt x="15" y="20"/>
                    <a:pt x="21" y="14"/>
                    <a:pt x="14" y="6"/>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sp>
          <p:nvSpPr>
            <p:cNvPr id="35" name="Freeform 13"/>
            <p:cNvSpPr>
              <a:spLocks/>
            </p:cNvSpPr>
            <p:nvPr/>
          </p:nvSpPr>
          <p:spPr bwMode="auto">
            <a:xfrm>
              <a:off x="3440113" y="1058863"/>
              <a:ext cx="327025" cy="325438"/>
            </a:xfrm>
            <a:custGeom>
              <a:avLst/>
              <a:gdLst>
                <a:gd name="T0" fmla="*/ 182 w 206"/>
                <a:gd name="T1" fmla="*/ 180 h 205"/>
                <a:gd name="T2" fmla="*/ 25 w 206"/>
                <a:gd name="T3" fmla="*/ 180 h 205"/>
                <a:gd name="T4" fmla="*/ 25 w 206"/>
                <a:gd name="T5" fmla="*/ 25 h 205"/>
                <a:gd name="T6" fmla="*/ 172 w 206"/>
                <a:gd name="T7" fmla="*/ 25 h 205"/>
                <a:gd name="T8" fmla="*/ 198 w 206"/>
                <a:gd name="T9" fmla="*/ 0 h 205"/>
                <a:gd name="T10" fmla="*/ 0 w 206"/>
                <a:gd name="T11" fmla="*/ 0 h 205"/>
                <a:gd name="T12" fmla="*/ 0 w 206"/>
                <a:gd name="T13" fmla="*/ 205 h 205"/>
                <a:gd name="T14" fmla="*/ 206 w 206"/>
                <a:gd name="T15" fmla="*/ 205 h 205"/>
                <a:gd name="T16" fmla="*/ 206 w 206"/>
                <a:gd name="T17" fmla="*/ 76 h 205"/>
                <a:gd name="T18" fmla="*/ 182 w 206"/>
                <a:gd name="T19" fmla="*/ 101 h 205"/>
                <a:gd name="T20" fmla="*/ 182 w 206"/>
                <a:gd name="T21" fmla="*/ 18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6" h="205">
                  <a:moveTo>
                    <a:pt x="182" y="180"/>
                  </a:moveTo>
                  <a:lnTo>
                    <a:pt x="25" y="180"/>
                  </a:lnTo>
                  <a:lnTo>
                    <a:pt x="25" y="25"/>
                  </a:lnTo>
                  <a:lnTo>
                    <a:pt x="172" y="25"/>
                  </a:lnTo>
                  <a:lnTo>
                    <a:pt x="198" y="0"/>
                  </a:lnTo>
                  <a:lnTo>
                    <a:pt x="0" y="0"/>
                  </a:lnTo>
                  <a:lnTo>
                    <a:pt x="0" y="205"/>
                  </a:lnTo>
                  <a:lnTo>
                    <a:pt x="206" y="205"/>
                  </a:lnTo>
                  <a:lnTo>
                    <a:pt x="206" y="76"/>
                  </a:lnTo>
                  <a:lnTo>
                    <a:pt x="182" y="101"/>
                  </a:lnTo>
                  <a:lnTo>
                    <a:pt x="182" y="18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350"/>
            </a:p>
          </p:txBody>
        </p:sp>
      </p:grpSp>
      <p:sp>
        <p:nvSpPr>
          <p:cNvPr id="36" name="矩形 1"/>
          <p:cNvSpPr>
            <a:spLocks noChangeArrowheads="1"/>
          </p:cNvSpPr>
          <p:nvPr/>
        </p:nvSpPr>
        <p:spPr bwMode="auto">
          <a:xfrm>
            <a:off x="1748431" y="2391212"/>
            <a:ext cx="1176858" cy="675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1435" tIns="25718" rIns="51435" bIns="25718">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eaLnBrk="1" hangingPunct="1">
              <a:lnSpc>
                <a:spcPct val="150000"/>
              </a:lnSpc>
            </a:pPr>
            <a:r>
              <a:rPr lang="zh-CN" altLang="en-US" sz="675" dirty="0">
                <a:solidFill>
                  <a:srgbClr val="595959"/>
                </a:solidFill>
                <a:latin typeface="微软雅黑" panose="020B0503020204020204" pitchFamily="34" charset="-122"/>
                <a:ea typeface="微软雅黑" panose="020B0503020204020204" pitchFamily="34" charset="-122"/>
              </a:rPr>
              <a:t>此处添加标题内容点击此处添加内容点击此处添加内容此处添加标题内容点击此处添加内容点击此处添加内容</a:t>
            </a:r>
            <a:endParaRPr lang="zh-CN" altLang="zh-CN" sz="675" dirty="0">
              <a:solidFill>
                <a:srgbClr val="595959"/>
              </a:solidFill>
              <a:latin typeface="微软雅黑" panose="020B0503020204020204" pitchFamily="34" charset="-122"/>
              <a:ea typeface="微软雅黑" panose="020B0503020204020204" pitchFamily="34" charset="-122"/>
            </a:endParaRPr>
          </a:p>
        </p:txBody>
      </p:sp>
      <p:sp>
        <p:nvSpPr>
          <p:cNvPr id="37" name="TextBox 28"/>
          <p:cNvSpPr txBox="1"/>
          <p:nvPr/>
        </p:nvSpPr>
        <p:spPr>
          <a:xfrm>
            <a:off x="4347587" y="2392529"/>
            <a:ext cx="2058263" cy="282771"/>
          </a:xfrm>
          <a:prstGeom prst="rect">
            <a:avLst/>
          </a:prstGeom>
          <a:noFill/>
        </p:spPr>
        <p:txBody>
          <a:bodyPr wrap="square" lIns="51435" tIns="25718" rIns="51435" bIns="25718" rtlCol="0">
            <a:spAutoFit/>
          </a:bodyPr>
          <a:lstStyle/>
          <a:p>
            <a:r>
              <a:rPr lang="zh-CN" altLang="en-US" sz="1500" dirty="0">
                <a:latin typeface="微软雅黑" pitchFamily="34" charset="-122"/>
                <a:ea typeface="微软雅黑" pitchFamily="34" charset="-122"/>
              </a:rPr>
              <a:t>相关标题文字</a:t>
            </a:r>
          </a:p>
        </p:txBody>
      </p:sp>
      <p:sp>
        <p:nvSpPr>
          <p:cNvPr id="38" name="TextBox 22"/>
          <p:cNvSpPr txBox="1"/>
          <p:nvPr/>
        </p:nvSpPr>
        <p:spPr>
          <a:xfrm>
            <a:off x="4366286" y="2746213"/>
            <a:ext cx="2102170" cy="963951"/>
          </a:xfrm>
          <a:prstGeom prst="rect">
            <a:avLst/>
          </a:prstGeom>
          <a:noFill/>
        </p:spPr>
        <p:txBody>
          <a:bodyPr wrap="square" lIns="49371" tIns="24686" rIns="49371" bIns="24686" rtlCol="0">
            <a:spAutoFit/>
          </a:bodyPr>
          <a:lstStyle>
            <a:defPPr>
              <a:defRPr lang="zh-CN"/>
            </a:defPPr>
            <a:lvl1pPr lvl="0">
              <a:lnSpc>
                <a:spcPct val="120000"/>
              </a:lnSpc>
              <a:spcAft>
                <a:spcPct val="40000"/>
              </a:spcAft>
              <a:buClr>
                <a:srgbClr val="292929"/>
              </a:buClr>
              <a:defRPr sz="1400">
                <a:solidFill>
                  <a:srgbClr val="333333"/>
                </a:solidFill>
                <a:latin typeface="微软雅黑" panose="020B0503020204020204" pitchFamily="34" charset="-122"/>
                <a:ea typeface="微软雅黑" panose="020B0503020204020204" pitchFamily="34" charset="-122"/>
              </a:defRPr>
            </a:lvl1pPr>
          </a:lstStyle>
          <a:p>
            <a:pPr>
              <a:defRPr/>
            </a:pPr>
            <a:r>
              <a:rPr lang="zh-CN" altLang="en-US" sz="825" kern="0" noProof="1">
                <a:solidFill>
                  <a:schemeClr val="tx1">
                    <a:lumMod val="65000"/>
                    <a:lumOff val="35000"/>
                  </a:schemeClr>
                </a:solidFill>
              </a:rPr>
              <a:t>您的内容打在这里，或者通过复制您的文本后，在此框中选择粘贴，并选择只保留文字您的内容打在这里，或者通过复制您的文本后，在此框中选择粘贴，并选择只保留文字。您的内容打在这里，或者通过复制您的文本后，在此框中选择粘贴</a:t>
            </a:r>
            <a:endParaRPr lang="en-US" altLang="zh-CN" sz="825" kern="0" noProof="1">
              <a:solidFill>
                <a:schemeClr val="tx1">
                  <a:lumMod val="65000"/>
                  <a:lumOff val="35000"/>
                </a:schemeClr>
              </a:solidFill>
            </a:endParaRPr>
          </a:p>
        </p:txBody>
      </p:sp>
      <p:grpSp>
        <p:nvGrpSpPr>
          <p:cNvPr id="39" name="组合 38"/>
          <p:cNvGrpSpPr/>
          <p:nvPr/>
        </p:nvGrpSpPr>
        <p:grpSpPr>
          <a:xfrm>
            <a:off x="609104" y="1820068"/>
            <a:ext cx="859806" cy="859694"/>
            <a:chOff x="5252030" y="2016075"/>
            <a:chExt cx="809336" cy="809336"/>
          </a:xfrm>
          <a:solidFill>
            <a:srgbClr val="FF0000"/>
          </a:solidFill>
        </p:grpSpPr>
        <p:sp>
          <p:nvSpPr>
            <p:cNvPr id="40" name="椭圆 39"/>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41" name="椭圆 40"/>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grpSp>
        <p:nvGrpSpPr>
          <p:cNvPr id="42" name="组合 41"/>
          <p:cNvGrpSpPr/>
          <p:nvPr/>
        </p:nvGrpSpPr>
        <p:grpSpPr>
          <a:xfrm>
            <a:off x="2971083" y="1964450"/>
            <a:ext cx="331499" cy="331455"/>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4" name="椭圆 4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5" name="组合 44"/>
          <p:cNvGrpSpPr/>
          <p:nvPr/>
        </p:nvGrpSpPr>
        <p:grpSpPr>
          <a:xfrm>
            <a:off x="3576950" y="2392530"/>
            <a:ext cx="105911" cy="105896"/>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685784">
                <a:defRPr/>
              </a:pPr>
              <a:endParaRPr lang="zh-CN" altLang="en-US" sz="1350" kern="0">
                <a:solidFill>
                  <a:sysClr val="windowText" lastClr="000000"/>
                </a:solidFill>
                <a:latin typeface="Calibri"/>
                <a:ea typeface="宋体"/>
              </a:endParaRPr>
            </a:p>
          </p:txBody>
        </p:sp>
        <p:sp>
          <p:nvSpPr>
            <p:cNvPr id="47" name="椭圆 4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685784">
                <a:defRPr/>
              </a:pPr>
              <a:endParaRPr lang="zh-CN" altLang="en-US" sz="1350" kern="0">
                <a:solidFill>
                  <a:sysClr val="window" lastClr="FFFFFF"/>
                </a:solidFill>
                <a:latin typeface="Calibri"/>
                <a:ea typeface="宋体"/>
              </a:endParaRPr>
            </a:p>
          </p:txBody>
        </p:sp>
      </p:grpSp>
      <p:grpSp>
        <p:nvGrpSpPr>
          <p:cNvPr id="48" name="组合 47"/>
          <p:cNvGrpSpPr/>
          <p:nvPr/>
        </p:nvGrpSpPr>
        <p:grpSpPr>
          <a:xfrm>
            <a:off x="3252958" y="1230682"/>
            <a:ext cx="859806" cy="859694"/>
            <a:chOff x="5252030" y="2016075"/>
            <a:chExt cx="809336" cy="809336"/>
          </a:xfrm>
          <a:solidFill>
            <a:srgbClr val="FF0000"/>
          </a:solidFill>
        </p:grpSpPr>
        <p:sp>
          <p:nvSpPr>
            <p:cNvPr id="49" name="椭圆 48"/>
            <p:cNvSpPr/>
            <p:nvPr/>
          </p:nvSpPr>
          <p:spPr>
            <a:xfrm>
              <a:off x="5252030" y="2016075"/>
              <a:ext cx="809336" cy="809336"/>
            </a:xfrm>
            <a:prstGeom prst="ellipse">
              <a:avLst/>
            </a:prstGeom>
            <a:solidFill>
              <a:schemeClr val="bg1">
                <a:lumMod val="85000"/>
              </a:schemeClr>
            </a:solidFill>
            <a:ln w="25400" cap="flat" cmpd="sng" algn="ctr">
              <a:noFill/>
              <a:prstDash val="solid"/>
            </a:ln>
            <a:effectLst>
              <a:outerShdw blurRad="444500" dist="254000" dir="8100000" algn="tr" rotWithShape="0">
                <a:prstClr val="black">
                  <a:alpha val="50000"/>
                </a:prstClr>
              </a:outerShdw>
            </a:effectLst>
          </p:spPr>
          <p:txBody>
            <a:bodyPr rtlCol="0" anchor="ctr"/>
            <a:lstStyle/>
            <a:p>
              <a:pPr algn="ctr" defTabSz="685784">
                <a:defRPr/>
              </a:pPr>
              <a:endParaRPr lang="zh-CN" altLang="en-US" sz="1350" kern="0">
                <a:solidFill>
                  <a:sysClr val="window" lastClr="FFFFFF"/>
                </a:solidFill>
                <a:latin typeface="Calibri"/>
                <a:ea typeface="宋体"/>
              </a:endParaRPr>
            </a:p>
          </p:txBody>
        </p:sp>
        <p:sp>
          <p:nvSpPr>
            <p:cNvPr id="50" name="椭圆 49"/>
            <p:cNvSpPr/>
            <p:nvPr/>
          </p:nvSpPr>
          <p:spPr>
            <a:xfrm>
              <a:off x="5269273" y="2055831"/>
              <a:ext cx="769580" cy="769580"/>
            </a:xfrm>
            <a:prstGeom prst="ellipse">
              <a:avLst/>
            </a:prstGeom>
            <a:solidFill>
              <a:schemeClr val="bg1">
                <a:lumMod val="95000"/>
              </a:schemeClr>
            </a:solidFill>
            <a:ln>
              <a:noFill/>
            </a:ln>
            <a:effectLst>
              <a:innerShdw blurRad="368300" dist="254000">
                <a:prstClr val="black">
                  <a:alpha val="2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gr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Tree>
    <p:extLst>
      <p:ext uri="{BB962C8B-B14F-4D97-AF65-F5344CB8AC3E}">
        <p14:creationId xmlns:p14="http://schemas.microsoft.com/office/powerpoint/2010/main" val="42653950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3" name="矩形 52"/>
          <p:cNvSpPr/>
          <p:nvPr/>
        </p:nvSpPr>
        <p:spPr>
          <a:xfrm>
            <a:off x="1565553" y="2976797"/>
            <a:ext cx="3848779" cy="34289"/>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4" name="矩形 53"/>
          <p:cNvSpPr/>
          <p:nvPr/>
        </p:nvSpPr>
        <p:spPr>
          <a:xfrm>
            <a:off x="1565553" y="1854413"/>
            <a:ext cx="3771979" cy="40037"/>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9713" tIns="19856" rIns="39713" bIns="19856" rtlCol="0" anchor="ctr"/>
          <a:lstStyle/>
          <a:p>
            <a:pPr algn="ctr"/>
            <a:endParaRPr lang="zh-CN" altLang="en-US" sz="1350">
              <a:latin typeface="+mj-ea"/>
              <a:ea typeface="+mj-ea"/>
            </a:endParaRPr>
          </a:p>
        </p:txBody>
      </p:sp>
      <p:sp>
        <p:nvSpPr>
          <p:cNvPr id="55" name="TextBox 54"/>
          <p:cNvSpPr txBox="1"/>
          <p:nvPr/>
        </p:nvSpPr>
        <p:spPr>
          <a:xfrm>
            <a:off x="1776446" y="1931667"/>
            <a:ext cx="3322461" cy="715285"/>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sp>
        <p:nvSpPr>
          <p:cNvPr id="56" name="TextBox 55"/>
          <p:cNvSpPr txBox="1"/>
          <p:nvPr/>
        </p:nvSpPr>
        <p:spPr>
          <a:xfrm>
            <a:off x="1493539" y="3070631"/>
            <a:ext cx="3716069" cy="580248"/>
          </a:xfrm>
          <a:prstGeom prst="rect">
            <a:avLst/>
          </a:prstGeom>
          <a:noFill/>
        </p:spPr>
        <p:txBody>
          <a:bodyPr wrap="square" lIns="39713" tIns="19856" rIns="39713" bIns="19856" rtlCol="0">
            <a:spAutoFit/>
          </a:bodyPr>
          <a:lstStyle/>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您的内容打在这里，或者通过复制您的文本后，在此框中选择粘贴，并选择只保留文字。您的内容打在这里，或者通过复制您的文本后，在此框中选择粘贴，并选择只保留文字。</a:t>
            </a:r>
            <a:endParaRPr lang="en-US" altLang="zh-CN" sz="675" dirty="0">
              <a:solidFill>
                <a:schemeClr val="tx1">
                  <a:lumMod val="65000"/>
                  <a:lumOff val="35000"/>
                </a:schemeClr>
              </a:solidFill>
              <a:latin typeface="+mj-ea"/>
              <a:ea typeface="+mj-ea"/>
            </a:endParaRPr>
          </a:p>
          <a:p>
            <a:pPr>
              <a:lnSpc>
                <a:spcPct val="130000"/>
              </a:lnSpc>
            </a:pPr>
            <a:r>
              <a:rPr lang="zh-CN" altLang="en-US" sz="675" dirty="0">
                <a:solidFill>
                  <a:schemeClr val="tx1">
                    <a:lumMod val="65000"/>
                    <a:lumOff val="35000"/>
                  </a:schemeClr>
                </a:solidFill>
                <a:latin typeface="+mj-ea"/>
                <a:ea typeface="+mj-ea"/>
              </a:rPr>
              <a:t>您的内容打在这里，或者通过复制您的文本后，在此框中选择粘贴，并选择只保留文字。您的内容打在这里，或者通过复制您的文本后。</a:t>
            </a:r>
          </a:p>
        </p:txBody>
      </p:sp>
      <p:grpSp>
        <p:nvGrpSpPr>
          <p:cNvPr id="58" name="组合 57"/>
          <p:cNvGrpSpPr/>
          <p:nvPr/>
        </p:nvGrpSpPr>
        <p:grpSpPr>
          <a:xfrm>
            <a:off x="902042" y="1558650"/>
            <a:ext cx="739041" cy="738945"/>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60" name="椭圆 59"/>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
        <p:nvSpPr>
          <p:cNvPr id="61" name="TextBox 36"/>
          <p:cNvSpPr txBox="1"/>
          <p:nvPr/>
        </p:nvSpPr>
        <p:spPr>
          <a:xfrm>
            <a:off x="1044578" y="1699270"/>
            <a:ext cx="448959" cy="467437"/>
          </a:xfrm>
          <a:prstGeom prst="rect">
            <a:avLst/>
          </a:prstGeom>
          <a:noFill/>
        </p:spPr>
        <p:txBody>
          <a:bodyPr wrap="square" lIns="51435" tIns="25718" rIns="51435" bIns="25718" rtlCol="0">
            <a:spAutoFit/>
          </a:bodyPr>
          <a:lstStyle/>
          <a:p>
            <a:r>
              <a:rPr lang="zh-CN" altLang="en-US" sz="1350" b="1" dirty="0">
                <a:effectLst>
                  <a:innerShdw blurRad="63500" dist="50800" dir="13500000">
                    <a:prstClr val="black">
                      <a:alpha val="50000"/>
                    </a:prstClr>
                  </a:innerShdw>
                </a:effectLst>
                <a:latin typeface="+mj-ea"/>
                <a:ea typeface="+mj-ea"/>
              </a:rPr>
              <a:t>添加</a:t>
            </a:r>
            <a:endParaRPr lang="en-US" altLang="zh-CN" sz="1350" b="1" dirty="0">
              <a:effectLst>
                <a:innerShdw blurRad="63500" dist="50800" dir="13500000">
                  <a:prstClr val="black">
                    <a:alpha val="50000"/>
                  </a:prstClr>
                </a:innerShdw>
              </a:effectLst>
              <a:latin typeface="+mj-ea"/>
              <a:ea typeface="+mj-ea"/>
            </a:endParaRPr>
          </a:p>
          <a:p>
            <a:r>
              <a:rPr lang="zh-CN" altLang="en-US" sz="1350" b="1" dirty="0">
                <a:effectLst>
                  <a:innerShdw blurRad="63500" dist="50800" dir="13500000">
                    <a:prstClr val="black">
                      <a:alpha val="50000"/>
                    </a:prstClr>
                  </a:innerShdw>
                </a:effectLst>
                <a:latin typeface="+mj-ea"/>
                <a:ea typeface="+mj-ea"/>
              </a:rPr>
              <a:t>标题</a:t>
            </a:r>
          </a:p>
        </p:txBody>
      </p:sp>
      <p:grpSp>
        <p:nvGrpSpPr>
          <p:cNvPr id="62" name="组合 61"/>
          <p:cNvGrpSpPr/>
          <p:nvPr/>
        </p:nvGrpSpPr>
        <p:grpSpPr>
          <a:xfrm>
            <a:off x="5328287" y="2655827"/>
            <a:ext cx="739041" cy="738945"/>
            <a:chOff x="304800" y="673100"/>
            <a:chExt cx="4000500" cy="4000500"/>
          </a:xfrm>
          <a:effectLst>
            <a:outerShdw blurRad="444500" dist="254000" dir="8100000" algn="tr" rotWithShape="0">
              <a:prstClr val="black">
                <a:alpha val="50000"/>
              </a:prstClr>
            </a:outerShdw>
          </a:effectLst>
        </p:grpSpPr>
        <p:sp>
          <p:nvSpPr>
            <p:cNvPr id="63" name="同心圆 6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sp>
          <p:nvSpPr>
            <p:cNvPr id="64" name="椭圆 6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b="1" dirty="0">
                <a:solidFill>
                  <a:srgbClr val="C00000"/>
                </a:solidFill>
                <a:latin typeface="+mj-ea"/>
                <a:ea typeface="+mj-ea"/>
              </a:endParaRPr>
            </a:p>
          </p:txBody>
        </p:sp>
      </p:grpSp>
      <p:sp>
        <p:nvSpPr>
          <p:cNvPr id="65" name="TextBox 36"/>
          <p:cNvSpPr txBox="1"/>
          <p:nvPr/>
        </p:nvSpPr>
        <p:spPr>
          <a:xfrm>
            <a:off x="5463495" y="2764146"/>
            <a:ext cx="450123" cy="467437"/>
          </a:xfrm>
          <a:prstGeom prst="rect">
            <a:avLst/>
          </a:prstGeom>
          <a:noFill/>
        </p:spPr>
        <p:txBody>
          <a:bodyPr wrap="none" lIns="51435" tIns="25718" rIns="51435" bIns="25718" rtlCol="0">
            <a:spAutoFit/>
          </a:bodyPr>
          <a:lstStyle/>
          <a:p>
            <a:r>
              <a:rPr lang="zh-CN" altLang="en-US" sz="1350" b="1" dirty="0">
                <a:effectLst>
                  <a:innerShdw blurRad="63500" dist="50800" dir="13500000">
                    <a:prstClr val="black">
                      <a:alpha val="50000"/>
                    </a:prstClr>
                  </a:innerShdw>
                </a:effectLst>
                <a:latin typeface="+mj-ea"/>
                <a:ea typeface="+mj-ea"/>
              </a:rPr>
              <a:t>添加</a:t>
            </a:r>
            <a:endParaRPr lang="en-US" altLang="zh-CN" sz="1350" b="1" dirty="0">
              <a:effectLst>
                <a:innerShdw blurRad="63500" dist="50800" dir="13500000">
                  <a:prstClr val="black">
                    <a:alpha val="50000"/>
                  </a:prstClr>
                </a:innerShdw>
              </a:effectLst>
              <a:latin typeface="+mj-ea"/>
              <a:ea typeface="+mj-ea"/>
            </a:endParaRPr>
          </a:p>
          <a:p>
            <a:r>
              <a:rPr lang="zh-CN" altLang="en-US" sz="1350" b="1" dirty="0">
                <a:effectLst>
                  <a:innerShdw blurRad="63500" dist="50800" dir="13500000">
                    <a:prstClr val="black">
                      <a:alpha val="50000"/>
                    </a:prstClr>
                  </a:innerShdw>
                </a:effectLst>
                <a:latin typeface="+mj-ea"/>
                <a:ea typeface="+mj-ea"/>
              </a:rPr>
              <a:t>标题</a:t>
            </a:r>
          </a:p>
        </p:txBody>
      </p:sp>
    </p:spTree>
    <p:extLst>
      <p:ext uri="{BB962C8B-B14F-4D97-AF65-F5344CB8AC3E}">
        <p14:creationId xmlns:p14="http://schemas.microsoft.com/office/powerpoint/2010/main" val="342088888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1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grpSp>
        <p:nvGrpSpPr>
          <p:cNvPr id="17" name="组合 16"/>
          <p:cNvGrpSpPr/>
          <p:nvPr/>
        </p:nvGrpSpPr>
        <p:grpSpPr>
          <a:xfrm>
            <a:off x="872220" y="1600147"/>
            <a:ext cx="1508920" cy="1508920"/>
            <a:chOff x="304800" y="673100"/>
            <a:chExt cx="4000500" cy="4000500"/>
          </a:xfrm>
          <a:effectLst>
            <a:outerShdw blurRad="444500" dist="254000" dir="8100000" algn="tr" rotWithShape="0">
              <a:prstClr val="black">
                <a:alpha val="50000"/>
              </a:prstClr>
            </a:outerShdw>
          </a:effectLst>
        </p:grpSpPr>
        <p:sp>
          <p:nvSpPr>
            <p:cNvPr id="18" name="同心圆 1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19" name="椭圆 18"/>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0" name="组合 19"/>
          <p:cNvGrpSpPr/>
          <p:nvPr/>
        </p:nvGrpSpPr>
        <p:grpSpPr>
          <a:xfrm>
            <a:off x="2079519" y="1600147"/>
            <a:ext cx="1508920" cy="1508920"/>
            <a:chOff x="304800" y="673100"/>
            <a:chExt cx="4000500" cy="4000500"/>
          </a:xfrm>
          <a:effectLst>
            <a:outerShdw blurRad="444500" dist="254000" dir="8100000" algn="tr" rotWithShape="0">
              <a:prstClr val="black">
                <a:alpha val="50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2" name="椭圆 21"/>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3" name="组合 22"/>
          <p:cNvGrpSpPr/>
          <p:nvPr/>
        </p:nvGrpSpPr>
        <p:grpSpPr>
          <a:xfrm>
            <a:off x="3286819" y="1600147"/>
            <a:ext cx="1508920" cy="1508920"/>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grpSp>
        <p:nvGrpSpPr>
          <p:cNvPr id="26" name="组合 25"/>
          <p:cNvGrpSpPr/>
          <p:nvPr/>
        </p:nvGrpSpPr>
        <p:grpSpPr>
          <a:xfrm>
            <a:off x="4494120" y="1600147"/>
            <a:ext cx="1508920" cy="1508920"/>
            <a:chOff x="304800" y="673100"/>
            <a:chExt cx="4000500" cy="4000500"/>
          </a:xfrm>
          <a:effectLst>
            <a:outerShdw blurRad="444500" dist="254000" dir="8100000" algn="tr" rotWithShape="0">
              <a:prstClr val="black">
                <a:alpha val="50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endParaRPr>
            </a:p>
          </p:txBody>
        </p:sp>
        <p:sp>
          <p:nvSpPr>
            <p:cNvPr id="28" name="椭圆 27"/>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sp>
        <p:nvSpPr>
          <p:cNvPr id="29" name="TextBox 28"/>
          <p:cNvSpPr txBox="1"/>
          <p:nvPr/>
        </p:nvSpPr>
        <p:spPr>
          <a:xfrm>
            <a:off x="126876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0" name="TextBox 29"/>
          <p:cNvSpPr txBox="1"/>
          <p:nvPr/>
        </p:nvSpPr>
        <p:spPr>
          <a:xfrm>
            <a:off x="2435932"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1" name="TextBox 30"/>
          <p:cNvSpPr txBox="1"/>
          <p:nvPr/>
        </p:nvSpPr>
        <p:spPr>
          <a:xfrm>
            <a:off x="3669778"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a:t>
            </a:r>
            <a:r>
              <a:rPr lang="zh-CN" altLang="en-US" sz="1125" b="1" dirty="0">
                <a:latin typeface="微软雅黑" pitchFamily="34" charset="-122"/>
                <a:ea typeface="微软雅黑" pitchFamily="34" charset="-122"/>
              </a:rPr>
              <a:t>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2" name="TextBox 31"/>
          <p:cNvSpPr txBox="1"/>
          <p:nvPr/>
        </p:nvSpPr>
        <p:spPr>
          <a:xfrm>
            <a:off x="4875047" y="2085696"/>
            <a:ext cx="761747" cy="611706"/>
          </a:xfrm>
          <a:prstGeom prst="rect">
            <a:avLst/>
          </a:prstGeom>
          <a:noFill/>
        </p:spPr>
        <p:txBody>
          <a:bodyPr wrap="none" rtlCol="0">
            <a:spAutoFit/>
          </a:bodyPr>
          <a:lstStyle/>
          <a:p>
            <a:pPr>
              <a:lnSpc>
                <a:spcPct val="150000"/>
              </a:lnSpc>
            </a:pPr>
            <a:r>
              <a:rPr lang="zh-CN" altLang="en-US" sz="1125" b="1" dirty="0">
                <a:latin typeface="微软雅黑" pitchFamily="34" charset="-122"/>
                <a:ea typeface="微软雅黑" pitchFamily="34" charset="-122"/>
              </a:rPr>
              <a:t>点击输入</a:t>
            </a:r>
            <a:endParaRPr lang="en-US" altLang="zh-CN" sz="1125" b="1" dirty="0">
              <a:latin typeface="微软雅黑" pitchFamily="34" charset="-122"/>
              <a:ea typeface="微软雅黑" pitchFamily="34" charset="-122"/>
            </a:endParaRPr>
          </a:p>
          <a:p>
            <a:pPr>
              <a:lnSpc>
                <a:spcPct val="150000"/>
              </a:lnSpc>
            </a:pPr>
            <a:r>
              <a:rPr lang="zh-CN" altLang="en-US" sz="1125" b="1" dirty="0">
                <a:latin typeface="微软雅黑" pitchFamily="34" charset="-122"/>
                <a:ea typeface="微软雅黑" pitchFamily="34" charset="-122"/>
              </a:rPr>
              <a:t>标题文本</a:t>
            </a:r>
          </a:p>
        </p:txBody>
      </p:sp>
      <p:sp>
        <p:nvSpPr>
          <p:cNvPr id="33" name="椭圆 32"/>
          <p:cNvSpPr/>
          <p:nvPr/>
        </p:nvSpPr>
        <p:spPr>
          <a:xfrm>
            <a:off x="3431288" y="2839655"/>
            <a:ext cx="375681" cy="37568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4" name="椭圆 33"/>
          <p:cNvSpPr/>
          <p:nvPr/>
        </p:nvSpPr>
        <p:spPr>
          <a:xfrm>
            <a:off x="4288037" y="3007890"/>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椭圆 34"/>
          <p:cNvSpPr/>
          <p:nvPr/>
        </p:nvSpPr>
        <p:spPr>
          <a:xfrm>
            <a:off x="1914199" y="3008159"/>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6" name="椭圆 35"/>
          <p:cNvSpPr/>
          <p:nvPr/>
        </p:nvSpPr>
        <p:spPr>
          <a:xfrm>
            <a:off x="1691949" y="3096913"/>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椭圆 36"/>
          <p:cNvSpPr/>
          <p:nvPr/>
        </p:nvSpPr>
        <p:spPr>
          <a:xfrm>
            <a:off x="4631640" y="3011654"/>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8" name="椭圆 37"/>
          <p:cNvSpPr/>
          <p:nvPr/>
        </p:nvSpPr>
        <p:spPr>
          <a:xfrm>
            <a:off x="2296685" y="3006025"/>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椭圆 38"/>
          <p:cNvSpPr/>
          <p:nvPr/>
        </p:nvSpPr>
        <p:spPr>
          <a:xfrm>
            <a:off x="4914960" y="3104580"/>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0" name="椭圆 39"/>
          <p:cNvSpPr/>
          <p:nvPr/>
        </p:nvSpPr>
        <p:spPr>
          <a:xfrm>
            <a:off x="2887750" y="3031981"/>
            <a:ext cx="187841" cy="187841"/>
          </a:xfrm>
          <a:prstGeom prst="ellipse">
            <a:avLst/>
          </a:prstGeom>
          <a:solidFill>
            <a:schemeClr val="bg1">
              <a:lumMod val="85000"/>
            </a:schemeClr>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1" name="椭圆 40"/>
          <p:cNvSpPr/>
          <p:nvPr/>
        </p:nvSpPr>
        <p:spPr>
          <a:xfrm>
            <a:off x="5045238" y="300692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2" name="椭圆 41"/>
          <p:cNvSpPr/>
          <p:nvPr/>
        </p:nvSpPr>
        <p:spPr>
          <a:xfrm>
            <a:off x="3113669" y="3012969"/>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3" name="椭圆 42"/>
          <p:cNvSpPr/>
          <p:nvPr/>
        </p:nvSpPr>
        <p:spPr>
          <a:xfrm>
            <a:off x="5519808" y="3049821"/>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4" name="椭圆 43"/>
          <p:cNvSpPr/>
          <p:nvPr/>
        </p:nvSpPr>
        <p:spPr>
          <a:xfrm>
            <a:off x="4425558" y="287005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5" name="椭圆 44"/>
          <p:cNvSpPr/>
          <p:nvPr/>
        </p:nvSpPr>
        <p:spPr>
          <a:xfrm>
            <a:off x="1552771" y="3104793"/>
            <a:ext cx="103042" cy="103042"/>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椭圆 45"/>
          <p:cNvSpPr/>
          <p:nvPr/>
        </p:nvSpPr>
        <p:spPr>
          <a:xfrm>
            <a:off x="3379768" y="289712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7" name="椭圆 46"/>
          <p:cNvSpPr/>
          <p:nvPr/>
        </p:nvSpPr>
        <p:spPr>
          <a:xfrm>
            <a:off x="2404525" y="2966009"/>
            <a:ext cx="241613" cy="241613"/>
          </a:xfrm>
          <a:prstGeom prst="ellipse">
            <a:avLst/>
          </a:prstGeom>
          <a:solidFill>
            <a:schemeClr val="tx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8" name="椭圆 47"/>
          <p:cNvSpPr/>
          <p:nvPr/>
        </p:nvSpPr>
        <p:spPr>
          <a:xfrm>
            <a:off x="3806970" y="3005562"/>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9" name="椭圆 48"/>
          <p:cNvSpPr/>
          <p:nvPr/>
        </p:nvSpPr>
        <p:spPr>
          <a:xfrm>
            <a:off x="905152" y="3008061"/>
            <a:ext cx="206083" cy="206083"/>
          </a:xfrm>
          <a:prstGeom prst="ellipse">
            <a:avLst/>
          </a:prstGeom>
          <a:solidFill>
            <a:schemeClr val="bg1">
              <a:lumMod val="85000"/>
            </a:schemeClr>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椭圆 49"/>
          <p:cNvSpPr/>
          <p:nvPr/>
        </p:nvSpPr>
        <p:spPr>
          <a:xfrm>
            <a:off x="691243" y="3106484"/>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6" name="椭圆 65"/>
          <p:cNvSpPr/>
          <p:nvPr/>
        </p:nvSpPr>
        <p:spPr>
          <a:xfrm>
            <a:off x="2079264" y="2870608"/>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7" name="椭圆 66"/>
          <p:cNvSpPr/>
          <p:nvPr/>
        </p:nvSpPr>
        <p:spPr>
          <a:xfrm>
            <a:off x="1267985" y="3047859"/>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8" name="椭圆 67"/>
          <p:cNvSpPr/>
          <p:nvPr/>
        </p:nvSpPr>
        <p:spPr>
          <a:xfrm>
            <a:off x="4645119" y="2902520"/>
            <a:ext cx="103042" cy="103042"/>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9" name="椭圆 68"/>
          <p:cNvSpPr/>
          <p:nvPr/>
        </p:nvSpPr>
        <p:spPr>
          <a:xfrm>
            <a:off x="5797847" y="3001091"/>
            <a:ext cx="206083" cy="206083"/>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TextBox 69"/>
          <p:cNvSpPr txBox="1"/>
          <p:nvPr/>
        </p:nvSpPr>
        <p:spPr>
          <a:xfrm>
            <a:off x="1742688" y="3625520"/>
            <a:ext cx="3365733" cy="519373"/>
          </a:xfrm>
          <a:prstGeom prst="rect">
            <a:avLst/>
          </a:prstGeom>
          <a:noFill/>
        </p:spPr>
        <p:txBody>
          <a:bodyPr wrap="square" lIns="0" tIns="0" rIns="0" bIns="0" rtlCol="0">
            <a:spAutoFit/>
          </a:bodyPr>
          <a:lstStyle/>
          <a:p>
            <a:pPr algn="just">
              <a:lnSpc>
                <a:spcPct val="150000"/>
              </a:lnSpc>
            </a:pPr>
            <a:r>
              <a:rPr lang="zh-CN" altLang="en-US" sz="750" dirty="0">
                <a:latin typeface="微软雅黑 Light" pitchFamily="34" charset="-122"/>
                <a:ea typeface="微软雅黑 Light" pitchFamily="34" charset="-122"/>
              </a:rPr>
              <a:t>点击输入简要文字内容，文字内容需概括精炼，不用多余的文字修饰，言简意赅的说明分项内容。点击输入简要文字内容，文字内容需概括精炼，不用多余的文字修饰，言简意赅的说明分项内容</a:t>
            </a:r>
            <a:r>
              <a:rPr lang="en-US" altLang="zh-CN" sz="750" dirty="0">
                <a:latin typeface="微软雅黑 Light" pitchFamily="34" charset="-122"/>
                <a:ea typeface="微软雅黑 Light" pitchFamily="34" charset="-122"/>
              </a:rPr>
              <a:t>……</a:t>
            </a:r>
            <a:endParaRPr lang="en-US" altLang="zh-CN" sz="750" dirty="0">
              <a:latin typeface="微软雅黑 Light" pitchFamily="34" charset="-122"/>
              <a:ea typeface="微软雅黑 Light" pitchFamily="34" charset="-122"/>
            </a:endParaRPr>
          </a:p>
        </p:txBody>
      </p:sp>
      <p:sp>
        <p:nvSpPr>
          <p:cNvPr id="71" name="Freeform 5"/>
          <p:cNvSpPr>
            <a:spLocks/>
          </p:cNvSpPr>
          <p:nvPr/>
        </p:nvSpPr>
        <p:spPr bwMode="auto">
          <a:xfrm>
            <a:off x="1513512" y="362899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
        <p:nvSpPr>
          <p:cNvPr id="72" name="Freeform 5"/>
          <p:cNvSpPr>
            <a:spLocks/>
          </p:cNvSpPr>
          <p:nvPr/>
        </p:nvSpPr>
        <p:spPr bwMode="auto">
          <a:xfrm flipH="1">
            <a:off x="5217960" y="3597866"/>
            <a:ext cx="133290" cy="547027"/>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zh-CN" altLang="en-US" sz="1350" dirty="0">
              <a:ea typeface="微软雅黑" pitchFamily="34" charset="-122"/>
            </a:endParaRPr>
          </a:p>
        </p:txBody>
      </p:sp>
    </p:spTree>
    <p:extLst>
      <p:ext uri="{BB962C8B-B14F-4D97-AF65-F5344CB8AC3E}">
        <p14:creationId xmlns:p14="http://schemas.microsoft.com/office/powerpoint/2010/main" val="18581099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矩形 4"/>
          <p:cNvSpPr/>
          <p:nvPr/>
        </p:nvSpPr>
        <p:spPr>
          <a:xfrm>
            <a:off x="700864" y="1518634"/>
            <a:ext cx="1634372" cy="1660685"/>
          </a:xfrm>
          <a:prstGeom prst="rect">
            <a:avLst/>
          </a:prstGeom>
          <a:solidFill>
            <a:schemeClr val="bg1">
              <a:lumMod val="25000"/>
            </a:schemeClr>
          </a:solid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sp>
        <p:nvSpPr>
          <p:cNvPr id="6" name="TextBox 84"/>
          <p:cNvSpPr txBox="1"/>
          <p:nvPr/>
        </p:nvSpPr>
        <p:spPr>
          <a:xfrm>
            <a:off x="782051" y="2876272"/>
            <a:ext cx="1391314" cy="277013"/>
          </a:xfrm>
          <a:prstGeom prst="rect">
            <a:avLst/>
          </a:prstGeom>
          <a:noFill/>
          <a:ln>
            <a:noFill/>
            <a:prstDash val="sysDash"/>
          </a:ln>
        </p:spPr>
        <p:txBody>
          <a:bodyPr wrap="square" lIns="68594" tIns="34297" rIns="68594" bIns="34297" rtlCol="0">
            <a:spAutoFit/>
          </a:bodyPr>
          <a:lstStyle/>
          <a:p>
            <a:pPr algn="ctr" defTabSz="685937"/>
            <a:r>
              <a:rPr lang="zh-CN" altLang="en-US" sz="1350" dirty="0">
                <a:solidFill>
                  <a:schemeClr val="bg1"/>
                </a:solidFill>
                <a:latin typeface="+mj-ea"/>
                <a:ea typeface="+mj-ea"/>
              </a:rPr>
              <a:t>关键字</a:t>
            </a:r>
            <a:endParaRPr lang="zh-CN" altLang="en-US" sz="1350" dirty="0">
              <a:solidFill>
                <a:schemeClr val="bg1"/>
              </a:solidFill>
              <a:latin typeface="+mj-ea"/>
              <a:ea typeface="+mj-ea"/>
            </a:endParaRPr>
          </a:p>
        </p:txBody>
      </p:sp>
      <p:sp>
        <p:nvSpPr>
          <p:cNvPr id="7" name="TextBox 86"/>
          <p:cNvSpPr txBox="1"/>
          <p:nvPr/>
        </p:nvSpPr>
        <p:spPr>
          <a:xfrm>
            <a:off x="793677" y="359547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8" name="组合 7"/>
          <p:cNvGrpSpPr/>
          <p:nvPr/>
        </p:nvGrpSpPr>
        <p:grpSpPr>
          <a:xfrm>
            <a:off x="1198822" y="1694869"/>
            <a:ext cx="627347" cy="627245"/>
            <a:chOff x="3384770" y="1888576"/>
            <a:chExt cx="472636" cy="472634"/>
          </a:xfrm>
        </p:grpSpPr>
        <p:sp>
          <p:nvSpPr>
            <p:cNvPr id="9" name="椭圆 8"/>
            <p:cNvSpPr/>
            <p:nvPr/>
          </p:nvSpPr>
          <p:spPr>
            <a:xfrm>
              <a:off x="3384770" y="1888576"/>
              <a:ext cx="472636" cy="472634"/>
            </a:xfrm>
            <a:prstGeom prst="ellipse">
              <a:avLst/>
            </a:prstGeom>
            <a:noFill/>
            <a:ln w="12700" cap="flat" cmpd="sng" algn="ctr">
              <a:solidFill>
                <a:srgbClr val="777777">
                  <a:lumMod val="20000"/>
                  <a:lumOff val="80000"/>
                </a:srgbClr>
              </a:solidFill>
              <a:prstDash val="solid"/>
              <a:miter lim="800000"/>
            </a:ln>
            <a:effectLst/>
          </p:spPr>
          <p:txBody>
            <a:bodyPr rtlCol="0" anchor="ctr"/>
            <a:lstStyle/>
            <a:p>
              <a:pPr algn="ctr" defTabSz="685937">
                <a:defRPr/>
              </a:pPr>
              <a:endParaRPr lang="zh-CN" altLang="en-US" sz="1350" kern="0">
                <a:solidFill>
                  <a:srgbClr val="777777"/>
                </a:solidFill>
                <a:latin typeface="+mj-ea"/>
                <a:ea typeface="+mj-ea"/>
              </a:endParaRPr>
            </a:p>
          </p:txBody>
        </p:sp>
        <p:grpSp>
          <p:nvGrpSpPr>
            <p:cNvPr id="10" name="组合 9"/>
            <p:cNvGrpSpPr/>
            <p:nvPr/>
          </p:nvGrpSpPr>
          <p:grpSpPr>
            <a:xfrm>
              <a:off x="3438151" y="1949352"/>
              <a:ext cx="365874" cy="357593"/>
              <a:chOff x="5710238" y="3049588"/>
              <a:chExt cx="771526" cy="754062"/>
            </a:xfrm>
            <a:solidFill>
              <a:srgbClr val="777777"/>
            </a:solidFill>
          </p:grpSpPr>
          <p:sp>
            <p:nvSpPr>
              <p:cNvPr id="11" name="Freeform 355"/>
              <p:cNvSpPr>
                <a:spLocks/>
              </p:cNvSpPr>
              <p:nvPr/>
            </p:nvSpPr>
            <p:spPr bwMode="auto">
              <a:xfrm>
                <a:off x="6026151" y="3049588"/>
                <a:ext cx="106363" cy="125413"/>
              </a:xfrm>
              <a:custGeom>
                <a:avLst/>
                <a:gdLst>
                  <a:gd name="T0" fmla="*/ 11 w 28"/>
                  <a:gd name="T1" fmla="*/ 32 h 33"/>
                  <a:gd name="T2" fmla="*/ 26 w 28"/>
                  <a:gd name="T3" fmla="*/ 19 h 33"/>
                  <a:gd name="T4" fmla="*/ 17 w 28"/>
                  <a:gd name="T5" fmla="*/ 1 h 33"/>
                  <a:gd name="T6" fmla="*/ 1 w 28"/>
                  <a:gd name="T7" fmla="*/ 14 h 33"/>
                  <a:gd name="T8" fmla="*/ 11 w 28"/>
                  <a:gd name="T9" fmla="*/ 32 h 33"/>
                </a:gdLst>
                <a:ahLst/>
                <a:cxnLst>
                  <a:cxn ang="0">
                    <a:pos x="T0" y="T1"/>
                  </a:cxn>
                  <a:cxn ang="0">
                    <a:pos x="T2" y="T3"/>
                  </a:cxn>
                  <a:cxn ang="0">
                    <a:pos x="T4" y="T5"/>
                  </a:cxn>
                  <a:cxn ang="0">
                    <a:pos x="T6" y="T7"/>
                  </a:cxn>
                  <a:cxn ang="0">
                    <a:pos x="T8" y="T9"/>
                  </a:cxn>
                </a:cxnLst>
                <a:rect l="0" t="0" r="r" b="b"/>
                <a:pathLst>
                  <a:path w="28" h="33">
                    <a:moveTo>
                      <a:pt x="11" y="32"/>
                    </a:moveTo>
                    <a:cubicBezTo>
                      <a:pt x="18" y="33"/>
                      <a:pt x="24" y="27"/>
                      <a:pt x="26" y="19"/>
                    </a:cubicBezTo>
                    <a:cubicBezTo>
                      <a:pt x="28" y="10"/>
                      <a:pt x="24" y="2"/>
                      <a:pt x="17" y="1"/>
                    </a:cubicBezTo>
                    <a:cubicBezTo>
                      <a:pt x="10" y="0"/>
                      <a:pt x="3" y="6"/>
                      <a:pt x="1" y="14"/>
                    </a:cubicBezTo>
                    <a:cubicBezTo>
                      <a:pt x="0" y="22"/>
                      <a:pt x="4" y="30"/>
                      <a:pt x="11"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2" name="Freeform 356"/>
              <p:cNvSpPr>
                <a:spLocks/>
              </p:cNvSpPr>
              <p:nvPr/>
            </p:nvSpPr>
            <p:spPr bwMode="auto">
              <a:xfrm>
                <a:off x="5797551" y="3160713"/>
                <a:ext cx="479425" cy="498475"/>
              </a:xfrm>
              <a:custGeom>
                <a:avLst/>
                <a:gdLst>
                  <a:gd name="T0" fmla="*/ 27 w 126"/>
                  <a:gd name="T1" fmla="*/ 32 h 131"/>
                  <a:gd name="T2" fmla="*/ 40 w 126"/>
                  <a:gd name="T3" fmla="*/ 22 h 131"/>
                  <a:gd name="T4" fmla="*/ 26 w 126"/>
                  <a:gd name="T5" fmla="*/ 62 h 131"/>
                  <a:gd name="T6" fmla="*/ 26 w 126"/>
                  <a:gd name="T7" fmla="*/ 62 h 131"/>
                  <a:gd name="T8" fmla="*/ 36 w 126"/>
                  <a:gd name="T9" fmla="*/ 66 h 131"/>
                  <a:gd name="T10" fmla="*/ 31 w 126"/>
                  <a:gd name="T11" fmla="*/ 91 h 131"/>
                  <a:gd name="T12" fmla="*/ 17 w 126"/>
                  <a:gd name="T13" fmla="*/ 123 h 131"/>
                  <a:gd name="T14" fmla="*/ 32 w 126"/>
                  <a:gd name="T15" fmla="*/ 131 h 131"/>
                  <a:gd name="T16" fmla="*/ 51 w 126"/>
                  <a:gd name="T17" fmla="*/ 88 h 131"/>
                  <a:gd name="T18" fmla="*/ 54 w 126"/>
                  <a:gd name="T19" fmla="*/ 74 h 131"/>
                  <a:gd name="T20" fmla="*/ 75 w 126"/>
                  <a:gd name="T21" fmla="*/ 75 h 131"/>
                  <a:gd name="T22" fmla="*/ 73 w 126"/>
                  <a:gd name="T23" fmla="*/ 79 h 131"/>
                  <a:gd name="T24" fmla="*/ 70 w 126"/>
                  <a:gd name="T25" fmla="*/ 96 h 131"/>
                  <a:gd name="T26" fmla="*/ 86 w 126"/>
                  <a:gd name="T27" fmla="*/ 100 h 131"/>
                  <a:gd name="T28" fmla="*/ 92 w 126"/>
                  <a:gd name="T29" fmla="*/ 80 h 131"/>
                  <a:gd name="T30" fmla="*/ 95 w 126"/>
                  <a:gd name="T31" fmla="*/ 69 h 131"/>
                  <a:gd name="T32" fmla="*/ 86 w 126"/>
                  <a:gd name="T33" fmla="*/ 57 h 131"/>
                  <a:gd name="T34" fmla="*/ 86 w 126"/>
                  <a:gd name="T35" fmla="*/ 57 h 131"/>
                  <a:gd name="T36" fmla="*/ 85 w 126"/>
                  <a:gd name="T37" fmla="*/ 57 h 131"/>
                  <a:gd name="T38" fmla="*/ 84 w 126"/>
                  <a:gd name="T39" fmla="*/ 57 h 131"/>
                  <a:gd name="T40" fmla="*/ 81 w 126"/>
                  <a:gd name="T41" fmla="*/ 56 h 131"/>
                  <a:gd name="T42" fmla="*/ 76 w 126"/>
                  <a:gd name="T43" fmla="*/ 56 h 131"/>
                  <a:gd name="T44" fmla="*/ 66 w 126"/>
                  <a:gd name="T45" fmla="*/ 55 h 131"/>
                  <a:gd name="T46" fmla="*/ 74 w 126"/>
                  <a:gd name="T47" fmla="*/ 27 h 131"/>
                  <a:gd name="T48" fmla="*/ 78 w 126"/>
                  <a:gd name="T49" fmla="*/ 33 h 131"/>
                  <a:gd name="T50" fmla="*/ 83 w 126"/>
                  <a:gd name="T51" fmla="*/ 39 h 131"/>
                  <a:gd name="T52" fmla="*/ 84 w 126"/>
                  <a:gd name="T53" fmla="*/ 40 h 131"/>
                  <a:gd name="T54" fmla="*/ 91 w 126"/>
                  <a:gd name="T55" fmla="*/ 45 h 131"/>
                  <a:gd name="T56" fmla="*/ 91 w 126"/>
                  <a:gd name="T57" fmla="*/ 45 h 131"/>
                  <a:gd name="T58" fmla="*/ 91 w 126"/>
                  <a:gd name="T59" fmla="*/ 45 h 131"/>
                  <a:gd name="T60" fmla="*/ 92 w 126"/>
                  <a:gd name="T61" fmla="*/ 45 h 131"/>
                  <a:gd name="T62" fmla="*/ 95 w 126"/>
                  <a:gd name="T63" fmla="*/ 45 h 131"/>
                  <a:gd name="T64" fmla="*/ 126 w 126"/>
                  <a:gd name="T65" fmla="*/ 45 h 131"/>
                  <a:gd name="T66" fmla="*/ 126 w 126"/>
                  <a:gd name="T67" fmla="*/ 28 h 131"/>
                  <a:gd name="T68" fmla="*/ 95 w 126"/>
                  <a:gd name="T69" fmla="*/ 29 h 131"/>
                  <a:gd name="T70" fmla="*/ 94 w 126"/>
                  <a:gd name="T71" fmla="*/ 29 h 131"/>
                  <a:gd name="T72" fmla="*/ 91 w 126"/>
                  <a:gd name="T73" fmla="*/ 24 h 131"/>
                  <a:gd name="T74" fmla="*/ 81 w 126"/>
                  <a:gd name="T75" fmla="*/ 12 h 131"/>
                  <a:gd name="T76" fmla="*/ 75 w 126"/>
                  <a:gd name="T77" fmla="*/ 9 h 131"/>
                  <a:gd name="T78" fmla="*/ 74 w 126"/>
                  <a:gd name="T79" fmla="*/ 8 h 131"/>
                  <a:gd name="T80" fmla="*/ 76 w 126"/>
                  <a:gd name="T81" fmla="*/ 14 h 131"/>
                  <a:gd name="T82" fmla="*/ 71 w 126"/>
                  <a:gd name="T83" fmla="*/ 16 h 131"/>
                  <a:gd name="T84" fmla="*/ 71 w 126"/>
                  <a:gd name="T85" fmla="*/ 21 h 131"/>
                  <a:gd name="T86" fmla="*/ 61 w 126"/>
                  <a:gd name="T87" fmla="*/ 37 h 131"/>
                  <a:gd name="T88" fmla="*/ 68 w 126"/>
                  <a:gd name="T89" fmla="*/ 12 h 131"/>
                  <a:gd name="T90" fmla="*/ 69 w 126"/>
                  <a:gd name="T91" fmla="*/ 11 h 131"/>
                  <a:gd name="T92" fmla="*/ 70 w 126"/>
                  <a:gd name="T93" fmla="*/ 6 h 131"/>
                  <a:gd name="T94" fmla="*/ 68 w 126"/>
                  <a:gd name="T95" fmla="*/ 5 h 131"/>
                  <a:gd name="T96" fmla="*/ 65 w 126"/>
                  <a:gd name="T97" fmla="*/ 10 h 131"/>
                  <a:gd name="T98" fmla="*/ 65 w 126"/>
                  <a:gd name="T99" fmla="*/ 11 h 131"/>
                  <a:gd name="T100" fmla="*/ 57 w 126"/>
                  <a:gd name="T101" fmla="*/ 35 h 131"/>
                  <a:gd name="T102" fmla="*/ 58 w 126"/>
                  <a:gd name="T103" fmla="*/ 17 h 131"/>
                  <a:gd name="T104" fmla="*/ 61 w 126"/>
                  <a:gd name="T105" fmla="*/ 12 h 131"/>
                  <a:gd name="T106" fmla="*/ 59 w 126"/>
                  <a:gd name="T107" fmla="*/ 8 h 131"/>
                  <a:gd name="T108" fmla="*/ 63 w 126"/>
                  <a:gd name="T109" fmla="*/ 4 h 131"/>
                  <a:gd name="T110" fmla="*/ 53 w 126"/>
                  <a:gd name="T111" fmla="*/ 1 h 131"/>
                  <a:gd name="T112" fmla="*/ 44 w 126"/>
                  <a:gd name="T113" fmla="*/ 1 h 131"/>
                  <a:gd name="T114" fmla="*/ 18 w 126"/>
                  <a:gd name="T115" fmla="*/ 19 h 131"/>
                  <a:gd name="T116" fmla="*/ 0 w 126"/>
                  <a:gd name="T117" fmla="*/ 49 h 131"/>
                  <a:gd name="T118" fmla="*/ 15 w 126"/>
                  <a:gd name="T119" fmla="*/ 57 h 131"/>
                  <a:gd name="T120" fmla="*/ 27 w 126"/>
                  <a:gd name="T121" fmla="*/ 3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 h="131">
                    <a:moveTo>
                      <a:pt x="27" y="32"/>
                    </a:moveTo>
                    <a:cubicBezTo>
                      <a:pt x="40" y="22"/>
                      <a:pt x="40" y="22"/>
                      <a:pt x="40" y="22"/>
                    </a:cubicBezTo>
                    <a:cubicBezTo>
                      <a:pt x="35" y="36"/>
                      <a:pt x="30" y="49"/>
                      <a:pt x="26" y="62"/>
                    </a:cubicBezTo>
                    <a:cubicBezTo>
                      <a:pt x="26" y="62"/>
                      <a:pt x="26" y="62"/>
                      <a:pt x="26" y="62"/>
                    </a:cubicBezTo>
                    <a:cubicBezTo>
                      <a:pt x="29" y="64"/>
                      <a:pt x="33" y="65"/>
                      <a:pt x="36" y="66"/>
                    </a:cubicBezTo>
                    <a:cubicBezTo>
                      <a:pt x="35" y="75"/>
                      <a:pt x="33" y="85"/>
                      <a:pt x="31" y="91"/>
                    </a:cubicBezTo>
                    <a:cubicBezTo>
                      <a:pt x="17" y="123"/>
                      <a:pt x="17" y="123"/>
                      <a:pt x="17" y="123"/>
                    </a:cubicBezTo>
                    <a:cubicBezTo>
                      <a:pt x="32" y="131"/>
                      <a:pt x="32" y="131"/>
                      <a:pt x="32" y="131"/>
                    </a:cubicBezTo>
                    <a:cubicBezTo>
                      <a:pt x="37" y="119"/>
                      <a:pt x="46" y="107"/>
                      <a:pt x="51" y="88"/>
                    </a:cubicBezTo>
                    <a:cubicBezTo>
                      <a:pt x="52" y="83"/>
                      <a:pt x="53" y="78"/>
                      <a:pt x="54" y="74"/>
                    </a:cubicBezTo>
                    <a:cubicBezTo>
                      <a:pt x="75" y="75"/>
                      <a:pt x="75" y="75"/>
                      <a:pt x="75" y="75"/>
                    </a:cubicBezTo>
                    <a:cubicBezTo>
                      <a:pt x="73" y="79"/>
                      <a:pt x="73" y="79"/>
                      <a:pt x="73" y="79"/>
                    </a:cubicBezTo>
                    <a:cubicBezTo>
                      <a:pt x="70" y="96"/>
                      <a:pt x="70" y="96"/>
                      <a:pt x="70" y="96"/>
                    </a:cubicBezTo>
                    <a:cubicBezTo>
                      <a:pt x="86" y="100"/>
                      <a:pt x="86" y="100"/>
                      <a:pt x="86" y="100"/>
                    </a:cubicBezTo>
                    <a:cubicBezTo>
                      <a:pt x="88" y="95"/>
                      <a:pt x="90" y="88"/>
                      <a:pt x="92" y="80"/>
                    </a:cubicBezTo>
                    <a:cubicBezTo>
                      <a:pt x="95" y="69"/>
                      <a:pt x="95" y="69"/>
                      <a:pt x="95" y="69"/>
                    </a:cubicBezTo>
                    <a:cubicBezTo>
                      <a:pt x="86" y="57"/>
                      <a:pt x="86" y="57"/>
                      <a:pt x="86" y="57"/>
                    </a:cubicBezTo>
                    <a:cubicBezTo>
                      <a:pt x="86" y="57"/>
                      <a:pt x="86" y="57"/>
                      <a:pt x="86" y="57"/>
                    </a:cubicBezTo>
                    <a:cubicBezTo>
                      <a:pt x="85" y="57"/>
                      <a:pt x="85" y="57"/>
                      <a:pt x="85" y="57"/>
                    </a:cubicBezTo>
                    <a:cubicBezTo>
                      <a:pt x="84" y="57"/>
                      <a:pt x="84" y="57"/>
                      <a:pt x="84" y="57"/>
                    </a:cubicBezTo>
                    <a:cubicBezTo>
                      <a:pt x="81" y="56"/>
                      <a:pt x="81" y="56"/>
                      <a:pt x="81" y="56"/>
                    </a:cubicBezTo>
                    <a:cubicBezTo>
                      <a:pt x="76" y="56"/>
                      <a:pt x="76" y="56"/>
                      <a:pt x="76" y="56"/>
                    </a:cubicBezTo>
                    <a:cubicBezTo>
                      <a:pt x="72" y="56"/>
                      <a:pt x="69" y="56"/>
                      <a:pt x="66" y="55"/>
                    </a:cubicBezTo>
                    <a:cubicBezTo>
                      <a:pt x="69" y="46"/>
                      <a:pt x="72" y="36"/>
                      <a:pt x="74" y="27"/>
                    </a:cubicBezTo>
                    <a:cubicBezTo>
                      <a:pt x="78" y="33"/>
                      <a:pt x="78" y="33"/>
                      <a:pt x="78" y="33"/>
                    </a:cubicBezTo>
                    <a:cubicBezTo>
                      <a:pt x="83" y="39"/>
                      <a:pt x="83" y="39"/>
                      <a:pt x="83" y="39"/>
                    </a:cubicBezTo>
                    <a:cubicBezTo>
                      <a:pt x="84" y="40"/>
                      <a:pt x="84" y="40"/>
                      <a:pt x="84" y="40"/>
                    </a:cubicBezTo>
                    <a:cubicBezTo>
                      <a:pt x="91" y="45"/>
                      <a:pt x="91" y="45"/>
                      <a:pt x="91" y="45"/>
                    </a:cubicBezTo>
                    <a:cubicBezTo>
                      <a:pt x="91" y="45"/>
                      <a:pt x="91" y="45"/>
                      <a:pt x="91" y="45"/>
                    </a:cubicBezTo>
                    <a:cubicBezTo>
                      <a:pt x="91" y="45"/>
                      <a:pt x="91" y="45"/>
                      <a:pt x="91" y="45"/>
                    </a:cubicBezTo>
                    <a:cubicBezTo>
                      <a:pt x="92" y="45"/>
                      <a:pt x="92" y="45"/>
                      <a:pt x="92" y="45"/>
                    </a:cubicBezTo>
                    <a:cubicBezTo>
                      <a:pt x="95" y="45"/>
                      <a:pt x="95" y="45"/>
                      <a:pt x="95" y="45"/>
                    </a:cubicBezTo>
                    <a:cubicBezTo>
                      <a:pt x="126" y="45"/>
                      <a:pt x="126" y="45"/>
                      <a:pt x="126" y="45"/>
                    </a:cubicBezTo>
                    <a:cubicBezTo>
                      <a:pt x="126" y="39"/>
                      <a:pt x="126" y="34"/>
                      <a:pt x="126" y="28"/>
                    </a:cubicBezTo>
                    <a:cubicBezTo>
                      <a:pt x="95" y="29"/>
                      <a:pt x="95" y="29"/>
                      <a:pt x="95" y="29"/>
                    </a:cubicBezTo>
                    <a:cubicBezTo>
                      <a:pt x="94" y="29"/>
                      <a:pt x="94" y="29"/>
                      <a:pt x="94" y="29"/>
                    </a:cubicBezTo>
                    <a:cubicBezTo>
                      <a:pt x="91" y="24"/>
                      <a:pt x="91" y="24"/>
                      <a:pt x="91" y="24"/>
                    </a:cubicBezTo>
                    <a:cubicBezTo>
                      <a:pt x="81" y="12"/>
                      <a:pt x="81" y="12"/>
                      <a:pt x="81" y="12"/>
                    </a:cubicBezTo>
                    <a:cubicBezTo>
                      <a:pt x="80" y="10"/>
                      <a:pt x="78" y="9"/>
                      <a:pt x="75" y="9"/>
                    </a:cubicBezTo>
                    <a:cubicBezTo>
                      <a:pt x="75" y="8"/>
                      <a:pt x="75" y="8"/>
                      <a:pt x="74" y="8"/>
                    </a:cubicBezTo>
                    <a:cubicBezTo>
                      <a:pt x="76" y="14"/>
                      <a:pt x="76" y="14"/>
                      <a:pt x="76" y="14"/>
                    </a:cubicBezTo>
                    <a:cubicBezTo>
                      <a:pt x="71" y="16"/>
                      <a:pt x="71" y="16"/>
                      <a:pt x="71" y="16"/>
                    </a:cubicBezTo>
                    <a:cubicBezTo>
                      <a:pt x="71" y="21"/>
                      <a:pt x="71" y="21"/>
                      <a:pt x="71" y="21"/>
                    </a:cubicBezTo>
                    <a:cubicBezTo>
                      <a:pt x="61" y="37"/>
                      <a:pt x="61" y="37"/>
                      <a:pt x="61" y="37"/>
                    </a:cubicBezTo>
                    <a:cubicBezTo>
                      <a:pt x="68" y="12"/>
                      <a:pt x="68" y="12"/>
                      <a:pt x="68" y="12"/>
                    </a:cubicBezTo>
                    <a:cubicBezTo>
                      <a:pt x="69" y="11"/>
                      <a:pt x="69" y="11"/>
                      <a:pt x="69" y="11"/>
                    </a:cubicBezTo>
                    <a:cubicBezTo>
                      <a:pt x="70" y="6"/>
                      <a:pt x="70" y="6"/>
                      <a:pt x="70" y="6"/>
                    </a:cubicBezTo>
                    <a:cubicBezTo>
                      <a:pt x="68" y="5"/>
                      <a:pt x="68" y="5"/>
                      <a:pt x="68" y="5"/>
                    </a:cubicBezTo>
                    <a:cubicBezTo>
                      <a:pt x="65" y="10"/>
                      <a:pt x="65" y="10"/>
                      <a:pt x="65" y="10"/>
                    </a:cubicBezTo>
                    <a:cubicBezTo>
                      <a:pt x="65" y="11"/>
                      <a:pt x="65" y="11"/>
                      <a:pt x="65" y="11"/>
                    </a:cubicBezTo>
                    <a:cubicBezTo>
                      <a:pt x="57" y="35"/>
                      <a:pt x="57" y="35"/>
                      <a:pt x="57" y="35"/>
                    </a:cubicBezTo>
                    <a:cubicBezTo>
                      <a:pt x="58" y="17"/>
                      <a:pt x="58" y="17"/>
                      <a:pt x="58" y="17"/>
                    </a:cubicBezTo>
                    <a:cubicBezTo>
                      <a:pt x="61" y="12"/>
                      <a:pt x="61" y="12"/>
                      <a:pt x="61" y="12"/>
                    </a:cubicBezTo>
                    <a:cubicBezTo>
                      <a:pt x="59" y="8"/>
                      <a:pt x="59" y="8"/>
                      <a:pt x="59" y="8"/>
                    </a:cubicBezTo>
                    <a:cubicBezTo>
                      <a:pt x="63" y="4"/>
                      <a:pt x="63" y="4"/>
                      <a:pt x="63" y="4"/>
                    </a:cubicBezTo>
                    <a:cubicBezTo>
                      <a:pt x="60" y="3"/>
                      <a:pt x="56" y="2"/>
                      <a:pt x="53" y="1"/>
                    </a:cubicBezTo>
                    <a:cubicBezTo>
                      <a:pt x="48" y="0"/>
                      <a:pt x="47" y="0"/>
                      <a:pt x="44" y="1"/>
                    </a:cubicBezTo>
                    <a:cubicBezTo>
                      <a:pt x="18" y="19"/>
                      <a:pt x="18" y="19"/>
                      <a:pt x="18" y="19"/>
                    </a:cubicBezTo>
                    <a:cubicBezTo>
                      <a:pt x="7" y="34"/>
                      <a:pt x="6" y="39"/>
                      <a:pt x="0" y="49"/>
                    </a:cubicBezTo>
                    <a:cubicBezTo>
                      <a:pt x="5" y="52"/>
                      <a:pt x="10" y="55"/>
                      <a:pt x="15" y="57"/>
                    </a:cubicBezTo>
                    <a:cubicBezTo>
                      <a:pt x="19" y="49"/>
                      <a:pt x="27" y="35"/>
                      <a:pt x="27" y="32"/>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3" name="Freeform 357"/>
              <p:cNvSpPr>
                <a:spLocks noEditPoints="1"/>
              </p:cNvSpPr>
              <p:nvPr/>
            </p:nvSpPr>
            <p:spPr bwMode="auto">
              <a:xfrm>
                <a:off x="5710238" y="3370263"/>
                <a:ext cx="169863" cy="155575"/>
              </a:xfrm>
              <a:custGeom>
                <a:avLst/>
                <a:gdLst>
                  <a:gd name="T0" fmla="*/ 5 w 45"/>
                  <a:gd name="T1" fmla="*/ 33 h 41"/>
                  <a:gd name="T2" fmla="*/ 7 w 45"/>
                  <a:gd name="T3" fmla="*/ 32 h 41"/>
                  <a:gd name="T4" fmla="*/ 7 w 45"/>
                  <a:gd name="T5" fmla="*/ 32 h 41"/>
                  <a:gd name="T6" fmla="*/ 29 w 45"/>
                  <a:gd name="T7" fmla="*/ 39 h 41"/>
                  <a:gd name="T8" fmla="*/ 29 w 45"/>
                  <a:gd name="T9" fmla="*/ 39 h 41"/>
                  <a:gd name="T10" fmla="*/ 30 w 45"/>
                  <a:gd name="T11" fmla="*/ 41 h 41"/>
                  <a:gd name="T12" fmla="*/ 32 w 45"/>
                  <a:gd name="T13" fmla="*/ 41 h 41"/>
                  <a:gd name="T14" fmla="*/ 33 w 45"/>
                  <a:gd name="T15" fmla="*/ 40 h 41"/>
                  <a:gd name="T16" fmla="*/ 33 w 45"/>
                  <a:gd name="T17" fmla="*/ 40 h 41"/>
                  <a:gd name="T18" fmla="*/ 38 w 45"/>
                  <a:gd name="T19" fmla="*/ 37 h 41"/>
                  <a:gd name="T20" fmla="*/ 44 w 45"/>
                  <a:gd name="T21" fmla="*/ 18 h 41"/>
                  <a:gd name="T22" fmla="*/ 41 w 45"/>
                  <a:gd name="T23" fmla="*/ 13 h 41"/>
                  <a:gd name="T24" fmla="*/ 36 w 45"/>
                  <a:gd name="T25" fmla="*/ 11 h 41"/>
                  <a:gd name="T26" fmla="*/ 36 w 45"/>
                  <a:gd name="T27" fmla="*/ 11 h 41"/>
                  <a:gd name="T28" fmla="*/ 32 w 45"/>
                  <a:gd name="T29" fmla="*/ 4 h 41"/>
                  <a:gd name="T30" fmla="*/ 25 w 45"/>
                  <a:gd name="T31" fmla="*/ 1 h 41"/>
                  <a:gd name="T32" fmla="*/ 17 w 45"/>
                  <a:gd name="T33" fmla="*/ 5 h 41"/>
                  <a:gd name="T34" fmla="*/ 17 w 45"/>
                  <a:gd name="T35" fmla="*/ 6 h 41"/>
                  <a:gd name="T36" fmla="*/ 12 w 45"/>
                  <a:gd name="T37" fmla="*/ 4 h 41"/>
                  <a:gd name="T38" fmla="*/ 7 w 45"/>
                  <a:gd name="T39" fmla="*/ 7 h 41"/>
                  <a:gd name="T40" fmla="*/ 1 w 45"/>
                  <a:gd name="T41" fmla="*/ 25 h 41"/>
                  <a:gd name="T42" fmla="*/ 3 w 45"/>
                  <a:gd name="T43" fmla="*/ 30 h 41"/>
                  <a:gd name="T44" fmla="*/ 3 w 45"/>
                  <a:gd name="T45" fmla="*/ 31 h 41"/>
                  <a:gd name="T46" fmla="*/ 3 w 45"/>
                  <a:gd name="T47" fmla="*/ 32 h 41"/>
                  <a:gd name="T48" fmla="*/ 5 w 45"/>
                  <a:gd name="T49" fmla="*/ 33 h 41"/>
                  <a:gd name="T50" fmla="*/ 20 w 45"/>
                  <a:gd name="T51" fmla="*/ 6 h 41"/>
                  <a:gd name="T52" fmla="*/ 24 w 45"/>
                  <a:gd name="T53" fmla="*/ 4 h 41"/>
                  <a:gd name="T54" fmla="*/ 31 w 45"/>
                  <a:gd name="T55" fmla="*/ 7 h 41"/>
                  <a:gd name="T56" fmla="*/ 33 w 45"/>
                  <a:gd name="T57" fmla="*/ 10 h 41"/>
                  <a:gd name="T58" fmla="*/ 33 w 45"/>
                  <a:gd name="T59" fmla="*/ 10 h 41"/>
                  <a:gd name="T60" fmla="*/ 20 w 45"/>
                  <a:gd name="T6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5" h="41">
                    <a:moveTo>
                      <a:pt x="5" y="33"/>
                    </a:moveTo>
                    <a:cubicBezTo>
                      <a:pt x="6" y="33"/>
                      <a:pt x="7" y="33"/>
                      <a:pt x="7" y="32"/>
                    </a:cubicBezTo>
                    <a:cubicBezTo>
                      <a:pt x="7" y="32"/>
                      <a:pt x="7" y="32"/>
                      <a:pt x="7" y="32"/>
                    </a:cubicBezTo>
                    <a:cubicBezTo>
                      <a:pt x="29" y="39"/>
                      <a:pt x="29" y="39"/>
                      <a:pt x="29" y="39"/>
                    </a:cubicBezTo>
                    <a:cubicBezTo>
                      <a:pt x="29" y="39"/>
                      <a:pt x="29" y="39"/>
                      <a:pt x="29" y="39"/>
                    </a:cubicBezTo>
                    <a:cubicBezTo>
                      <a:pt x="29" y="40"/>
                      <a:pt x="29" y="40"/>
                      <a:pt x="30" y="41"/>
                    </a:cubicBezTo>
                    <a:cubicBezTo>
                      <a:pt x="32" y="41"/>
                      <a:pt x="32" y="41"/>
                      <a:pt x="32" y="41"/>
                    </a:cubicBezTo>
                    <a:cubicBezTo>
                      <a:pt x="32" y="41"/>
                      <a:pt x="33" y="41"/>
                      <a:pt x="33" y="40"/>
                    </a:cubicBezTo>
                    <a:cubicBezTo>
                      <a:pt x="33" y="40"/>
                      <a:pt x="33" y="40"/>
                      <a:pt x="33" y="40"/>
                    </a:cubicBezTo>
                    <a:cubicBezTo>
                      <a:pt x="35" y="40"/>
                      <a:pt x="37" y="39"/>
                      <a:pt x="38" y="37"/>
                    </a:cubicBezTo>
                    <a:cubicBezTo>
                      <a:pt x="44" y="18"/>
                      <a:pt x="44" y="18"/>
                      <a:pt x="44" y="18"/>
                    </a:cubicBezTo>
                    <a:cubicBezTo>
                      <a:pt x="45" y="16"/>
                      <a:pt x="43" y="14"/>
                      <a:pt x="41" y="13"/>
                    </a:cubicBezTo>
                    <a:cubicBezTo>
                      <a:pt x="36" y="11"/>
                      <a:pt x="36" y="11"/>
                      <a:pt x="36" y="11"/>
                    </a:cubicBezTo>
                    <a:cubicBezTo>
                      <a:pt x="36" y="11"/>
                      <a:pt x="36" y="11"/>
                      <a:pt x="36" y="11"/>
                    </a:cubicBezTo>
                    <a:cubicBezTo>
                      <a:pt x="37" y="8"/>
                      <a:pt x="35" y="4"/>
                      <a:pt x="32" y="4"/>
                    </a:cubicBezTo>
                    <a:cubicBezTo>
                      <a:pt x="25" y="1"/>
                      <a:pt x="25" y="1"/>
                      <a:pt x="25" y="1"/>
                    </a:cubicBezTo>
                    <a:cubicBezTo>
                      <a:pt x="22" y="0"/>
                      <a:pt x="18" y="2"/>
                      <a:pt x="17" y="5"/>
                    </a:cubicBezTo>
                    <a:cubicBezTo>
                      <a:pt x="17" y="6"/>
                      <a:pt x="17" y="6"/>
                      <a:pt x="17" y="6"/>
                    </a:cubicBezTo>
                    <a:cubicBezTo>
                      <a:pt x="12" y="4"/>
                      <a:pt x="12" y="4"/>
                      <a:pt x="12" y="4"/>
                    </a:cubicBezTo>
                    <a:cubicBezTo>
                      <a:pt x="10" y="3"/>
                      <a:pt x="7" y="4"/>
                      <a:pt x="7" y="7"/>
                    </a:cubicBezTo>
                    <a:cubicBezTo>
                      <a:pt x="1" y="25"/>
                      <a:pt x="1" y="25"/>
                      <a:pt x="1" y="25"/>
                    </a:cubicBezTo>
                    <a:cubicBezTo>
                      <a:pt x="0" y="27"/>
                      <a:pt x="1" y="30"/>
                      <a:pt x="3" y="30"/>
                    </a:cubicBezTo>
                    <a:cubicBezTo>
                      <a:pt x="3" y="31"/>
                      <a:pt x="3" y="31"/>
                      <a:pt x="3" y="31"/>
                    </a:cubicBezTo>
                    <a:cubicBezTo>
                      <a:pt x="2" y="31"/>
                      <a:pt x="3" y="32"/>
                      <a:pt x="3" y="32"/>
                    </a:cubicBezTo>
                    <a:lnTo>
                      <a:pt x="5" y="33"/>
                    </a:lnTo>
                    <a:close/>
                    <a:moveTo>
                      <a:pt x="20" y="6"/>
                    </a:moveTo>
                    <a:cubicBezTo>
                      <a:pt x="21" y="4"/>
                      <a:pt x="22" y="4"/>
                      <a:pt x="24" y="4"/>
                    </a:cubicBezTo>
                    <a:cubicBezTo>
                      <a:pt x="31" y="7"/>
                      <a:pt x="31" y="7"/>
                      <a:pt x="31" y="7"/>
                    </a:cubicBezTo>
                    <a:cubicBezTo>
                      <a:pt x="33" y="7"/>
                      <a:pt x="33" y="8"/>
                      <a:pt x="33" y="10"/>
                    </a:cubicBezTo>
                    <a:cubicBezTo>
                      <a:pt x="33" y="10"/>
                      <a:pt x="33" y="10"/>
                      <a:pt x="33" y="10"/>
                    </a:cubicBezTo>
                    <a:cubicBezTo>
                      <a:pt x="20" y="6"/>
                      <a:pt x="20" y="6"/>
                      <a:pt x="20" y="6"/>
                    </a:cubicBez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sp>
            <p:nvSpPr>
              <p:cNvPr id="14" name="Freeform 358"/>
              <p:cNvSpPr>
                <a:spLocks/>
              </p:cNvSpPr>
              <p:nvPr/>
            </p:nvSpPr>
            <p:spPr bwMode="auto">
              <a:xfrm>
                <a:off x="5721351" y="3340100"/>
                <a:ext cx="760413" cy="463550"/>
              </a:xfrm>
              <a:custGeom>
                <a:avLst/>
                <a:gdLst>
                  <a:gd name="T0" fmla="*/ 479 w 479"/>
                  <a:gd name="T1" fmla="*/ 0 h 292"/>
                  <a:gd name="T2" fmla="*/ 395 w 479"/>
                  <a:gd name="T3" fmla="*/ 33 h 292"/>
                  <a:gd name="T4" fmla="*/ 412 w 479"/>
                  <a:gd name="T5" fmla="*/ 45 h 292"/>
                  <a:gd name="T6" fmla="*/ 307 w 479"/>
                  <a:gd name="T7" fmla="*/ 158 h 292"/>
                  <a:gd name="T8" fmla="*/ 213 w 479"/>
                  <a:gd name="T9" fmla="*/ 148 h 292"/>
                  <a:gd name="T10" fmla="*/ 139 w 479"/>
                  <a:gd name="T11" fmla="*/ 225 h 292"/>
                  <a:gd name="T12" fmla="*/ 62 w 479"/>
                  <a:gd name="T13" fmla="*/ 187 h 292"/>
                  <a:gd name="T14" fmla="*/ 0 w 479"/>
                  <a:gd name="T15" fmla="*/ 266 h 292"/>
                  <a:gd name="T16" fmla="*/ 33 w 479"/>
                  <a:gd name="T17" fmla="*/ 292 h 292"/>
                  <a:gd name="T18" fmla="*/ 74 w 479"/>
                  <a:gd name="T19" fmla="*/ 242 h 292"/>
                  <a:gd name="T20" fmla="*/ 148 w 479"/>
                  <a:gd name="T21" fmla="*/ 278 h 292"/>
                  <a:gd name="T22" fmla="*/ 230 w 479"/>
                  <a:gd name="T23" fmla="*/ 194 h 292"/>
                  <a:gd name="T24" fmla="*/ 323 w 479"/>
                  <a:gd name="T25" fmla="*/ 204 h 292"/>
                  <a:gd name="T26" fmla="*/ 448 w 479"/>
                  <a:gd name="T27" fmla="*/ 72 h 292"/>
                  <a:gd name="T28" fmla="*/ 472 w 479"/>
                  <a:gd name="T29" fmla="*/ 88 h 292"/>
                  <a:gd name="T30" fmla="*/ 479 w 479"/>
                  <a:gd name="T31" fmla="*/ 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79" h="292">
                    <a:moveTo>
                      <a:pt x="479" y="0"/>
                    </a:moveTo>
                    <a:lnTo>
                      <a:pt x="395" y="33"/>
                    </a:lnTo>
                    <a:lnTo>
                      <a:pt x="412" y="45"/>
                    </a:lnTo>
                    <a:lnTo>
                      <a:pt x="307" y="158"/>
                    </a:lnTo>
                    <a:lnTo>
                      <a:pt x="213" y="148"/>
                    </a:lnTo>
                    <a:lnTo>
                      <a:pt x="139" y="225"/>
                    </a:lnTo>
                    <a:lnTo>
                      <a:pt x="62" y="187"/>
                    </a:lnTo>
                    <a:lnTo>
                      <a:pt x="0" y="266"/>
                    </a:lnTo>
                    <a:lnTo>
                      <a:pt x="33" y="292"/>
                    </a:lnTo>
                    <a:lnTo>
                      <a:pt x="74" y="242"/>
                    </a:lnTo>
                    <a:lnTo>
                      <a:pt x="148" y="278"/>
                    </a:lnTo>
                    <a:lnTo>
                      <a:pt x="230" y="194"/>
                    </a:lnTo>
                    <a:lnTo>
                      <a:pt x="323" y="204"/>
                    </a:lnTo>
                    <a:lnTo>
                      <a:pt x="448" y="72"/>
                    </a:lnTo>
                    <a:lnTo>
                      <a:pt x="472" y="88"/>
                    </a:lnTo>
                    <a:lnTo>
                      <a:pt x="479" y="0"/>
                    </a:lnTo>
                    <a:close/>
                  </a:path>
                </a:pathLst>
              </a:custGeom>
              <a:solidFill>
                <a:srgbClr val="FFFFFF"/>
              </a:solidFill>
              <a:ln w="9525">
                <a:solidFill>
                  <a:srgbClr val="777777">
                    <a:lumMod val="20000"/>
                    <a:lumOff val="80000"/>
                  </a:srgbClr>
                </a:solidFill>
                <a:round/>
                <a:headEnd/>
                <a:tailEnd/>
              </a:ln>
              <a:extLst/>
            </p:spPr>
            <p:txBody>
              <a:bodyPr vert="horz" wrap="square" lIns="68580" tIns="34290" rIns="68580" bIns="34290" numCol="1" anchor="t" anchorCtr="0" compatLnSpc="1">
                <a:prstTxWarp prst="textNoShape">
                  <a:avLst/>
                </a:prstTxWarp>
              </a:bodyPr>
              <a:lstStyle/>
              <a:p>
                <a:pPr defTabSz="685937">
                  <a:defRPr/>
                </a:pPr>
                <a:endParaRPr lang="zh-CN" altLang="en-US" sz="1350" kern="0">
                  <a:solidFill>
                    <a:srgbClr val="FFFFFF"/>
                  </a:solidFill>
                  <a:latin typeface="+mj-ea"/>
                  <a:ea typeface="+mj-ea"/>
                </a:endParaRPr>
              </a:p>
            </p:txBody>
          </p:sp>
        </p:grpSp>
      </p:grpSp>
      <p:sp>
        <p:nvSpPr>
          <p:cNvPr id="15" name="Freeform 18">
            <a:hlinkClick r:id="rId3"/>
          </p:cNvPr>
          <p:cNvSpPr>
            <a:spLocks noEditPoints="1"/>
          </p:cNvSpPr>
          <p:nvPr/>
        </p:nvSpPr>
        <p:spPr bwMode="auto">
          <a:xfrm>
            <a:off x="857465"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6" name="Freeform 18">
            <a:hlinkClick r:id="rId3"/>
          </p:cNvPr>
          <p:cNvSpPr>
            <a:spLocks noEditPoints="1"/>
          </p:cNvSpPr>
          <p:nvPr/>
        </p:nvSpPr>
        <p:spPr bwMode="auto">
          <a:xfrm>
            <a:off x="1181832"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7" name="Freeform 18">
            <a:hlinkClick r:id="rId3"/>
          </p:cNvPr>
          <p:cNvSpPr>
            <a:spLocks noEditPoints="1"/>
          </p:cNvSpPr>
          <p:nvPr/>
        </p:nvSpPr>
        <p:spPr bwMode="auto">
          <a:xfrm>
            <a:off x="1485281"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8" name="Freeform 18">
            <a:hlinkClick r:id="rId3"/>
          </p:cNvPr>
          <p:cNvSpPr>
            <a:spLocks noEditPoints="1"/>
          </p:cNvSpPr>
          <p:nvPr/>
        </p:nvSpPr>
        <p:spPr bwMode="auto">
          <a:xfrm>
            <a:off x="1788730" y="2515730"/>
            <a:ext cx="303449" cy="308616"/>
          </a:xfrm>
          <a:custGeom>
            <a:avLst/>
            <a:gdLst>
              <a:gd name="T0" fmla="*/ 60 w 120"/>
              <a:gd name="T1" fmla="*/ 62 h 122"/>
              <a:gd name="T2" fmla="*/ 91 w 120"/>
              <a:gd name="T3" fmla="*/ 31 h 122"/>
              <a:gd name="T4" fmla="*/ 60 w 120"/>
              <a:gd name="T5" fmla="*/ 0 h 122"/>
              <a:gd name="T6" fmla="*/ 29 w 120"/>
              <a:gd name="T7" fmla="*/ 31 h 122"/>
              <a:gd name="T8" fmla="*/ 60 w 120"/>
              <a:gd name="T9" fmla="*/ 62 h 122"/>
              <a:gd name="T10" fmla="*/ 75 w 120"/>
              <a:gd name="T11" fmla="*/ 64 h 122"/>
              <a:gd name="T12" fmla="*/ 60 w 120"/>
              <a:gd name="T13" fmla="*/ 83 h 122"/>
              <a:gd name="T14" fmla="*/ 44 w 120"/>
              <a:gd name="T15" fmla="*/ 64 h 122"/>
              <a:gd name="T16" fmla="*/ 0 w 120"/>
              <a:gd name="T17" fmla="*/ 122 h 122"/>
              <a:gd name="T18" fmla="*/ 59 w 120"/>
              <a:gd name="T19" fmla="*/ 122 h 122"/>
              <a:gd name="T20" fmla="*/ 60 w 120"/>
              <a:gd name="T21" fmla="*/ 122 h 122"/>
              <a:gd name="T22" fmla="*/ 120 w 120"/>
              <a:gd name="T23" fmla="*/ 122 h 122"/>
              <a:gd name="T24" fmla="*/ 75 w 120"/>
              <a:gd name="T25" fmla="*/ 6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0" h="122">
                <a:moveTo>
                  <a:pt x="60" y="62"/>
                </a:moveTo>
                <a:cubicBezTo>
                  <a:pt x="77" y="62"/>
                  <a:pt x="91" y="48"/>
                  <a:pt x="91" y="31"/>
                </a:cubicBezTo>
                <a:cubicBezTo>
                  <a:pt x="91" y="13"/>
                  <a:pt x="77" y="0"/>
                  <a:pt x="60" y="0"/>
                </a:cubicBezTo>
                <a:cubicBezTo>
                  <a:pt x="43" y="0"/>
                  <a:pt x="29" y="13"/>
                  <a:pt x="29" y="31"/>
                </a:cubicBezTo>
                <a:cubicBezTo>
                  <a:pt x="29" y="48"/>
                  <a:pt x="43" y="62"/>
                  <a:pt x="60" y="62"/>
                </a:cubicBezTo>
                <a:moveTo>
                  <a:pt x="75" y="64"/>
                </a:moveTo>
                <a:cubicBezTo>
                  <a:pt x="60" y="83"/>
                  <a:pt x="60" y="83"/>
                  <a:pt x="60" y="83"/>
                </a:cubicBezTo>
                <a:cubicBezTo>
                  <a:pt x="44" y="64"/>
                  <a:pt x="44" y="64"/>
                  <a:pt x="44" y="64"/>
                </a:cubicBezTo>
                <a:cubicBezTo>
                  <a:pt x="44" y="64"/>
                  <a:pt x="10" y="63"/>
                  <a:pt x="0" y="122"/>
                </a:cubicBezTo>
                <a:cubicBezTo>
                  <a:pt x="59" y="122"/>
                  <a:pt x="59" y="122"/>
                  <a:pt x="59" y="122"/>
                </a:cubicBezTo>
                <a:cubicBezTo>
                  <a:pt x="60" y="122"/>
                  <a:pt x="60" y="122"/>
                  <a:pt x="60" y="122"/>
                </a:cubicBezTo>
                <a:cubicBezTo>
                  <a:pt x="120" y="122"/>
                  <a:pt x="120" y="122"/>
                  <a:pt x="120" y="122"/>
                </a:cubicBezTo>
                <a:cubicBezTo>
                  <a:pt x="110" y="63"/>
                  <a:pt x="75" y="64"/>
                  <a:pt x="75" y="64"/>
                </a:cubicBezTo>
              </a:path>
            </a:pathLst>
          </a:custGeom>
          <a:solidFill>
            <a:srgbClr val="FFFFFF"/>
          </a:solidFill>
          <a:ln>
            <a:noFill/>
          </a:ln>
        </p:spPr>
        <p:txBody>
          <a:bodyPr vert="horz" wrap="square" lIns="51446" tIns="25723" rIns="51446" bIns="25723" numCol="1" anchor="t" anchorCtr="0" compatLnSpc="1">
            <a:prstTxWarp prst="textNoShape">
              <a:avLst/>
            </a:prstTxWarp>
          </a:bodyPr>
          <a:lstStyle/>
          <a:p>
            <a:pPr defTabSz="514453">
              <a:defRPr/>
            </a:pPr>
            <a:endParaRPr lang="zh-CN" altLang="en-US" sz="825" kern="0">
              <a:solidFill>
                <a:prstClr val="black"/>
              </a:solidFill>
              <a:latin typeface="+mj-ea"/>
              <a:ea typeface="+mj-ea"/>
            </a:endParaRPr>
          </a:p>
        </p:txBody>
      </p:sp>
      <p:sp>
        <p:nvSpPr>
          <p:cNvPr id="19" name="TextBox 102"/>
          <p:cNvSpPr txBox="1"/>
          <p:nvPr/>
        </p:nvSpPr>
        <p:spPr>
          <a:xfrm>
            <a:off x="275029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sp>
        <p:nvSpPr>
          <p:cNvPr id="20" name="矩形 19"/>
          <p:cNvSpPr/>
          <p:nvPr/>
        </p:nvSpPr>
        <p:spPr>
          <a:xfrm>
            <a:off x="2335236" y="1518635"/>
            <a:ext cx="3713024" cy="1660685"/>
          </a:xfrm>
          <a:prstGeom prst="rect">
            <a:avLst/>
          </a:prstGeom>
          <a:blipFill>
            <a:blip r:embed="rId4"/>
            <a:stretch>
              <a:fillRect/>
            </a:stretch>
          </a:blipFill>
          <a:ln w="12700" cap="flat" cmpd="sng" algn="ctr">
            <a:noFill/>
            <a:prstDash val="solid"/>
            <a:miter lim="800000"/>
          </a:ln>
          <a:effectLst/>
        </p:spPr>
        <p:txBody>
          <a:bodyPr lIns="68594" tIns="34297" rIns="68594" bIns="34297" rtlCol="0" anchor="ctr"/>
          <a:lstStyle/>
          <a:p>
            <a:pPr algn="ctr" defTabSz="685937">
              <a:defRPr/>
            </a:pPr>
            <a:endParaRPr lang="zh-CN" altLang="en-US" sz="1350" kern="0">
              <a:solidFill>
                <a:srgbClr val="777777"/>
              </a:solidFill>
              <a:latin typeface="+mj-ea"/>
              <a:ea typeface="+mj-ea"/>
            </a:endParaRPr>
          </a:p>
        </p:txBody>
      </p:sp>
      <p:grpSp>
        <p:nvGrpSpPr>
          <p:cNvPr id="21" name="组合 20"/>
          <p:cNvGrpSpPr/>
          <p:nvPr/>
        </p:nvGrpSpPr>
        <p:grpSpPr>
          <a:xfrm>
            <a:off x="707608" y="3290234"/>
            <a:ext cx="1569536" cy="242669"/>
            <a:chOff x="814328" y="3219334"/>
            <a:chExt cx="2797200" cy="432536"/>
          </a:xfrm>
        </p:grpSpPr>
        <p:grpSp>
          <p:nvGrpSpPr>
            <p:cNvPr id="22" name="组合 21"/>
            <p:cNvGrpSpPr/>
            <p:nvPr/>
          </p:nvGrpSpPr>
          <p:grpSpPr>
            <a:xfrm>
              <a:off x="814328" y="3219334"/>
              <a:ext cx="2797200" cy="432536"/>
              <a:chOff x="2173927" y="3285519"/>
              <a:chExt cx="3549387" cy="548848"/>
            </a:xfrm>
          </p:grpSpPr>
          <p:grpSp>
            <p:nvGrpSpPr>
              <p:cNvPr id="24" name="组合 23"/>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26" name="圆角矩形 25"/>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27" name="圆角矩形 26"/>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25" name="椭圆 24"/>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23"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grpSp>
        <p:nvGrpSpPr>
          <p:cNvPr id="28" name="组合 27"/>
          <p:cNvGrpSpPr/>
          <p:nvPr/>
        </p:nvGrpSpPr>
        <p:grpSpPr>
          <a:xfrm>
            <a:off x="2618910" y="3290234"/>
            <a:ext cx="1569536" cy="242669"/>
            <a:chOff x="814328" y="3219334"/>
            <a:chExt cx="2797200" cy="432536"/>
          </a:xfrm>
        </p:grpSpPr>
        <p:grpSp>
          <p:nvGrpSpPr>
            <p:cNvPr id="29" name="组合 28"/>
            <p:cNvGrpSpPr/>
            <p:nvPr/>
          </p:nvGrpSpPr>
          <p:grpSpPr>
            <a:xfrm>
              <a:off x="814328" y="3219334"/>
              <a:ext cx="2797200" cy="432536"/>
              <a:chOff x="2173927" y="3285519"/>
              <a:chExt cx="3549387" cy="548848"/>
            </a:xfrm>
          </p:grpSpPr>
          <p:grpSp>
            <p:nvGrpSpPr>
              <p:cNvPr id="31" name="组合 30"/>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33" name="圆角矩形 32"/>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34" name="圆角矩形 33"/>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32" name="椭圆 31"/>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0"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
        <p:nvSpPr>
          <p:cNvPr id="35" name="TextBox 102"/>
          <p:cNvSpPr txBox="1"/>
          <p:nvPr/>
        </p:nvSpPr>
        <p:spPr>
          <a:xfrm>
            <a:off x="4640501" y="3584362"/>
            <a:ext cx="1717221" cy="831011"/>
          </a:xfrm>
          <a:prstGeom prst="rect">
            <a:avLst/>
          </a:prstGeom>
          <a:noFill/>
          <a:ln>
            <a:noFill/>
            <a:prstDash val="sysDash"/>
          </a:ln>
        </p:spPr>
        <p:txBody>
          <a:bodyPr wrap="square" lIns="68594" tIns="34297" rIns="68594" bIns="34297" rtlCol="0">
            <a:spAutoFit/>
          </a:bodyPr>
          <a:lstStyle/>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ea typeface="+mj-ea"/>
              </a:rPr>
              <a:t>此处输入您的相关内容</a:t>
            </a:r>
            <a:endParaRPr lang="en-US" altLang="zh-CN" sz="825" dirty="0">
              <a:solidFill>
                <a:sysClr val="windowText" lastClr="000000"/>
              </a:solidFill>
              <a:latin typeface="+mj-ea"/>
              <a:ea typeface="+mj-ea"/>
            </a:endParaRPr>
          </a:p>
          <a:p>
            <a:pPr defTabSz="685937">
              <a:lnSpc>
                <a:spcPct val="150000"/>
              </a:lnSpc>
            </a:pPr>
            <a:r>
              <a:rPr lang="zh-CN" altLang="en-US" sz="825" dirty="0">
                <a:solidFill>
                  <a:sysClr val="windowText" lastClr="000000"/>
                </a:solidFill>
                <a:latin typeface="+mj-ea"/>
              </a:rPr>
              <a:t>此处输入您的相关内容</a:t>
            </a:r>
            <a:endParaRPr lang="en-US" altLang="zh-CN" sz="825" dirty="0">
              <a:solidFill>
                <a:sysClr val="windowText" lastClr="000000"/>
              </a:solidFill>
              <a:latin typeface="+mj-ea"/>
            </a:endParaRPr>
          </a:p>
          <a:p>
            <a:pPr defTabSz="685937">
              <a:lnSpc>
                <a:spcPct val="150000"/>
              </a:lnSpc>
            </a:pPr>
            <a:r>
              <a:rPr lang="zh-CN" altLang="en-US" sz="825" dirty="0">
                <a:solidFill>
                  <a:sysClr val="windowText" lastClr="000000"/>
                </a:solidFill>
                <a:latin typeface="+mj-ea"/>
              </a:rPr>
              <a:t>此处输入您的相关内容</a:t>
            </a:r>
            <a:endParaRPr lang="zh-CN" altLang="en-US" sz="825" dirty="0">
              <a:solidFill>
                <a:sysClr val="windowText" lastClr="000000"/>
              </a:solidFill>
              <a:latin typeface="+mj-ea"/>
              <a:ea typeface="+mj-ea"/>
            </a:endParaRPr>
          </a:p>
        </p:txBody>
      </p:sp>
      <p:grpSp>
        <p:nvGrpSpPr>
          <p:cNvPr id="36" name="组合 35"/>
          <p:cNvGrpSpPr/>
          <p:nvPr/>
        </p:nvGrpSpPr>
        <p:grpSpPr>
          <a:xfrm>
            <a:off x="4509120" y="3290234"/>
            <a:ext cx="1569536" cy="242669"/>
            <a:chOff x="814328" y="3219334"/>
            <a:chExt cx="2797200" cy="432536"/>
          </a:xfrm>
        </p:grpSpPr>
        <p:grpSp>
          <p:nvGrpSpPr>
            <p:cNvPr id="37" name="组合 36"/>
            <p:cNvGrpSpPr/>
            <p:nvPr/>
          </p:nvGrpSpPr>
          <p:grpSpPr>
            <a:xfrm>
              <a:off x="814328" y="3219334"/>
              <a:ext cx="2797200" cy="432536"/>
              <a:chOff x="2173927" y="3285519"/>
              <a:chExt cx="3549387" cy="548848"/>
            </a:xfrm>
          </p:grpSpPr>
          <p:grpSp>
            <p:nvGrpSpPr>
              <p:cNvPr id="39" name="组合 38"/>
              <p:cNvGrpSpPr/>
              <p:nvPr/>
            </p:nvGrpSpPr>
            <p:grpSpPr>
              <a:xfrm>
                <a:off x="2173927" y="3285519"/>
                <a:ext cx="3549387" cy="548848"/>
                <a:chOff x="4304043" y="1286668"/>
                <a:chExt cx="7914744" cy="2757793"/>
              </a:xfrm>
              <a:effectLst>
                <a:outerShdw blurRad="381000" dist="254000" dir="8100000" algn="tr" rotWithShape="0">
                  <a:prstClr val="black">
                    <a:alpha val="40000"/>
                  </a:prstClr>
                </a:outerShdw>
              </a:effectLst>
            </p:grpSpPr>
            <p:sp>
              <p:nvSpPr>
                <p:cNvPr id="41" name="圆角矩形 40"/>
                <p:cNvSpPr/>
                <p:nvPr/>
              </p:nvSpPr>
              <p:spPr>
                <a:xfrm>
                  <a:off x="4304043" y="1286668"/>
                  <a:ext cx="79147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sp>
              <p:nvSpPr>
                <p:cNvPr id="42" name="圆角矩形 41"/>
                <p:cNvSpPr/>
                <p:nvPr/>
              </p:nvSpPr>
              <p:spPr>
                <a:xfrm>
                  <a:off x="4351924" y="1373342"/>
                  <a:ext cx="7812881"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solidFill>
                      <a:schemeClr val="tx1">
                        <a:lumMod val="85000"/>
                        <a:lumOff val="15000"/>
                      </a:schemeClr>
                    </a:solidFill>
                    <a:latin typeface="+mj-ea"/>
                    <a:ea typeface="+mj-ea"/>
                  </a:endParaRPr>
                </a:p>
              </p:txBody>
            </p:sp>
          </p:grpSp>
          <p:sp>
            <p:nvSpPr>
              <p:cNvPr id="40" name="椭圆 39"/>
              <p:cNvSpPr/>
              <p:nvPr/>
            </p:nvSpPr>
            <p:spPr>
              <a:xfrm>
                <a:off x="2307128" y="3420211"/>
                <a:ext cx="279463" cy="279463"/>
              </a:xfrm>
              <a:prstGeom prst="ellipse">
                <a:avLst/>
              </a:prstGeom>
              <a:solidFill>
                <a:schemeClr val="tx1"/>
              </a:solidFill>
              <a:ln>
                <a:noFill/>
              </a:ln>
              <a:effectLst>
                <a:outerShdw blurRad="88900" dist="63500" dir="8100000" algn="tr" rotWithShape="0">
                  <a:prstClr val="black">
                    <a:alpha val="5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350">
                  <a:latin typeface="+mj-ea"/>
                  <a:ea typeface="+mj-ea"/>
                </a:endParaRPr>
              </a:p>
            </p:txBody>
          </p:sp>
        </p:grpSp>
        <p:sp>
          <p:nvSpPr>
            <p:cNvPr id="38" name="TextBox 24"/>
            <p:cNvSpPr txBox="1"/>
            <p:nvPr/>
          </p:nvSpPr>
          <p:spPr>
            <a:xfrm>
              <a:off x="1224125" y="3310419"/>
              <a:ext cx="2191137" cy="288007"/>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pPr algn="l"/>
              <a:r>
                <a:rPr lang="zh-CN" altLang="en-US" sz="1050" b="0" dirty="0">
                  <a:solidFill>
                    <a:schemeClr val="tx1">
                      <a:lumMod val="85000"/>
                      <a:lumOff val="15000"/>
                    </a:schemeClr>
                  </a:solidFill>
                  <a:latin typeface="+mj-ea"/>
                  <a:ea typeface="+mj-ea"/>
                </a:rPr>
                <a:t>输入标题</a:t>
              </a:r>
            </a:p>
          </p:txBody>
        </p:sp>
      </p:gr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18"/>
          <p:cNvSpPr txBox="1">
            <a:spLocks noChangeArrowheads="1"/>
          </p:cNvSpPr>
          <p:nvPr/>
        </p:nvSpPr>
        <p:spPr bwMode="gray">
          <a:xfrm>
            <a:off x="728700" y="759500"/>
            <a:ext cx="2552462"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sz="1500" dirty="0">
                <a:solidFill>
                  <a:schemeClr val="accent1"/>
                </a:solidFill>
                <a:latin typeface="微软雅黑" panose="020B0503020204020204" pitchFamily="34" charset="-122"/>
                <a:ea typeface="微软雅黑" panose="020B0503020204020204" pitchFamily="34" charset="-122"/>
              </a:rPr>
              <a:t>添加标题</a:t>
            </a:r>
            <a:endParaRPr lang="zh-CN" altLang="en-US" sz="1500" dirty="0">
              <a:solidFill>
                <a:schemeClr val="accent1"/>
              </a:solidFill>
              <a:latin typeface="微软雅黑" panose="020B0503020204020204" pitchFamily="34" charset="-122"/>
              <a:ea typeface="微软雅黑" panose="020B0503020204020204" pitchFamily="34" charset="-122"/>
            </a:endParaRPr>
          </a:p>
        </p:txBody>
      </p:sp>
      <p:cxnSp>
        <p:nvCxnSpPr>
          <p:cNvPr id="51" name="直接连接符​​ 14"/>
          <p:cNvCxnSpPr/>
          <p:nvPr/>
        </p:nvCxnSpPr>
        <p:spPr>
          <a:xfrm>
            <a:off x="728700" y="1059582"/>
            <a:ext cx="6129300" cy="0"/>
          </a:xfrm>
          <a:prstGeom prst="line">
            <a:avLst/>
          </a:prstGeom>
          <a:ln w="952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6622" y="767339"/>
            <a:ext cx="756084" cy="369332"/>
          </a:xfrm>
          <a:prstGeom prst="rect">
            <a:avLst/>
          </a:prstGeom>
          <a:noFill/>
        </p:spPr>
        <p:txBody>
          <a:bodyPr wrap="square" rtlCol="0">
            <a:spAutoFit/>
          </a:bodyPr>
          <a:lstStyle/>
          <a:p>
            <a:r>
              <a:rPr lang="en-US" altLang="zh-CN" dirty="0"/>
              <a:t>LOGO</a:t>
            </a:r>
            <a:endParaRPr lang="zh-CN" altLang="en-US" dirty="0"/>
          </a:p>
        </p:txBody>
      </p:sp>
      <p:sp>
        <p:nvSpPr>
          <p:cNvPr id="5" name="空心弧 4"/>
          <p:cNvSpPr/>
          <p:nvPr/>
        </p:nvSpPr>
        <p:spPr>
          <a:xfrm rot="5400000">
            <a:off x="609527" y="1785965"/>
            <a:ext cx="1869746" cy="1740128"/>
          </a:xfrm>
          <a:prstGeom prst="blockArc">
            <a:avLst>
              <a:gd name="adj1" fmla="val 10897210"/>
              <a:gd name="adj2" fmla="val 6953"/>
              <a:gd name="adj3" fmla="val 1246"/>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7" rIns="68573" bIns="34287" anchor="ctr"/>
          <a:lstStyle/>
          <a:p>
            <a:pPr algn="ctr" defTabSz="685732">
              <a:defRPr/>
            </a:pPr>
            <a:endParaRPr lang="zh-CN" altLang="en-US" sz="1875">
              <a:solidFill>
                <a:schemeClr val="tx1"/>
              </a:solidFill>
              <a:latin typeface="+mj-ea"/>
              <a:ea typeface="+mj-ea"/>
              <a:cs typeface="Arial" panose="020B0604020202020204" pitchFamily="34" charset="0"/>
            </a:endParaRPr>
          </a:p>
        </p:txBody>
      </p:sp>
      <p:cxnSp>
        <p:nvCxnSpPr>
          <p:cNvPr id="6" name="直接连接符 5"/>
          <p:cNvCxnSpPr/>
          <p:nvPr/>
        </p:nvCxnSpPr>
        <p:spPr bwMode="auto">
          <a:xfrm>
            <a:off x="1906984" y="1836780"/>
            <a:ext cx="857625"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auto">
          <a:xfrm>
            <a:off x="1936523" y="3496922"/>
            <a:ext cx="856680"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bwMode="auto">
          <a:xfrm>
            <a:off x="2425576" y="2399762"/>
            <a:ext cx="793774" cy="0"/>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a:endCxn id="35" idx="2"/>
          </p:cNvCxnSpPr>
          <p:nvPr/>
        </p:nvCxnSpPr>
        <p:spPr bwMode="auto">
          <a:xfrm flipV="1">
            <a:off x="2339612" y="2963469"/>
            <a:ext cx="856207" cy="22265"/>
          </a:xfrm>
          <a:prstGeom prst="line">
            <a:avLst/>
          </a:prstGeom>
          <a:ln w="12700">
            <a:solidFill>
              <a:srgbClr val="9DA8B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331621" y="156557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endParaRPr lang="zh-CN" altLang="en-US" sz="1350" dirty="0">
              <a:latin typeface="+mj-ea"/>
              <a:ea typeface="+mj-ea"/>
            </a:endParaRPr>
          </a:p>
        </p:txBody>
      </p:sp>
      <p:sp>
        <p:nvSpPr>
          <p:cNvPr id="11" name="矩形 47"/>
          <p:cNvSpPr>
            <a:spLocks noChangeArrowheads="1"/>
          </p:cNvSpPr>
          <p:nvPr/>
        </p:nvSpPr>
        <p:spPr bwMode="auto">
          <a:xfrm>
            <a:off x="3314165" y="170402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grpSp>
        <p:nvGrpSpPr>
          <p:cNvPr id="12" name="组合 11"/>
          <p:cNvGrpSpPr>
            <a:grpSpLocks/>
          </p:cNvGrpSpPr>
          <p:nvPr/>
        </p:nvGrpSpPr>
        <p:grpSpPr bwMode="auto">
          <a:xfrm>
            <a:off x="736907" y="1982764"/>
            <a:ext cx="1344428" cy="1344254"/>
            <a:chOff x="1103084" y="2155824"/>
            <a:chExt cx="3176815" cy="3176816"/>
          </a:xfrm>
        </p:grpSpPr>
        <p:sp>
          <p:nvSpPr>
            <p:cNvPr id="13" name="椭圆 12"/>
            <p:cNvSpPr/>
            <p:nvPr/>
          </p:nvSpPr>
          <p:spPr>
            <a:xfrm>
              <a:off x="1103084" y="2155824"/>
              <a:ext cx="3176815" cy="3176816"/>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sp>
          <p:nvSpPr>
            <p:cNvPr id="14" name="椭圆 13"/>
            <p:cNvSpPr/>
            <p:nvPr/>
          </p:nvSpPr>
          <p:spPr>
            <a:xfrm>
              <a:off x="1281790" y="2334530"/>
              <a:ext cx="2819403" cy="2819403"/>
            </a:xfrm>
            <a:prstGeom prst="ellipse">
              <a:avLst/>
            </a:prstGeom>
            <a:blipFill dpi="0" rotWithShape="1">
              <a:blip r:embed="rId3"/>
              <a:srcRect/>
              <a:stretch>
                <a:fillRect l="-20000" r="-200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2">
                <a:defRPr/>
              </a:pPr>
              <a:endParaRPr lang="zh-CN" altLang="en-US" sz="1350">
                <a:latin typeface="+mj-ea"/>
                <a:ea typeface="+mj-ea"/>
                <a:cs typeface="Arial" panose="020B0604020202020204" pitchFamily="34" charset="0"/>
              </a:endParaRPr>
            </a:p>
          </p:txBody>
        </p:sp>
      </p:grpSp>
      <p:sp>
        <p:nvSpPr>
          <p:cNvPr id="15" name="椭圆 14"/>
          <p:cNvSpPr/>
          <p:nvPr/>
        </p:nvSpPr>
        <p:spPr>
          <a:xfrm>
            <a:off x="1771820" y="1707999"/>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1</a:t>
            </a:r>
            <a:endParaRPr lang="zh-CN" altLang="en-US" sz="1350" dirty="0">
              <a:latin typeface="+mj-ea"/>
              <a:ea typeface="+mj-ea"/>
            </a:endParaRPr>
          </a:p>
        </p:txBody>
      </p:sp>
      <p:sp>
        <p:nvSpPr>
          <p:cNvPr id="16" name="椭圆 15"/>
          <p:cNvSpPr/>
          <p:nvPr/>
        </p:nvSpPr>
        <p:spPr>
          <a:xfrm>
            <a:off x="2243092" y="2279648"/>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2</a:t>
            </a:r>
            <a:endParaRPr lang="zh-CN" altLang="en-US" sz="1350" dirty="0">
              <a:latin typeface="+mj-ea"/>
              <a:ea typeface="+mj-ea"/>
            </a:endParaRPr>
          </a:p>
        </p:txBody>
      </p:sp>
      <p:sp>
        <p:nvSpPr>
          <p:cNvPr id="17" name="椭圆 16"/>
          <p:cNvSpPr/>
          <p:nvPr/>
        </p:nvSpPr>
        <p:spPr>
          <a:xfrm>
            <a:off x="2230633" y="2864070"/>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3</a:t>
            </a:r>
            <a:endParaRPr lang="zh-CN" altLang="en-US" sz="1350" dirty="0">
              <a:latin typeface="+mj-ea"/>
              <a:ea typeface="+mj-ea"/>
            </a:endParaRPr>
          </a:p>
        </p:txBody>
      </p:sp>
      <p:sp>
        <p:nvSpPr>
          <p:cNvPr id="18" name="椭圆 17"/>
          <p:cNvSpPr/>
          <p:nvPr/>
        </p:nvSpPr>
        <p:spPr>
          <a:xfrm>
            <a:off x="1771820" y="3369854"/>
            <a:ext cx="222110" cy="222081"/>
          </a:xfrm>
          <a:prstGeom prst="ellipse">
            <a:avLst/>
          </a:prstGeom>
          <a:solidFill>
            <a:schemeClr val="tx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1435" tIns="25718" rIns="51435" bIns="25718" rtlCol="0" anchor="ctr"/>
          <a:lstStyle/>
          <a:p>
            <a:pPr algn="ctr"/>
            <a:r>
              <a:rPr lang="en-US" altLang="zh-CN" sz="1350" dirty="0">
                <a:latin typeface="+mj-ea"/>
                <a:ea typeface="+mj-ea"/>
              </a:rPr>
              <a:t>4</a:t>
            </a:r>
            <a:endParaRPr lang="zh-CN" altLang="en-US" sz="1350" dirty="0">
              <a:latin typeface="+mj-ea"/>
              <a:ea typeface="+mj-ea"/>
            </a:endParaRPr>
          </a:p>
        </p:txBody>
      </p:sp>
      <p:grpSp>
        <p:nvGrpSpPr>
          <p:cNvPr id="19" name="组合 18"/>
          <p:cNvGrpSpPr/>
          <p:nvPr/>
        </p:nvGrpSpPr>
        <p:grpSpPr>
          <a:xfrm>
            <a:off x="2753457" y="1582544"/>
            <a:ext cx="466520" cy="466460"/>
            <a:chOff x="3989630" y="984316"/>
            <a:chExt cx="858956" cy="858956"/>
          </a:xfrm>
        </p:grpSpPr>
        <p:grpSp>
          <p:nvGrpSpPr>
            <p:cNvPr id="20" name="组合 19"/>
            <p:cNvGrpSpPr/>
            <p:nvPr/>
          </p:nvGrpSpPr>
          <p:grpSpPr>
            <a:xfrm>
              <a:off x="3989630" y="984316"/>
              <a:ext cx="858956" cy="858956"/>
              <a:chOff x="304800" y="673100"/>
              <a:chExt cx="4000500" cy="4000500"/>
            </a:xfrm>
            <a:effectLst>
              <a:outerShdw blurRad="444500" dist="254000" dir="8100000" algn="tr" rotWithShape="0">
                <a:prstClr val="black">
                  <a:alpha val="50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25" name="椭圆 2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grpSp>
          <p:nvGrpSpPr>
            <p:cNvPr id="21" name="组合 54"/>
            <p:cNvGrpSpPr>
              <a:grpSpLocks noChangeAspect="1"/>
            </p:cNvGrpSpPr>
            <p:nvPr/>
          </p:nvGrpSpPr>
          <p:grpSpPr bwMode="auto">
            <a:xfrm>
              <a:off x="4230408" y="1145668"/>
              <a:ext cx="389996" cy="469766"/>
              <a:chOff x="3452849" y="2667439"/>
              <a:chExt cx="239345" cy="288607"/>
            </a:xfrm>
          </p:grpSpPr>
          <p:sp>
            <p:nvSpPr>
              <p:cNvPr id="22" name="Freeform 846"/>
              <p:cNvSpPr>
                <a:spLocks/>
              </p:cNvSpPr>
              <p:nvPr/>
            </p:nvSpPr>
            <p:spPr bwMode="auto">
              <a:xfrm>
                <a:off x="3452849" y="2721892"/>
                <a:ext cx="239345" cy="234154"/>
              </a:xfrm>
              <a:custGeom>
                <a:avLst/>
                <a:gdLst>
                  <a:gd name="T0" fmla="*/ 29 w 48"/>
                  <a:gd name="T1" fmla="*/ 0 h 47"/>
                  <a:gd name="T2" fmla="*/ 29 w 48"/>
                  <a:gd name="T3" fmla="*/ 7 h 47"/>
                  <a:gd name="T4" fmla="*/ 41 w 48"/>
                  <a:gd name="T5" fmla="*/ 23 h 47"/>
                  <a:gd name="T6" fmla="*/ 24 w 48"/>
                  <a:gd name="T7" fmla="*/ 41 h 47"/>
                  <a:gd name="T8" fmla="*/ 6 w 48"/>
                  <a:gd name="T9" fmla="*/ 23 h 47"/>
                  <a:gd name="T10" fmla="*/ 18 w 48"/>
                  <a:gd name="T11" fmla="*/ 7 h 47"/>
                  <a:gd name="T12" fmla="*/ 18 w 48"/>
                  <a:gd name="T13" fmla="*/ 0 h 47"/>
                  <a:gd name="T14" fmla="*/ 0 w 48"/>
                  <a:gd name="T15" fmla="*/ 23 h 47"/>
                  <a:gd name="T16" fmla="*/ 24 w 48"/>
                  <a:gd name="T17" fmla="*/ 47 h 47"/>
                  <a:gd name="T18" fmla="*/ 48 w 48"/>
                  <a:gd name="T19" fmla="*/ 23 h 47"/>
                  <a:gd name="T20" fmla="*/ 29 w 48"/>
                  <a:gd name="T21"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47">
                    <a:moveTo>
                      <a:pt x="29" y="0"/>
                    </a:moveTo>
                    <a:cubicBezTo>
                      <a:pt x="29" y="7"/>
                      <a:pt x="29" y="7"/>
                      <a:pt x="29" y="7"/>
                    </a:cubicBezTo>
                    <a:cubicBezTo>
                      <a:pt x="36" y="9"/>
                      <a:pt x="41" y="16"/>
                      <a:pt x="41" y="23"/>
                    </a:cubicBezTo>
                    <a:cubicBezTo>
                      <a:pt x="41" y="33"/>
                      <a:pt x="33" y="41"/>
                      <a:pt x="24" y="41"/>
                    </a:cubicBezTo>
                    <a:cubicBezTo>
                      <a:pt x="14" y="41"/>
                      <a:pt x="6" y="33"/>
                      <a:pt x="6" y="23"/>
                    </a:cubicBezTo>
                    <a:cubicBezTo>
                      <a:pt x="6" y="16"/>
                      <a:pt x="11" y="9"/>
                      <a:pt x="18" y="7"/>
                    </a:cubicBezTo>
                    <a:cubicBezTo>
                      <a:pt x="18" y="0"/>
                      <a:pt x="18" y="0"/>
                      <a:pt x="18" y="0"/>
                    </a:cubicBezTo>
                    <a:cubicBezTo>
                      <a:pt x="7" y="2"/>
                      <a:pt x="0" y="12"/>
                      <a:pt x="0" y="23"/>
                    </a:cubicBezTo>
                    <a:cubicBezTo>
                      <a:pt x="0" y="37"/>
                      <a:pt x="10" y="47"/>
                      <a:pt x="24" y="47"/>
                    </a:cubicBezTo>
                    <a:cubicBezTo>
                      <a:pt x="37" y="47"/>
                      <a:pt x="48" y="37"/>
                      <a:pt x="48" y="23"/>
                    </a:cubicBezTo>
                    <a:cubicBezTo>
                      <a:pt x="48" y="12"/>
                      <a:pt x="40" y="2"/>
                      <a:pt x="29"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sp>
            <p:nvSpPr>
              <p:cNvPr id="23" name="Freeform 847"/>
              <p:cNvSpPr>
                <a:spLocks/>
              </p:cNvSpPr>
              <p:nvPr/>
            </p:nvSpPr>
            <p:spPr bwMode="auto">
              <a:xfrm>
                <a:off x="3547138" y="2667439"/>
                <a:ext cx="44424" cy="138859"/>
              </a:xfrm>
              <a:custGeom>
                <a:avLst/>
                <a:gdLst>
                  <a:gd name="T0" fmla="*/ 7 w 9"/>
                  <a:gd name="T1" fmla="*/ 0 h 28"/>
                  <a:gd name="T2" fmla="*/ 2 w 9"/>
                  <a:gd name="T3" fmla="*/ 0 h 28"/>
                  <a:gd name="T4" fmla="*/ 0 w 9"/>
                  <a:gd name="T5" fmla="*/ 2 h 28"/>
                  <a:gd name="T6" fmla="*/ 0 w 9"/>
                  <a:gd name="T7" fmla="*/ 10 h 28"/>
                  <a:gd name="T8" fmla="*/ 0 w 9"/>
                  <a:gd name="T9" fmla="*/ 16 h 28"/>
                  <a:gd name="T10" fmla="*/ 0 w 9"/>
                  <a:gd name="T11" fmla="*/ 26 h 28"/>
                  <a:gd name="T12" fmla="*/ 2 w 9"/>
                  <a:gd name="T13" fmla="*/ 28 h 28"/>
                  <a:gd name="T14" fmla="*/ 7 w 9"/>
                  <a:gd name="T15" fmla="*/ 28 h 28"/>
                  <a:gd name="T16" fmla="*/ 9 w 9"/>
                  <a:gd name="T17" fmla="*/ 26 h 28"/>
                  <a:gd name="T18" fmla="*/ 9 w 9"/>
                  <a:gd name="T19" fmla="*/ 16 h 28"/>
                  <a:gd name="T20" fmla="*/ 9 w 9"/>
                  <a:gd name="T21" fmla="*/ 10 h 28"/>
                  <a:gd name="T22" fmla="*/ 9 w 9"/>
                  <a:gd name="T23" fmla="*/ 2 h 28"/>
                  <a:gd name="T24" fmla="*/ 7 w 9"/>
                  <a:gd name="T25"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28">
                    <a:moveTo>
                      <a:pt x="7" y="0"/>
                    </a:moveTo>
                    <a:cubicBezTo>
                      <a:pt x="2" y="0"/>
                      <a:pt x="2" y="0"/>
                      <a:pt x="2" y="0"/>
                    </a:cubicBezTo>
                    <a:cubicBezTo>
                      <a:pt x="1" y="0"/>
                      <a:pt x="0" y="1"/>
                      <a:pt x="0" y="2"/>
                    </a:cubicBezTo>
                    <a:cubicBezTo>
                      <a:pt x="0" y="10"/>
                      <a:pt x="0" y="10"/>
                      <a:pt x="0" y="10"/>
                    </a:cubicBezTo>
                    <a:cubicBezTo>
                      <a:pt x="0" y="16"/>
                      <a:pt x="0" y="16"/>
                      <a:pt x="0" y="16"/>
                    </a:cubicBezTo>
                    <a:cubicBezTo>
                      <a:pt x="0" y="26"/>
                      <a:pt x="0" y="26"/>
                      <a:pt x="0" y="26"/>
                    </a:cubicBezTo>
                    <a:cubicBezTo>
                      <a:pt x="0" y="27"/>
                      <a:pt x="1" y="28"/>
                      <a:pt x="2" y="28"/>
                    </a:cubicBezTo>
                    <a:cubicBezTo>
                      <a:pt x="7" y="28"/>
                      <a:pt x="7" y="28"/>
                      <a:pt x="7" y="28"/>
                    </a:cubicBezTo>
                    <a:cubicBezTo>
                      <a:pt x="8" y="28"/>
                      <a:pt x="9" y="27"/>
                      <a:pt x="9" y="26"/>
                    </a:cubicBezTo>
                    <a:cubicBezTo>
                      <a:pt x="9" y="16"/>
                      <a:pt x="9" y="16"/>
                      <a:pt x="9" y="16"/>
                    </a:cubicBezTo>
                    <a:cubicBezTo>
                      <a:pt x="9" y="10"/>
                      <a:pt x="9" y="10"/>
                      <a:pt x="9" y="10"/>
                    </a:cubicBezTo>
                    <a:cubicBezTo>
                      <a:pt x="9" y="2"/>
                      <a:pt x="9" y="2"/>
                      <a:pt x="9" y="2"/>
                    </a:cubicBezTo>
                    <a:cubicBezTo>
                      <a:pt x="9" y="1"/>
                      <a:pt x="8" y="0"/>
                      <a:pt x="7" y="0"/>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grpSp>
        <p:nvGrpSpPr>
          <p:cNvPr id="26" name="组合 25"/>
          <p:cNvGrpSpPr/>
          <p:nvPr/>
        </p:nvGrpSpPr>
        <p:grpSpPr>
          <a:xfrm>
            <a:off x="3167012" y="2108206"/>
            <a:ext cx="466520" cy="466460"/>
            <a:chOff x="4684712" y="1948340"/>
            <a:chExt cx="858956" cy="858956"/>
          </a:xfrm>
        </p:grpSpPr>
        <p:grpSp>
          <p:nvGrpSpPr>
            <p:cNvPr id="27" name="组合 26"/>
            <p:cNvGrpSpPr/>
            <p:nvPr/>
          </p:nvGrpSpPr>
          <p:grpSpPr>
            <a:xfrm>
              <a:off x="4684712" y="1948340"/>
              <a:ext cx="858956" cy="858956"/>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0" name="椭圆 2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28" name="Freeform 168"/>
            <p:cNvSpPr>
              <a:spLocks noChangeAspect="1" noEditPoints="1"/>
            </p:cNvSpPr>
            <p:nvPr/>
          </p:nvSpPr>
          <p:spPr bwMode="auto">
            <a:xfrm>
              <a:off x="4918327" y="2222412"/>
              <a:ext cx="425533" cy="36432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1" name="组合 30"/>
          <p:cNvGrpSpPr/>
          <p:nvPr/>
        </p:nvGrpSpPr>
        <p:grpSpPr>
          <a:xfrm>
            <a:off x="3185637" y="2730237"/>
            <a:ext cx="466520" cy="466460"/>
            <a:chOff x="4716016" y="2993953"/>
            <a:chExt cx="858956" cy="858956"/>
          </a:xfrm>
        </p:grpSpPr>
        <p:grpSp>
          <p:nvGrpSpPr>
            <p:cNvPr id="32" name="组合 31"/>
            <p:cNvGrpSpPr/>
            <p:nvPr/>
          </p:nvGrpSpPr>
          <p:grpSpPr>
            <a:xfrm>
              <a:off x="4716016" y="2993953"/>
              <a:ext cx="858956" cy="858956"/>
              <a:chOff x="304800" y="673100"/>
              <a:chExt cx="4000500" cy="4000500"/>
            </a:xfrm>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35" name="椭圆 34"/>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3" name="Freeform 203"/>
            <p:cNvSpPr>
              <a:spLocks noChangeAspect="1" noEditPoints="1"/>
            </p:cNvSpPr>
            <p:nvPr/>
          </p:nvSpPr>
          <p:spPr bwMode="auto">
            <a:xfrm>
              <a:off x="4972990" y="3242045"/>
              <a:ext cx="370870" cy="356606"/>
            </a:xfrm>
            <a:custGeom>
              <a:avLst/>
              <a:gdLst>
                <a:gd name="T0" fmla="*/ 88 w 218"/>
                <a:gd name="T1" fmla="*/ 43 h 209"/>
                <a:gd name="T2" fmla="*/ 36 w 218"/>
                <a:gd name="T3" fmla="*/ 43 h 209"/>
                <a:gd name="T4" fmla="*/ 26 w 218"/>
                <a:gd name="T5" fmla="*/ 57 h 209"/>
                <a:gd name="T6" fmla="*/ 36 w 218"/>
                <a:gd name="T7" fmla="*/ 71 h 209"/>
                <a:gd name="T8" fmla="*/ 88 w 218"/>
                <a:gd name="T9" fmla="*/ 71 h 209"/>
                <a:gd name="T10" fmla="*/ 88 w 218"/>
                <a:gd name="T11" fmla="*/ 43 h 209"/>
                <a:gd name="T12" fmla="*/ 88 w 218"/>
                <a:gd name="T13" fmla="*/ 43 h 209"/>
                <a:gd name="T14" fmla="*/ 126 w 218"/>
                <a:gd name="T15" fmla="*/ 71 h 209"/>
                <a:gd name="T16" fmla="*/ 187 w 218"/>
                <a:gd name="T17" fmla="*/ 71 h 209"/>
                <a:gd name="T18" fmla="*/ 194 w 218"/>
                <a:gd name="T19" fmla="*/ 71 h 209"/>
                <a:gd name="T20" fmla="*/ 197 w 218"/>
                <a:gd name="T21" fmla="*/ 76 h 209"/>
                <a:gd name="T22" fmla="*/ 213 w 218"/>
                <a:gd name="T23" fmla="*/ 102 h 209"/>
                <a:gd name="T24" fmla="*/ 218 w 218"/>
                <a:gd name="T25" fmla="*/ 109 h 209"/>
                <a:gd name="T26" fmla="*/ 213 w 218"/>
                <a:gd name="T27" fmla="*/ 114 h 209"/>
                <a:gd name="T28" fmla="*/ 197 w 218"/>
                <a:gd name="T29" fmla="*/ 140 h 209"/>
                <a:gd name="T30" fmla="*/ 194 w 218"/>
                <a:gd name="T31" fmla="*/ 147 h 209"/>
                <a:gd name="T32" fmla="*/ 187 w 218"/>
                <a:gd name="T33" fmla="*/ 147 h 209"/>
                <a:gd name="T34" fmla="*/ 126 w 218"/>
                <a:gd name="T35" fmla="*/ 147 h 209"/>
                <a:gd name="T36" fmla="*/ 126 w 218"/>
                <a:gd name="T37" fmla="*/ 180 h 209"/>
                <a:gd name="T38" fmla="*/ 180 w 218"/>
                <a:gd name="T39" fmla="*/ 180 h 209"/>
                <a:gd name="T40" fmla="*/ 180 w 218"/>
                <a:gd name="T41" fmla="*/ 209 h 209"/>
                <a:gd name="T42" fmla="*/ 40 w 218"/>
                <a:gd name="T43" fmla="*/ 209 h 209"/>
                <a:gd name="T44" fmla="*/ 40 w 218"/>
                <a:gd name="T45" fmla="*/ 180 h 209"/>
                <a:gd name="T46" fmla="*/ 90 w 218"/>
                <a:gd name="T47" fmla="*/ 180 h 209"/>
                <a:gd name="T48" fmla="*/ 90 w 218"/>
                <a:gd name="T49" fmla="*/ 95 h 209"/>
                <a:gd name="T50" fmla="*/ 29 w 218"/>
                <a:gd name="T51" fmla="*/ 95 h 209"/>
                <a:gd name="T52" fmla="*/ 22 w 218"/>
                <a:gd name="T53" fmla="*/ 95 h 209"/>
                <a:gd name="T54" fmla="*/ 19 w 218"/>
                <a:gd name="T55" fmla="*/ 88 h 209"/>
                <a:gd name="T56" fmla="*/ 3 w 218"/>
                <a:gd name="T57" fmla="*/ 62 h 209"/>
                <a:gd name="T58" fmla="*/ 0 w 218"/>
                <a:gd name="T59" fmla="*/ 57 h 209"/>
                <a:gd name="T60" fmla="*/ 3 w 218"/>
                <a:gd name="T61" fmla="*/ 50 h 209"/>
                <a:gd name="T62" fmla="*/ 19 w 218"/>
                <a:gd name="T63" fmla="*/ 24 h 209"/>
                <a:gd name="T64" fmla="*/ 22 w 218"/>
                <a:gd name="T65" fmla="*/ 19 h 209"/>
                <a:gd name="T66" fmla="*/ 29 w 218"/>
                <a:gd name="T67" fmla="*/ 19 h 209"/>
                <a:gd name="T68" fmla="*/ 90 w 218"/>
                <a:gd name="T69" fmla="*/ 19 h 209"/>
                <a:gd name="T70" fmla="*/ 90 w 218"/>
                <a:gd name="T71" fmla="*/ 15 h 209"/>
                <a:gd name="T72" fmla="*/ 109 w 218"/>
                <a:gd name="T73" fmla="*/ 0 h 209"/>
                <a:gd name="T74" fmla="*/ 126 w 218"/>
                <a:gd name="T75" fmla="*/ 15 h 209"/>
                <a:gd name="T76" fmla="*/ 126 w 218"/>
                <a:gd name="T77" fmla="*/ 71 h 209"/>
                <a:gd name="T78" fmla="*/ 126 w 218"/>
                <a:gd name="T79" fmla="*/ 71 h 209"/>
                <a:gd name="T80" fmla="*/ 182 w 218"/>
                <a:gd name="T81" fmla="*/ 93 h 209"/>
                <a:gd name="T82" fmla="*/ 128 w 218"/>
                <a:gd name="T83" fmla="*/ 93 h 209"/>
                <a:gd name="T84" fmla="*/ 128 w 218"/>
                <a:gd name="T85" fmla="*/ 123 h 209"/>
                <a:gd name="T86" fmla="*/ 182 w 218"/>
                <a:gd name="T87" fmla="*/ 123 h 209"/>
                <a:gd name="T88" fmla="*/ 192 w 218"/>
                <a:gd name="T89" fmla="*/ 109 h 209"/>
                <a:gd name="T90" fmla="*/ 182 w 218"/>
                <a:gd name="T91" fmla="*/ 9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18" h="209">
                  <a:moveTo>
                    <a:pt x="88" y="43"/>
                  </a:moveTo>
                  <a:lnTo>
                    <a:pt x="36" y="43"/>
                  </a:lnTo>
                  <a:lnTo>
                    <a:pt x="26" y="57"/>
                  </a:lnTo>
                  <a:lnTo>
                    <a:pt x="36" y="71"/>
                  </a:lnTo>
                  <a:lnTo>
                    <a:pt x="88" y="71"/>
                  </a:lnTo>
                  <a:lnTo>
                    <a:pt x="88" y="43"/>
                  </a:lnTo>
                  <a:lnTo>
                    <a:pt x="88" y="43"/>
                  </a:lnTo>
                  <a:close/>
                  <a:moveTo>
                    <a:pt x="126" y="71"/>
                  </a:moveTo>
                  <a:lnTo>
                    <a:pt x="187" y="71"/>
                  </a:lnTo>
                  <a:lnTo>
                    <a:pt x="194" y="71"/>
                  </a:lnTo>
                  <a:lnTo>
                    <a:pt x="197" y="76"/>
                  </a:lnTo>
                  <a:lnTo>
                    <a:pt x="213" y="102"/>
                  </a:lnTo>
                  <a:lnTo>
                    <a:pt x="218" y="109"/>
                  </a:lnTo>
                  <a:lnTo>
                    <a:pt x="213" y="114"/>
                  </a:lnTo>
                  <a:lnTo>
                    <a:pt x="197" y="140"/>
                  </a:lnTo>
                  <a:lnTo>
                    <a:pt x="194" y="147"/>
                  </a:lnTo>
                  <a:lnTo>
                    <a:pt x="187" y="147"/>
                  </a:lnTo>
                  <a:lnTo>
                    <a:pt x="126" y="147"/>
                  </a:lnTo>
                  <a:lnTo>
                    <a:pt x="126" y="180"/>
                  </a:lnTo>
                  <a:lnTo>
                    <a:pt x="180" y="180"/>
                  </a:lnTo>
                  <a:lnTo>
                    <a:pt x="180" y="209"/>
                  </a:lnTo>
                  <a:lnTo>
                    <a:pt x="40" y="209"/>
                  </a:lnTo>
                  <a:lnTo>
                    <a:pt x="40" y="180"/>
                  </a:lnTo>
                  <a:lnTo>
                    <a:pt x="90" y="180"/>
                  </a:lnTo>
                  <a:lnTo>
                    <a:pt x="90" y="95"/>
                  </a:lnTo>
                  <a:lnTo>
                    <a:pt x="29" y="95"/>
                  </a:lnTo>
                  <a:lnTo>
                    <a:pt x="22" y="95"/>
                  </a:lnTo>
                  <a:lnTo>
                    <a:pt x="19" y="88"/>
                  </a:lnTo>
                  <a:lnTo>
                    <a:pt x="3" y="62"/>
                  </a:lnTo>
                  <a:lnTo>
                    <a:pt x="0" y="57"/>
                  </a:lnTo>
                  <a:lnTo>
                    <a:pt x="3" y="50"/>
                  </a:lnTo>
                  <a:lnTo>
                    <a:pt x="19" y="24"/>
                  </a:lnTo>
                  <a:lnTo>
                    <a:pt x="22" y="19"/>
                  </a:lnTo>
                  <a:lnTo>
                    <a:pt x="29" y="19"/>
                  </a:lnTo>
                  <a:lnTo>
                    <a:pt x="90" y="19"/>
                  </a:lnTo>
                  <a:lnTo>
                    <a:pt x="90" y="15"/>
                  </a:lnTo>
                  <a:lnTo>
                    <a:pt x="109" y="0"/>
                  </a:lnTo>
                  <a:lnTo>
                    <a:pt x="126" y="15"/>
                  </a:lnTo>
                  <a:lnTo>
                    <a:pt x="126" y="71"/>
                  </a:lnTo>
                  <a:lnTo>
                    <a:pt x="126" y="71"/>
                  </a:lnTo>
                  <a:close/>
                  <a:moveTo>
                    <a:pt x="182" y="93"/>
                  </a:moveTo>
                  <a:lnTo>
                    <a:pt x="128" y="93"/>
                  </a:lnTo>
                  <a:lnTo>
                    <a:pt x="128" y="123"/>
                  </a:lnTo>
                  <a:lnTo>
                    <a:pt x="182" y="123"/>
                  </a:lnTo>
                  <a:lnTo>
                    <a:pt x="192" y="109"/>
                  </a:lnTo>
                  <a:lnTo>
                    <a:pt x="182" y="93"/>
                  </a:ln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grpSp>
        <p:nvGrpSpPr>
          <p:cNvPr id="36" name="组合 35"/>
          <p:cNvGrpSpPr/>
          <p:nvPr/>
        </p:nvGrpSpPr>
        <p:grpSpPr>
          <a:xfrm>
            <a:off x="2757750" y="3248203"/>
            <a:ext cx="466520" cy="466460"/>
            <a:chOff x="3996846" y="3864636"/>
            <a:chExt cx="858956" cy="858956"/>
          </a:xfrm>
        </p:grpSpPr>
        <p:grpSp>
          <p:nvGrpSpPr>
            <p:cNvPr id="37" name="组合 36"/>
            <p:cNvGrpSpPr/>
            <p:nvPr/>
          </p:nvGrpSpPr>
          <p:grpSpPr>
            <a:xfrm>
              <a:off x="3996846" y="3864636"/>
              <a:ext cx="858956" cy="858956"/>
              <a:chOff x="304800" y="673100"/>
              <a:chExt cx="4000500" cy="4000500"/>
            </a:xfrm>
            <a:effectLst>
              <a:outerShdw blurRad="444500" dist="254000" dir="8100000" algn="tr" rotWithShape="0">
                <a:prstClr val="black">
                  <a:alpha val="50000"/>
                </a:prstClr>
              </a:outerShdw>
            </a:effectLst>
          </p:grpSpPr>
          <p:sp>
            <p:nvSpPr>
              <p:cNvPr id="39" name="同心圆 3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1"/>
                  </a:solidFill>
                  <a:latin typeface="+mj-ea"/>
                  <a:ea typeface="+mj-ea"/>
                </a:endParaRPr>
              </a:p>
            </p:txBody>
          </p:sp>
          <p:sp>
            <p:nvSpPr>
              <p:cNvPr id="40" name="椭圆 39"/>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mj-ea"/>
                  <a:ea typeface="+mj-ea"/>
                </a:endParaRPr>
              </a:p>
            </p:txBody>
          </p:sp>
        </p:grpSp>
        <p:sp>
          <p:nvSpPr>
            <p:cNvPr id="38" name="Freeform 110"/>
            <p:cNvSpPr>
              <a:spLocks noChangeAspect="1" noEditPoints="1"/>
            </p:cNvSpPr>
            <p:nvPr/>
          </p:nvSpPr>
          <p:spPr bwMode="auto">
            <a:xfrm>
              <a:off x="4211960" y="4064356"/>
              <a:ext cx="424516" cy="376344"/>
            </a:xfrm>
            <a:custGeom>
              <a:avLst/>
              <a:gdLst>
                <a:gd name="T0" fmla="*/ 55 w 100"/>
                <a:gd name="T1" fmla="*/ 4 h 88"/>
                <a:gd name="T2" fmla="*/ 76 w 100"/>
                <a:gd name="T3" fmla="*/ 41 h 88"/>
                <a:gd name="T4" fmla="*/ 76 w 100"/>
                <a:gd name="T5" fmla="*/ 41 h 88"/>
                <a:gd name="T6" fmla="*/ 98 w 100"/>
                <a:gd name="T7" fmla="*/ 79 h 88"/>
                <a:gd name="T8" fmla="*/ 96 w 100"/>
                <a:gd name="T9" fmla="*/ 87 h 88"/>
                <a:gd name="T10" fmla="*/ 92 w 100"/>
                <a:gd name="T11" fmla="*/ 88 h 88"/>
                <a:gd name="T12" fmla="*/ 92 w 100"/>
                <a:gd name="T13" fmla="*/ 88 h 88"/>
                <a:gd name="T14" fmla="*/ 49 w 100"/>
                <a:gd name="T15" fmla="*/ 88 h 88"/>
                <a:gd name="T16" fmla="*/ 7 w 100"/>
                <a:gd name="T17" fmla="*/ 88 h 88"/>
                <a:gd name="T18" fmla="*/ 0 w 100"/>
                <a:gd name="T19" fmla="*/ 82 h 88"/>
                <a:gd name="T20" fmla="*/ 1 w 100"/>
                <a:gd name="T21" fmla="*/ 78 h 88"/>
                <a:gd name="T22" fmla="*/ 23 w 100"/>
                <a:gd name="T23" fmla="*/ 41 h 88"/>
                <a:gd name="T24" fmla="*/ 23 w 100"/>
                <a:gd name="T25" fmla="*/ 41 h 88"/>
                <a:gd name="T26" fmla="*/ 44 w 100"/>
                <a:gd name="T27" fmla="*/ 4 h 88"/>
                <a:gd name="T28" fmla="*/ 53 w 100"/>
                <a:gd name="T29" fmla="*/ 2 h 88"/>
                <a:gd name="T30" fmla="*/ 55 w 100"/>
                <a:gd name="T31" fmla="*/ 4 h 88"/>
                <a:gd name="T32" fmla="*/ 44 w 100"/>
                <a:gd name="T33" fmla="*/ 34 h 88"/>
                <a:gd name="T34" fmla="*/ 44 w 100"/>
                <a:gd name="T35" fmla="*/ 37 h 88"/>
                <a:gd name="T36" fmla="*/ 46 w 100"/>
                <a:gd name="T37" fmla="*/ 62 h 88"/>
                <a:gd name="T38" fmla="*/ 52 w 100"/>
                <a:gd name="T39" fmla="*/ 62 h 88"/>
                <a:gd name="T40" fmla="*/ 54 w 100"/>
                <a:gd name="T41" fmla="*/ 37 h 88"/>
                <a:gd name="T42" fmla="*/ 54 w 100"/>
                <a:gd name="T43" fmla="*/ 34 h 88"/>
                <a:gd name="T44" fmla="*/ 44 w 100"/>
                <a:gd name="T45" fmla="*/ 34 h 88"/>
                <a:gd name="T46" fmla="*/ 49 w 100"/>
                <a:gd name="T47" fmla="*/ 72 h 88"/>
                <a:gd name="T48" fmla="*/ 53 w 100"/>
                <a:gd name="T49" fmla="*/ 69 h 88"/>
                <a:gd name="T50" fmla="*/ 49 w 100"/>
                <a:gd name="T51" fmla="*/ 65 h 88"/>
                <a:gd name="T52" fmla="*/ 45 w 100"/>
                <a:gd name="T53" fmla="*/ 69 h 88"/>
                <a:gd name="T54" fmla="*/ 49 w 100"/>
                <a:gd name="T55" fmla="*/ 72 h 88"/>
                <a:gd name="T56" fmla="*/ 65 w 100"/>
                <a:gd name="T57" fmla="*/ 48 h 88"/>
                <a:gd name="T58" fmla="*/ 49 w 100"/>
                <a:gd name="T59" fmla="*/ 20 h 88"/>
                <a:gd name="T60" fmla="*/ 34 w 100"/>
                <a:gd name="T61" fmla="*/ 47 h 88"/>
                <a:gd name="T62" fmla="*/ 33 w 100"/>
                <a:gd name="T63" fmla="*/ 48 h 88"/>
                <a:gd name="T64" fmla="*/ 17 w 100"/>
                <a:gd name="T65" fmla="*/ 75 h 88"/>
                <a:gd name="T66" fmla="*/ 49 w 100"/>
                <a:gd name="T67" fmla="*/ 75 h 88"/>
                <a:gd name="T68" fmla="*/ 81 w 100"/>
                <a:gd name="T69" fmla="*/ 75 h 88"/>
                <a:gd name="T70" fmla="*/ 65 w 100"/>
                <a:gd name="T71" fmla="*/ 48 h 88"/>
                <a:gd name="T72" fmla="*/ 65 w 100"/>
                <a:gd name="T73"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0" h="88">
                  <a:moveTo>
                    <a:pt x="55" y="4"/>
                  </a:moveTo>
                  <a:cubicBezTo>
                    <a:pt x="76" y="41"/>
                    <a:pt x="76" y="41"/>
                    <a:pt x="76" y="41"/>
                  </a:cubicBezTo>
                  <a:cubicBezTo>
                    <a:pt x="76" y="41"/>
                    <a:pt x="76" y="41"/>
                    <a:pt x="76" y="41"/>
                  </a:cubicBezTo>
                  <a:cubicBezTo>
                    <a:pt x="98" y="79"/>
                    <a:pt x="98" y="79"/>
                    <a:pt x="98" y="79"/>
                  </a:cubicBezTo>
                  <a:cubicBezTo>
                    <a:pt x="100" y="82"/>
                    <a:pt x="99" y="85"/>
                    <a:pt x="96" y="87"/>
                  </a:cubicBezTo>
                  <a:cubicBezTo>
                    <a:pt x="95" y="88"/>
                    <a:pt x="93" y="88"/>
                    <a:pt x="92" y="88"/>
                  </a:cubicBezTo>
                  <a:cubicBezTo>
                    <a:pt x="92" y="88"/>
                    <a:pt x="92" y="88"/>
                    <a:pt x="92" y="88"/>
                  </a:cubicBezTo>
                  <a:cubicBezTo>
                    <a:pt x="49" y="88"/>
                    <a:pt x="49" y="88"/>
                    <a:pt x="49" y="88"/>
                  </a:cubicBezTo>
                  <a:cubicBezTo>
                    <a:pt x="7" y="88"/>
                    <a:pt x="7" y="88"/>
                    <a:pt x="7" y="88"/>
                  </a:cubicBezTo>
                  <a:cubicBezTo>
                    <a:pt x="3" y="88"/>
                    <a:pt x="0" y="85"/>
                    <a:pt x="0" y="82"/>
                  </a:cubicBezTo>
                  <a:cubicBezTo>
                    <a:pt x="0" y="80"/>
                    <a:pt x="1" y="79"/>
                    <a:pt x="1" y="78"/>
                  </a:cubicBezTo>
                  <a:cubicBezTo>
                    <a:pt x="23" y="41"/>
                    <a:pt x="23" y="41"/>
                    <a:pt x="23" y="41"/>
                  </a:cubicBezTo>
                  <a:cubicBezTo>
                    <a:pt x="23" y="41"/>
                    <a:pt x="23" y="41"/>
                    <a:pt x="23" y="41"/>
                  </a:cubicBezTo>
                  <a:cubicBezTo>
                    <a:pt x="44" y="4"/>
                    <a:pt x="44" y="4"/>
                    <a:pt x="44" y="4"/>
                  </a:cubicBezTo>
                  <a:cubicBezTo>
                    <a:pt x="46" y="1"/>
                    <a:pt x="50" y="0"/>
                    <a:pt x="53" y="2"/>
                  </a:cubicBezTo>
                  <a:cubicBezTo>
                    <a:pt x="54" y="3"/>
                    <a:pt x="54" y="3"/>
                    <a:pt x="55" y="4"/>
                  </a:cubicBezTo>
                  <a:close/>
                  <a:moveTo>
                    <a:pt x="44" y="34"/>
                  </a:moveTo>
                  <a:cubicBezTo>
                    <a:pt x="44" y="37"/>
                    <a:pt x="44" y="37"/>
                    <a:pt x="44" y="37"/>
                  </a:cubicBezTo>
                  <a:cubicBezTo>
                    <a:pt x="46" y="62"/>
                    <a:pt x="46" y="62"/>
                    <a:pt x="46" y="62"/>
                  </a:cubicBezTo>
                  <a:cubicBezTo>
                    <a:pt x="52" y="62"/>
                    <a:pt x="52" y="62"/>
                    <a:pt x="52" y="62"/>
                  </a:cubicBezTo>
                  <a:cubicBezTo>
                    <a:pt x="54" y="37"/>
                    <a:pt x="54" y="37"/>
                    <a:pt x="54" y="37"/>
                  </a:cubicBezTo>
                  <a:cubicBezTo>
                    <a:pt x="54" y="34"/>
                    <a:pt x="54" y="34"/>
                    <a:pt x="54" y="34"/>
                  </a:cubicBezTo>
                  <a:cubicBezTo>
                    <a:pt x="44" y="34"/>
                    <a:pt x="44" y="34"/>
                    <a:pt x="44" y="34"/>
                  </a:cubicBezTo>
                  <a:close/>
                  <a:moveTo>
                    <a:pt x="49" y="72"/>
                  </a:moveTo>
                  <a:cubicBezTo>
                    <a:pt x="52" y="72"/>
                    <a:pt x="53" y="71"/>
                    <a:pt x="53" y="69"/>
                  </a:cubicBezTo>
                  <a:cubicBezTo>
                    <a:pt x="53" y="66"/>
                    <a:pt x="51" y="65"/>
                    <a:pt x="49" y="65"/>
                  </a:cubicBezTo>
                  <a:cubicBezTo>
                    <a:pt x="47" y="65"/>
                    <a:pt x="45" y="66"/>
                    <a:pt x="45" y="69"/>
                  </a:cubicBezTo>
                  <a:cubicBezTo>
                    <a:pt x="45" y="71"/>
                    <a:pt x="47" y="72"/>
                    <a:pt x="49" y="72"/>
                  </a:cubicBezTo>
                  <a:close/>
                  <a:moveTo>
                    <a:pt x="65" y="48"/>
                  </a:moveTo>
                  <a:cubicBezTo>
                    <a:pt x="49" y="20"/>
                    <a:pt x="49" y="20"/>
                    <a:pt x="49" y="20"/>
                  </a:cubicBezTo>
                  <a:cubicBezTo>
                    <a:pt x="34" y="47"/>
                    <a:pt x="34" y="47"/>
                    <a:pt x="34" y="47"/>
                  </a:cubicBezTo>
                  <a:cubicBezTo>
                    <a:pt x="34" y="48"/>
                    <a:pt x="34" y="48"/>
                    <a:pt x="33" y="48"/>
                  </a:cubicBezTo>
                  <a:cubicBezTo>
                    <a:pt x="17" y="75"/>
                    <a:pt x="17" y="75"/>
                    <a:pt x="17" y="75"/>
                  </a:cubicBezTo>
                  <a:cubicBezTo>
                    <a:pt x="49" y="75"/>
                    <a:pt x="49" y="75"/>
                    <a:pt x="49" y="75"/>
                  </a:cubicBezTo>
                  <a:cubicBezTo>
                    <a:pt x="81" y="75"/>
                    <a:pt x="81" y="75"/>
                    <a:pt x="81" y="75"/>
                  </a:cubicBezTo>
                  <a:cubicBezTo>
                    <a:pt x="65" y="48"/>
                    <a:pt x="65" y="48"/>
                    <a:pt x="65" y="48"/>
                  </a:cubicBezTo>
                  <a:cubicBezTo>
                    <a:pt x="65" y="48"/>
                    <a:pt x="65" y="48"/>
                    <a:pt x="65" y="48"/>
                  </a:cubicBezTo>
                  <a:close/>
                </a:path>
              </a:pathLst>
            </a:custGeom>
            <a:solidFill>
              <a:schemeClr val="tx1"/>
            </a:solidFill>
            <a:ln>
              <a:noFill/>
            </a:ln>
            <a:extLst/>
          </p:spPr>
          <p:txBody>
            <a:bodyPr lIns="121920" tIns="60960" rIns="121920" bIns="60960"/>
            <a:lstStyle/>
            <a:p>
              <a:pPr defTabSz="685732">
                <a:defRPr/>
              </a:pPr>
              <a:endParaRPr lang="zh-CN" altLang="en-US" sz="1875">
                <a:latin typeface="+mj-ea"/>
                <a:ea typeface="+mj-ea"/>
                <a:cs typeface="Arial" panose="020B0604020202020204" pitchFamily="34" charset="0"/>
              </a:endParaRPr>
            </a:p>
          </p:txBody>
        </p:sp>
      </p:grpSp>
      <p:sp>
        <p:nvSpPr>
          <p:cNvPr id="41" name="矩形 40"/>
          <p:cNvSpPr/>
          <p:nvPr/>
        </p:nvSpPr>
        <p:spPr>
          <a:xfrm>
            <a:off x="3717208" y="2092478"/>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2" name="矩形 47"/>
          <p:cNvSpPr>
            <a:spLocks noChangeArrowheads="1"/>
          </p:cNvSpPr>
          <p:nvPr/>
        </p:nvSpPr>
        <p:spPr bwMode="auto">
          <a:xfrm>
            <a:off x="3699751" y="223092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3" name="矩形 42"/>
          <p:cNvSpPr/>
          <p:nvPr/>
        </p:nvSpPr>
        <p:spPr>
          <a:xfrm>
            <a:off x="3761568" y="2750515"/>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4" name="矩形 47"/>
          <p:cNvSpPr>
            <a:spLocks noChangeArrowheads="1"/>
          </p:cNvSpPr>
          <p:nvPr/>
        </p:nvSpPr>
        <p:spPr bwMode="auto">
          <a:xfrm>
            <a:off x="3744111" y="2888966"/>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
        <p:nvSpPr>
          <p:cNvPr id="45" name="矩形 44"/>
          <p:cNvSpPr/>
          <p:nvPr/>
        </p:nvSpPr>
        <p:spPr>
          <a:xfrm>
            <a:off x="3359963" y="3312347"/>
            <a:ext cx="1177231" cy="276993"/>
          </a:xfrm>
          <a:prstGeom prst="rect">
            <a:avLst/>
          </a:prstGeom>
        </p:spPr>
        <p:txBody>
          <a:bodyPr wrap="none" lIns="68573" tIns="34287" rIns="68573" bIns="34287">
            <a:spAutoFit/>
          </a:bodyPr>
          <a:lstStyle/>
          <a:p>
            <a:r>
              <a:rPr lang="zh-CN" altLang="en-US" sz="1350" dirty="0">
                <a:latin typeface="+mj-ea"/>
                <a:ea typeface="+mj-ea"/>
              </a:rPr>
              <a:t>相关主题文字</a:t>
            </a:r>
          </a:p>
        </p:txBody>
      </p:sp>
      <p:sp>
        <p:nvSpPr>
          <p:cNvPr id="46" name="矩形 47"/>
          <p:cNvSpPr>
            <a:spLocks noChangeArrowheads="1"/>
          </p:cNvSpPr>
          <p:nvPr/>
        </p:nvSpPr>
        <p:spPr bwMode="auto">
          <a:xfrm>
            <a:off x="3342507" y="3450798"/>
            <a:ext cx="2557591" cy="346243"/>
          </a:xfrm>
          <a:prstGeom prst="rect">
            <a:avLst/>
          </a:prstGeom>
          <a:noFill/>
          <a:ln>
            <a:noFill/>
          </a:ln>
          <a:extLst/>
        </p:spPr>
        <p:txBody>
          <a:bodyPr wrap="square"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nSpc>
                <a:spcPct val="150000"/>
              </a:lnSpc>
              <a:buNone/>
            </a:pPr>
            <a:r>
              <a:rPr lang="zh-CN" altLang="en-US" sz="600" dirty="0">
                <a:latin typeface="+mj-ea"/>
                <a:ea typeface="+mj-ea"/>
              </a:rPr>
              <a:t>点击输入简要文字内容，文字内容需概括精炼，不用多余的文字修饰，言简意赅的说明该项内容。</a:t>
            </a:r>
            <a:endParaRPr lang="en-US" altLang="zh-CN" sz="600" dirty="0">
              <a:latin typeface="+mj-ea"/>
              <a:ea typeface="+mj-ea"/>
            </a:endParaRPr>
          </a:p>
        </p:txBody>
      </p:sp>
    </p:spTree>
    <p:extLst>
      <p:ext uri="{BB962C8B-B14F-4D97-AF65-F5344CB8AC3E}">
        <p14:creationId xmlns:p14="http://schemas.microsoft.com/office/powerpoint/2010/main" val="10896476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3314">
    <a:dk1>
      <a:srgbClr val="080808"/>
    </a:dk1>
    <a:lt1>
      <a:srgbClr val="F8F8F8"/>
    </a:lt1>
    <a:dk2>
      <a:srgbClr val="080808"/>
    </a:dk2>
    <a:lt2>
      <a:srgbClr val="080808"/>
    </a:lt2>
    <a:accent1>
      <a:srgbClr val="080808"/>
    </a:accent1>
    <a:accent2>
      <a:srgbClr val="FFFFFF"/>
    </a:accent2>
    <a:accent3>
      <a:srgbClr val="080808"/>
    </a:accent3>
    <a:accent4>
      <a:srgbClr val="080808"/>
    </a:accent4>
    <a:accent5>
      <a:srgbClr val="080808"/>
    </a:accent5>
    <a:accent6>
      <a:srgbClr val="080808"/>
    </a:accent6>
    <a:hlink>
      <a:srgbClr val="080808"/>
    </a:hlink>
    <a:folHlink>
      <a:srgbClr val="080808"/>
    </a:folHlink>
  </a:clrScheme>
</a:themeOverride>
</file>

<file path=docProps/app.xml><?xml version="1.0" encoding="utf-8"?>
<Properties xmlns="http://schemas.openxmlformats.org/officeDocument/2006/extended-properties" xmlns:vt="http://schemas.openxmlformats.org/officeDocument/2006/docPropsVTypes">
  <Template/>
  <TotalTime>10302</TotalTime>
  <Words>2340</Words>
  <Application>Microsoft Office PowerPoint</Application>
  <PresentationFormat>自定义</PresentationFormat>
  <Paragraphs>378</Paragraphs>
  <Slides>31</Slides>
  <Notes>31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31</vt:i4>
      </vt:variant>
    </vt:vector>
  </HeadingPairs>
  <TitlesOfParts>
    <vt:vector size="45" baseType="lpstr">
      <vt:lpstr>ITC Avant Garde Std Md</vt:lpstr>
      <vt:lpstr>ITC Avant Garde Std XLt</vt:lpstr>
      <vt:lpstr>Lato Light</vt:lpstr>
      <vt:lpstr>맑은 고딕</vt:lpstr>
      <vt:lpstr>Roboto condensed</vt:lpstr>
      <vt:lpstr>方正兰亭黑_GBK</vt:lpstr>
      <vt:lpstr>华文黑体</vt:lpstr>
      <vt:lpstr>宋体</vt:lpstr>
      <vt:lpstr>微软雅黑</vt:lpstr>
      <vt:lpstr>微软雅黑 Light</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ddd</dc:creator>
  <cp:lastModifiedBy>Junior</cp:lastModifiedBy>
  <cp:revision>2133</cp:revision>
  <dcterms:created xsi:type="dcterms:W3CDTF">2014-06-06T07:22:15Z</dcterms:created>
  <dcterms:modified xsi:type="dcterms:W3CDTF">2017-05-09T06:48:04Z</dcterms:modified>
</cp:coreProperties>
</file>