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865" r:id="rId2"/>
    <p:sldId id="832" r:id="rId3"/>
    <p:sldId id="867" r:id="rId4"/>
    <p:sldId id="862" r:id="rId5"/>
    <p:sldId id="833" r:id="rId6"/>
    <p:sldId id="837" r:id="rId7"/>
    <p:sldId id="834" r:id="rId8"/>
    <p:sldId id="836" r:id="rId9"/>
    <p:sldId id="868" r:id="rId10"/>
    <p:sldId id="840" r:id="rId11"/>
    <p:sldId id="869" r:id="rId12"/>
    <p:sldId id="870" r:id="rId13"/>
    <p:sldId id="871" r:id="rId14"/>
    <p:sldId id="872" r:id="rId15"/>
    <p:sldId id="873" r:id="rId16"/>
    <p:sldId id="838" r:id="rId17"/>
    <p:sldId id="839" r:id="rId18"/>
    <p:sldId id="841" r:id="rId19"/>
    <p:sldId id="842" r:id="rId20"/>
    <p:sldId id="843" r:id="rId21"/>
    <p:sldId id="844" r:id="rId22"/>
    <p:sldId id="845" r:id="rId23"/>
    <p:sldId id="846" r:id="rId24"/>
    <p:sldId id="847" r:id="rId25"/>
    <p:sldId id="848" r:id="rId26"/>
    <p:sldId id="849" r:id="rId27"/>
    <p:sldId id="850" r:id="rId28"/>
    <p:sldId id="851" r:id="rId29"/>
    <p:sldId id="852" r:id="rId30"/>
    <p:sldId id="853" r:id="rId31"/>
    <p:sldId id="855" r:id="rId32"/>
    <p:sldId id="863" r:id="rId33"/>
    <p:sldId id="856" r:id="rId34"/>
    <p:sldId id="857" r:id="rId35"/>
    <p:sldId id="861" r:id="rId36"/>
    <p:sldId id="858" r:id="rId37"/>
    <p:sldId id="859" r:id="rId38"/>
    <p:sldId id="866" r:id="rId39"/>
  </p:sldIdLst>
  <p:sldSz cx="6858000" cy="51435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A2A2"/>
    <a:srgbClr val="E2E2E2"/>
    <a:srgbClr val="A4A4A4"/>
    <a:srgbClr val="F8F8F8"/>
    <a:srgbClr val="FF3300"/>
    <a:srgbClr val="990000"/>
    <a:srgbClr val="660033"/>
    <a:srgbClr val="E6E6E6"/>
    <a:srgbClr val="F1F3F2"/>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899" autoAdjust="0"/>
  </p:normalViewPr>
  <p:slideViewPr>
    <p:cSldViewPr>
      <p:cViewPr varScale="1">
        <p:scale>
          <a:sx n="153" d="100"/>
          <a:sy n="153" d="100"/>
        </p:scale>
        <p:origin x="1488" y="144"/>
      </p:cViewPr>
      <p:guideLst>
        <p:guide orient="horz" pos="1620"/>
        <p:guide pos="2160"/>
      </p:guideLst>
    </p:cSldViewPr>
  </p:slid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9C3F-4017-8A67-8B5768340F52}"/>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47C-43A3-9C8D-96D65DEA273D}"/>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BCDE-46DE-9ED0-246AA9C593D0}"/>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2017/5/9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5923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91370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72078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655766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282536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18536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4173246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25923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30872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37920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329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5" r:id="rId3"/>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eg"/><Relationship Id="rId9"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782706" y="1529653"/>
            <a:ext cx="1402821" cy="1402821"/>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0" name="椭圆 59"/>
          <p:cNvSpPr/>
          <p:nvPr/>
        </p:nvSpPr>
        <p:spPr>
          <a:xfrm>
            <a:off x="80628" y="2264724"/>
            <a:ext cx="508257" cy="50825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椭圆 60"/>
          <p:cNvSpPr/>
          <p:nvPr/>
        </p:nvSpPr>
        <p:spPr>
          <a:xfrm>
            <a:off x="896021" y="1275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092762" y="3597864"/>
            <a:ext cx="225795" cy="225795"/>
            <a:chOff x="304800" y="673100"/>
            <a:chExt cx="4000500" cy="4000500"/>
          </a:xfrm>
          <a:effectLst>
            <a:outerShdw blurRad="381000" dist="152400" dir="8100000" algn="tr" rotWithShape="0">
              <a:prstClr val="black">
                <a:alpha val="7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5" name="组合 64"/>
          <p:cNvGrpSpPr/>
          <p:nvPr/>
        </p:nvGrpSpPr>
        <p:grpSpPr>
          <a:xfrm>
            <a:off x="2297017" y="2126117"/>
            <a:ext cx="467927" cy="467928"/>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1862828" y="3003800"/>
            <a:ext cx="164833" cy="164833"/>
            <a:chOff x="304800" y="673100"/>
            <a:chExt cx="4000500" cy="4000500"/>
          </a:xfrm>
          <a:effectLst>
            <a:outerShdw blurRad="381000" dist="152400" dir="8100000" algn="tr" rotWithShape="0">
              <a:prstClr val="black">
                <a:alpha val="7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0" name="椭圆 6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1" name="组合 70"/>
          <p:cNvGrpSpPr/>
          <p:nvPr/>
        </p:nvGrpSpPr>
        <p:grpSpPr>
          <a:xfrm>
            <a:off x="216153" y="3651954"/>
            <a:ext cx="215939" cy="215940"/>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4" name="椭圆 73"/>
          <p:cNvSpPr/>
          <p:nvPr/>
        </p:nvSpPr>
        <p:spPr>
          <a:xfrm>
            <a:off x="2664377" y="168596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2187455" y="3599172"/>
            <a:ext cx="535492" cy="535492"/>
            <a:chOff x="304800" y="673100"/>
            <a:chExt cx="4000500" cy="4000500"/>
          </a:xfrm>
          <a:effectLst>
            <a:outerShdw blurRad="317500" dist="1905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8" name="文本框 21"/>
          <p:cNvSpPr txBox="1"/>
          <p:nvPr/>
        </p:nvSpPr>
        <p:spPr>
          <a:xfrm>
            <a:off x="2742806" y="2389069"/>
            <a:ext cx="4158462" cy="400110"/>
          </a:xfrm>
          <a:prstGeom prst="rect">
            <a:avLst/>
          </a:prstGeom>
          <a:noFill/>
        </p:spPr>
        <p:txBody>
          <a:bodyPr wrap="square" rtlCol="0">
            <a:spAutoFit/>
          </a:bodyPr>
          <a:lstStyle/>
          <a:p>
            <a:r>
              <a:rPr lang="zh-CN" altLang="en-US" sz="2000" spc="56" dirty="0">
                <a:solidFill>
                  <a:schemeClr val="accent1"/>
                </a:solidFill>
                <a:latin typeface="微软雅黑" panose="020B0503020204020204" pitchFamily="34" charset="-122"/>
                <a:ea typeface="微软雅黑" panose="020B0503020204020204" pitchFamily="34" charset="-122"/>
              </a:rPr>
              <a:t>谐振</a:t>
            </a:r>
            <a:r>
              <a:rPr lang="zh-CN" altLang="en-US" sz="2000" spc="56" dirty="0" smtClean="0">
                <a:solidFill>
                  <a:schemeClr val="accent1"/>
                </a:solidFill>
                <a:latin typeface="微软雅黑" panose="020B0503020204020204" pitchFamily="34" charset="-122"/>
                <a:ea typeface="微软雅黑" panose="020B0503020204020204" pitchFamily="34" charset="-122"/>
              </a:rPr>
              <a:t>式路面状态传感器研究与设计</a:t>
            </a:r>
            <a:endParaRPr lang="zh-CN" altLang="en-US" sz="2000" spc="56" dirty="0">
              <a:solidFill>
                <a:schemeClr val="accent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2969949" y="3043544"/>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969949" y="2193708"/>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4149080" y="2949792"/>
            <a:ext cx="1152128" cy="18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17"/>
          <p:cNvSpPr>
            <a:spLocks noChangeArrowheads="1"/>
          </p:cNvSpPr>
          <p:nvPr/>
        </p:nvSpPr>
        <p:spPr bwMode="auto">
          <a:xfrm>
            <a:off x="3933056" y="2911901"/>
            <a:ext cx="15121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200" dirty="0" smtClean="0">
                <a:solidFill>
                  <a:schemeClr val="bg1">
                    <a:lumMod val="90000"/>
                  </a:schemeClr>
                </a:solidFill>
                <a:latin typeface="微软雅黑" panose="020B0503020204020204" pitchFamily="34" charset="-122"/>
                <a:ea typeface="微软雅黑" panose="020B0503020204020204" pitchFamily="34" charset="-122"/>
              </a:rPr>
              <a:t>毕业答辩</a:t>
            </a:r>
            <a:endParaRPr lang="zh-CN" altLang="en-US" sz="1200" dirty="0">
              <a:solidFill>
                <a:schemeClr val="bg1">
                  <a:lumMod val="90000"/>
                </a:schemeClr>
              </a:solidFill>
              <a:latin typeface="微软雅黑" panose="020B0503020204020204" pitchFamily="34" charset="-122"/>
              <a:ea typeface="微软雅黑" panose="020B0503020204020204" pitchFamily="34" charset="-122"/>
            </a:endParaRPr>
          </a:p>
        </p:txBody>
      </p:sp>
      <p:sp>
        <p:nvSpPr>
          <p:cNvPr id="28" name="矩形 1"/>
          <p:cNvSpPr>
            <a:spLocks noChangeArrowheads="1"/>
          </p:cNvSpPr>
          <p:nvPr/>
        </p:nvSpPr>
        <p:spPr bwMode="auto">
          <a:xfrm>
            <a:off x="794526" y="1958374"/>
            <a:ext cx="1401214" cy="45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000" dirty="0" smtClean="0">
                <a:latin typeface="微软雅黑" panose="020B0503020204020204" pitchFamily="34" charset="-122"/>
                <a:ea typeface="微软雅黑" panose="020B0503020204020204" pitchFamily="34" charset="-122"/>
              </a:rPr>
              <a:t>论文题目</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291883"/>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椭圆 9"/>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1" name="椭圆 10"/>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2" name="文本框 26"/>
          <p:cNvSpPr txBox="1"/>
          <p:nvPr/>
        </p:nvSpPr>
        <p:spPr>
          <a:xfrm>
            <a:off x="2639928" y="2439862"/>
            <a:ext cx="1599162"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原理研究</a:t>
            </a:r>
            <a:endParaRPr lang="zh-CN" altLang="en-US" sz="2000" dirty="0">
              <a:latin typeface="微软雅黑" panose="020B0503020204020204" pitchFamily="34" charset="-122"/>
              <a:ea typeface="微软雅黑" panose="020B0503020204020204" pitchFamily="34" charset="-122"/>
            </a:endParaRPr>
          </a:p>
        </p:txBody>
      </p:sp>
      <p:sp>
        <p:nvSpPr>
          <p:cNvPr id="13" name="矩形 12"/>
          <p:cNvSpPr/>
          <p:nvPr/>
        </p:nvSpPr>
        <p:spPr>
          <a:xfrm>
            <a:off x="3867647" y="1604153"/>
            <a:ext cx="476412" cy="438582"/>
          </a:xfrm>
          <a:prstGeom prst="rect">
            <a:avLst/>
          </a:prstGeom>
        </p:spPr>
        <p:txBody>
          <a:bodyPr wrap="none">
            <a:spAutoFit/>
          </a:bodyPr>
          <a:lstStyle/>
          <a:p>
            <a:pPr algn="ctr"/>
            <a:r>
              <a:rPr lang="en-US" altLang="zh-CN" sz="2250" b="1" dirty="0"/>
              <a:t>02</a:t>
            </a:r>
            <a:endParaRPr lang="zh-CN" altLang="en-US" sz="2250" b="1" dirty="0"/>
          </a:p>
        </p:txBody>
      </p:sp>
      <p:sp>
        <p:nvSpPr>
          <p:cNvPr id="14" name="圆角矩形 13"/>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5" name="直接连接符 14"/>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11775" y="-4105"/>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原理研究</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62" name="TextBox 19"/>
          <p:cNvSpPr txBox="1"/>
          <p:nvPr/>
        </p:nvSpPr>
        <p:spPr>
          <a:xfrm>
            <a:off x="2514696" y="1489028"/>
            <a:ext cx="1752404" cy="519356"/>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400" dirty="0" smtClean="0">
                <a:latin typeface="+mj-ea"/>
                <a:ea typeface="+mj-ea"/>
              </a:rPr>
              <a:t>压电效应</a:t>
            </a:r>
            <a:endParaRPr lang="zh-CN" altLang="en-US" sz="2400" dirty="0">
              <a:latin typeface="+mj-ea"/>
              <a:ea typeface="+mj-ea"/>
            </a:endParaRPr>
          </a:p>
        </p:txBody>
      </p:sp>
      <p:cxnSp>
        <p:nvCxnSpPr>
          <p:cNvPr id="72" name="直接连接符 71"/>
          <p:cNvCxnSpPr/>
          <p:nvPr/>
        </p:nvCxnSpPr>
        <p:spPr bwMode="auto">
          <a:xfrm>
            <a:off x="1877425" y="2295144"/>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cxnSp>
        <p:nvCxnSpPr>
          <p:cNvPr id="77" name="直接连接符 76"/>
          <p:cNvCxnSpPr/>
          <p:nvPr/>
        </p:nvCxnSpPr>
        <p:spPr bwMode="auto">
          <a:xfrm>
            <a:off x="1877425" y="3224984"/>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grpSp>
        <p:nvGrpSpPr>
          <p:cNvPr id="79" name="组合 78"/>
          <p:cNvGrpSpPr/>
          <p:nvPr/>
        </p:nvGrpSpPr>
        <p:grpSpPr>
          <a:xfrm>
            <a:off x="1710313" y="1471749"/>
            <a:ext cx="633401" cy="633317"/>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1" name="椭圆 8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83" name="组合 82"/>
          <p:cNvGrpSpPr/>
          <p:nvPr/>
        </p:nvGrpSpPr>
        <p:grpSpPr>
          <a:xfrm>
            <a:off x="1695133" y="2441366"/>
            <a:ext cx="633401" cy="633317"/>
            <a:chOff x="304800" y="673100"/>
            <a:chExt cx="4000500" cy="4000500"/>
          </a:xfrm>
          <a:effectLst>
            <a:outerShdw blurRad="444500" dist="2540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5" name="椭圆 8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87" name="组合 86"/>
          <p:cNvGrpSpPr/>
          <p:nvPr/>
        </p:nvGrpSpPr>
        <p:grpSpPr>
          <a:xfrm>
            <a:off x="1648221" y="3435092"/>
            <a:ext cx="633401" cy="633317"/>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cxnSp>
        <p:nvCxnSpPr>
          <p:cNvPr id="91" name="直接连接符​​ 14"/>
          <p:cNvCxnSpPr/>
          <p:nvPr/>
        </p:nvCxnSpPr>
        <p:spPr>
          <a:xfrm>
            <a:off x="728700" y="55573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6" name="TextBox 19"/>
          <p:cNvSpPr txBox="1"/>
          <p:nvPr/>
        </p:nvSpPr>
        <p:spPr>
          <a:xfrm>
            <a:off x="2488370" y="2449613"/>
            <a:ext cx="1752404" cy="519356"/>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400" dirty="0" smtClean="0">
                <a:latin typeface="+mj-ea"/>
                <a:ea typeface="+mj-ea"/>
              </a:rPr>
              <a:t>数学建模</a:t>
            </a:r>
            <a:endParaRPr lang="zh-CN" altLang="en-US" sz="2400" dirty="0">
              <a:latin typeface="+mj-ea"/>
              <a:ea typeface="+mj-ea"/>
            </a:endParaRPr>
          </a:p>
        </p:txBody>
      </p:sp>
      <p:sp>
        <p:nvSpPr>
          <p:cNvPr id="27" name="TextBox 19"/>
          <p:cNvSpPr txBox="1"/>
          <p:nvPr/>
        </p:nvSpPr>
        <p:spPr>
          <a:xfrm>
            <a:off x="2488370" y="3448914"/>
            <a:ext cx="1752404" cy="519356"/>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400" dirty="0" smtClean="0">
                <a:latin typeface="+mj-ea"/>
                <a:ea typeface="+mj-ea"/>
              </a:rPr>
              <a:t>有限元仿真</a:t>
            </a:r>
            <a:endParaRPr lang="zh-CN" altLang="en-US" sz="2400" dirty="0">
              <a:latin typeface="+mj-ea"/>
              <a:ea typeface="+mj-ea"/>
            </a:endParaRPr>
          </a:p>
        </p:txBody>
      </p:sp>
      <p:sp>
        <p:nvSpPr>
          <p:cNvPr id="22" name="椭圆 21"/>
          <p:cNvSpPr/>
          <p:nvPr/>
        </p:nvSpPr>
        <p:spPr>
          <a:xfrm>
            <a:off x="90332" y="123684"/>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21" name="Freeform 100"/>
          <p:cNvSpPr>
            <a:spLocks/>
          </p:cNvSpPr>
          <p:nvPr/>
        </p:nvSpPr>
        <p:spPr bwMode="auto">
          <a:xfrm>
            <a:off x="188640" y="212218"/>
            <a:ext cx="382588" cy="382588"/>
          </a:xfrm>
          <a:custGeom>
            <a:avLst/>
            <a:gdLst>
              <a:gd name="T0" fmla="*/ 17 w 152"/>
              <a:gd name="T1" fmla="*/ 152 h 152"/>
              <a:gd name="T2" fmla="*/ 58 w 152"/>
              <a:gd name="T3" fmla="*/ 111 h 152"/>
              <a:gd name="T4" fmla="*/ 91 w 152"/>
              <a:gd name="T5" fmla="*/ 122 h 152"/>
              <a:gd name="T6" fmla="*/ 152 w 152"/>
              <a:gd name="T7" fmla="*/ 61 h 152"/>
              <a:gd name="T8" fmla="*/ 91 w 152"/>
              <a:gd name="T9" fmla="*/ 0 h 152"/>
              <a:gd name="T10" fmla="*/ 31 w 152"/>
              <a:gd name="T11" fmla="*/ 61 h 152"/>
              <a:gd name="T12" fmla="*/ 41 w 152"/>
              <a:gd name="T13" fmla="*/ 94 h 152"/>
              <a:gd name="T14" fmla="*/ 0 w 152"/>
              <a:gd name="T15" fmla="*/ 135 h 152"/>
              <a:gd name="T16" fmla="*/ 17 w 152"/>
              <a:gd name="T1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2">
                <a:moveTo>
                  <a:pt x="17" y="152"/>
                </a:moveTo>
                <a:cubicBezTo>
                  <a:pt x="58" y="111"/>
                  <a:pt x="58" y="111"/>
                  <a:pt x="58" y="111"/>
                </a:cubicBezTo>
                <a:cubicBezTo>
                  <a:pt x="67" y="118"/>
                  <a:pt x="79" y="122"/>
                  <a:pt x="91" y="122"/>
                </a:cubicBezTo>
                <a:cubicBezTo>
                  <a:pt x="125" y="122"/>
                  <a:pt x="152" y="94"/>
                  <a:pt x="152" y="61"/>
                </a:cubicBezTo>
                <a:cubicBezTo>
                  <a:pt x="152" y="27"/>
                  <a:pt x="125" y="0"/>
                  <a:pt x="91" y="0"/>
                </a:cubicBezTo>
                <a:cubicBezTo>
                  <a:pt x="58" y="0"/>
                  <a:pt x="31" y="27"/>
                  <a:pt x="31" y="61"/>
                </a:cubicBezTo>
                <a:cubicBezTo>
                  <a:pt x="31" y="73"/>
                  <a:pt x="34" y="85"/>
                  <a:pt x="41" y="94"/>
                </a:cubicBezTo>
                <a:cubicBezTo>
                  <a:pt x="0" y="135"/>
                  <a:pt x="0" y="135"/>
                  <a:pt x="0" y="135"/>
                </a:cubicBezTo>
                <a:lnTo>
                  <a:pt x="17" y="152"/>
                </a:lnTo>
                <a:close/>
              </a:path>
            </a:pathLst>
          </a:custGeom>
          <a:solidFill>
            <a:schemeClr val="bg1">
              <a:lumMod val="1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01"/>
          <p:cNvSpPr>
            <a:spLocks noChangeArrowheads="1"/>
          </p:cNvSpPr>
          <p:nvPr/>
        </p:nvSpPr>
        <p:spPr bwMode="auto">
          <a:xfrm>
            <a:off x="309290" y="255081"/>
            <a:ext cx="219075" cy="219075"/>
          </a:xfrm>
          <a:prstGeom prst="ellipse">
            <a:avLst/>
          </a:prstGeom>
          <a:solidFill>
            <a:srgbClr val="F5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8387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526" y="5534"/>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压电效应</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210567" y="147813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544366" y="182527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9" name="Group 30"/>
          <p:cNvGrpSpPr/>
          <p:nvPr/>
        </p:nvGrpSpPr>
        <p:grpSpPr>
          <a:xfrm>
            <a:off x="2125086" y="1966557"/>
            <a:ext cx="432106" cy="368824"/>
            <a:chOff x="3440113" y="1050925"/>
            <a:chExt cx="390525" cy="333376"/>
          </a:xfrm>
          <a:solidFill>
            <a:srgbClr val="FF0000"/>
          </a:solidFill>
        </p:grpSpPr>
        <p:sp>
          <p:nvSpPr>
            <p:cNvPr id="30"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6" name="矩形 1"/>
          <p:cNvSpPr>
            <a:spLocks noChangeArrowheads="1"/>
          </p:cNvSpPr>
          <p:nvPr/>
        </p:nvSpPr>
        <p:spPr bwMode="auto">
          <a:xfrm>
            <a:off x="1748431" y="2391212"/>
            <a:ext cx="1176858" cy="6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675" dirty="0">
                <a:solidFill>
                  <a:srgbClr val="595959"/>
                </a:solidFill>
                <a:latin typeface="微软雅黑" panose="020B0503020204020204" pitchFamily="34" charset="-122"/>
                <a:ea typeface="微软雅黑" panose="020B0503020204020204" pitchFamily="34" charset="-122"/>
              </a:rPr>
              <a:t>此处添加标题内容点击此处添加内容点击此处添加内容此处添加标题内容点击此处添加内容点击此处添加内容</a:t>
            </a:r>
            <a:endParaRPr lang="zh-CN" altLang="zh-CN" sz="675" dirty="0">
              <a:solidFill>
                <a:srgbClr val="595959"/>
              </a:solidFill>
              <a:latin typeface="微软雅黑" panose="020B0503020204020204" pitchFamily="34" charset="-122"/>
              <a:ea typeface="微软雅黑" panose="020B0503020204020204" pitchFamily="34" charset="-122"/>
            </a:endParaRPr>
          </a:p>
        </p:txBody>
      </p:sp>
      <p:sp>
        <p:nvSpPr>
          <p:cNvPr id="37" name="TextBox 28"/>
          <p:cNvSpPr txBox="1"/>
          <p:nvPr/>
        </p:nvSpPr>
        <p:spPr>
          <a:xfrm>
            <a:off x="4347587" y="2392529"/>
            <a:ext cx="2058263" cy="282771"/>
          </a:xfrm>
          <a:prstGeom prst="rect">
            <a:avLst/>
          </a:prstGeom>
          <a:noFill/>
        </p:spPr>
        <p:txBody>
          <a:bodyPr wrap="square" lIns="51435" tIns="25718" rIns="51435" bIns="25718" rtlCol="0">
            <a:spAutoFit/>
          </a:bodyPr>
          <a:lstStyle/>
          <a:p>
            <a:r>
              <a:rPr lang="zh-CN" altLang="en-US" sz="1500" dirty="0">
                <a:latin typeface="微软雅黑" pitchFamily="34" charset="-122"/>
                <a:ea typeface="微软雅黑" pitchFamily="34" charset="-122"/>
              </a:rPr>
              <a:t>相关标题文字</a:t>
            </a:r>
          </a:p>
        </p:txBody>
      </p:sp>
      <p:sp>
        <p:nvSpPr>
          <p:cNvPr id="38" name="TextBox 22"/>
          <p:cNvSpPr txBox="1"/>
          <p:nvPr/>
        </p:nvSpPr>
        <p:spPr>
          <a:xfrm>
            <a:off x="4366286" y="2746213"/>
            <a:ext cx="2102170" cy="963951"/>
          </a:xfrm>
          <a:prstGeom prst="rect">
            <a:avLst/>
          </a:prstGeom>
          <a:noFill/>
        </p:spPr>
        <p:txBody>
          <a:bodyPr wrap="square" lIns="49371" tIns="24686" rIns="49371" bIns="24686"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defRPr/>
            </a:pPr>
            <a:r>
              <a:rPr lang="zh-CN" altLang="en-US" sz="825" kern="0" noProof="1">
                <a:solidFill>
                  <a:schemeClr val="tx1">
                    <a:lumMod val="65000"/>
                    <a:lumOff val="35000"/>
                  </a:schemeClr>
                </a:solidFil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825" kern="0" noProof="1">
              <a:solidFill>
                <a:schemeClr val="tx1">
                  <a:lumMod val="65000"/>
                  <a:lumOff val="35000"/>
                </a:schemeClr>
              </a:solidFill>
            </a:endParaRPr>
          </a:p>
        </p:txBody>
      </p:sp>
      <p:grpSp>
        <p:nvGrpSpPr>
          <p:cNvPr id="39" name="组合 38"/>
          <p:cNvGrpSpPr/>
          <p:nvPr/>
        </p:nvGrpSpPr>
        <p:grpSpPr>
          <a:xfrm>
            <a:off x="609104" y="182006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2971083" y="196445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5" name="组合 44"/>
          <p:cNvGrpSpPr/>
          <p:nvPr/>
        </p:nvGrpSpPr>
        <p:grpSpPr>
          <a:xfrm>
            <a:off x="3576950" y="2392530"/>
            <a:ext cx="105911" cy="10589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252958" y="123068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51" name="直接连接符​​ 14"/>
          <p:cNvCxnSpPr/>
          <p:nvPr/>
        </p:nvCxnSpPr>
        <p:spPr>
          <a:xfrm>
            <a:off x="728700" y="55953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90332" y="127484"/>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8" name="矩形 57"/>
          <p:cNvSpPr/>
          <p:nvPr/>
        </p:nvSpPr>
        <p:spPr>
          <a:xfrm>
            <a:off x="134549" y="201116"/>
            <a:ext cx="476412" cy="438582"/>
          </a:xfrm>
          <a:prstGeom prst="rect">
            <a:avLst/>
          </a:prstGeom>
        </p:spPr>
        <p:txBody>
          <a:bodyPr wrap="none">
            <a:spAutoFit/>
          </a:bodyPr>
          <a:lstStyle/>
          <a:p>
            <a:pPr algn="ctr"/>
            <a:r>
              <a:rPr lang="en-US" altLang="zh-CN" sz="2250" b="1" dirty="0" smtClean="0"/>
              <a:t>02</a:t>
            </a:r>
            <a:endParaRPr lang="zh-CN" altLang="en-US" sz="2250" b="1" dirty="0"/>
          </a:p>
        </p:txBody>
      </p:sp>
    </p:spTree>
    <p:extLst>
      <p:ext uri="{BB962C8B-B14F-4D97-AF65-F5344CB8AC3E}">
        <p14:creationId xmlns:p14="http://schemas.microsoft.com/office/powerpoint/2010/main" val="50092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526" y="-734"/>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数学建模</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210567" y="147813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544366" y="182527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9" name="Group 30"/>
          <p:cNvGrpSpPr/>
          <p:nvPr/>
        </p:nvGrpSpPr>
        <p:grpSpPr>
          <a:xfrm>
            <a:off x="2125086" y="1966557"/>
            <a:ext cx="432106" cy="368824"/>
            <a:chOff x="3440113" y="1050925"/>
            <a:chExt cx="390525" cy="333376"/>
          </a:xfrm>
          <a:solidFill>
            <a:srgbClr val="FF0000"/>
          </a:solidFill>
        </p:grpSpPr>
        <p:sp>
          <p:nvSpPr>
            <p:cNvPr id="30"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6" name="矩形 1"/>
          <p:cNvSpPr>
            <a:spLocks noChangeArrowheads="1"/>
          </p:cNvSpPr>
          <p:nvPr/>
        </p:nvSpPr>
        <p:spPr bwMode="auto">
          <a:xfrm>
            <a:off x="1748431" y="2391212"/>
            <a:ext cx="1176858" cy="6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675" dirty="0">
                <a:solidFill>
                  <a:srgbClr val="595959"/>
                </a:solidFill>
                <a:latin typeface="微软雅黑" panose="020B0503020204020204" pitchFamily="34" charset="-122"/>
                <a:ea typeface="微软雅黑" panose="020B0503020204020204" pitchFamily="34" charset="-122"/>
              </a:rPr>
              <a:t>此处添加标题内容点击此处添加内容点击此处添加内容此处添加标题内容点击此处添加内容点击此处添加内容</a:t>
            </a:r>
            <a:endParaRPr lang="zh-CN" altLang="zh-CN" sz="675" dirty="0">
              <a:solidFill>
                <a:srgbClr val="595959"/>
              </a:solidFill>
              <a:latin typeface="微软雅黑" panose="020B0503020204020204" pitchFamily="34" charset="-122"/>
              <a:ea typeface="微软雅黑" panose="020B0503020204020204" pitchFamily="34" charset="-122"/>
            </a:endParaRPr>
          </a:p>
        </p:txBody>
      </p:sp>
      <p:sp>
        <p:nvSpPr>
          <p:cNvPr id="37" name="TextBox 28"/>
          <p:cNvSpPr txBox="1"/>
          <p:nvPr/>
        </p:nvSpPr>
        <p:spPr>
          <a:xfrm>
            <a:off x="4347587" y="2392529"/>
            <a:ext cx="2058263" cy="282771"/>
          </a:xfrm>
          <a:prstGeom prst="rect">
            <a:avLst/>
          </a:prstGeom>
          <a:noFill/>
        </p:spPr>
        <p:txBody>
          <a:bodyPr wrap="square" lIns="51435" tIns="25718" rIns="51435" bIns="25718" rtlCol="0">
            <a:spAutoFit/>
          </a:bodyPr>
          <a:lstStyle/>
          <a:p>
            <a:r>
              <a:rPr lang="zh-CN" altLang="en-US" sz="1500" dirty="0">
                <a:latin typeface="微软雅黑" pitchFamily="34" charset="-122"/>
                <a:ea typeface="微软雅黑" pitchFamily="34" charset="-122"/>
              </a:rPr>
              <a:t>相关标题文字</a:t>
            </a:r>
          </a:p>
        </p:txBody>
      </p:sp>
      <p:sp>
        <p:nvSpPr>
          <p:cNvPr id="38" name="TextBox 22"/>
          <p:cNvSpPr txBox="1"/>
          <p:nvPr/>
        </p:nvSpPr>
        <p:spPr>
          <a:xfrm>
            <a:off x="4366286" y="2746213"/>
            <a:ext cx="2102170" cy="963951"/>
          </a:xfrm>
          <a:prstGeom prst="rect">
            <a:avLst/>
          </a:prstGeom>
          <a:noFill/>
        </p:spPr>
        <p:txBody>
          <a:bodyPr wrap="square" lIns="49371" tIns="24686" rIns="49371" bIns="24686"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defRPr/>
            </a:pPr>
            <a:r>
              <a:rPr lang="zh-CN" altLang="en-US" sz="825" kern="0" noProof="1">
                <a:solidFill>
                  <a:schemeClr val="tx1">
                    <a:lumMod val="65000"/>
                    <a:lumOff val="35000"/>
                  </a:schemeClr>
                </a:solidFil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825" kern="0" noProof="1">
              <a:solidFill>
                <a:schemeClr val="tx1">
                  <a:lumMod val="65000"/>
                  <a:lumOff val="35000"/>
                </a:schemeClr>
              </a:solidFill>
            </a:endParaRPr>
          </a:p>
        </p:txBody>
      </p:sp>
      <p:grpSp>
        <p:nvGrpSpPr>
          <p:cNvPr id="39" name="组合 38"/>
          <p:cNvGrpSpPr/>
          <p:nvPr/>
        </p:nvGrpSpPr>
        <p:grpSpPr>
          <a:xfrm>
            <a:off x="609104" y="182006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2971083" y="196445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5" name="组合 44"/>
          <p:cNvGrpSpPr/>
          <p:nvPr/>
        </p:nvGrpSpPr>
        <p:grpSpPr>
          <a:xfrm>
            <a:off x="3576950" y="2392530"/>
            <a:ext cx="105911" cy="10589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252958" y="123068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51" name="直接连接符​​ 14"/>
          <p:cNvCxnSpPr/>
          <p:nvPr/>
        </p:nvCxnSpPr>
        <p:spPr>
          <a:xfrm>
            <a:off x="728700" y="553264"/>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90332" y="121216"/>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8" name="矩形 57"/>
          <p:cNvSpPr/>
          <p:nvPr/>
        </p:nvSpPr>
        <p:spPr>
          <a:xfrm>
            <a:off x="134549" y="194848"/>
            <a:ext cx="476412" cy="438582"/>
          </a:xfrm>
          <a:prstGeom prst="rect">
            <a:avLst/>
          </a:prstGeom>
        </p:spPr>
        <p:txBody>
          <a:bodyPr wrap="none">
            <a:spAutoFit/>
          </a:bodyPr>
          <a:lstStyle/>
          <a:p>
            <a:pPr algn="ctr"/>
            <a:r>
              <a:rPr lang="en-US" altLang="zh-CN" sz="2250" b="1" dirty="0" smtClean="0"/>
              <a:t>02</a:t>
            </a:r>
            <a:endParaRPr lang="zh-CN" altLang="en-US" sz="2250" b="1" dirty="0"/>
          </a:p>
        </p:txBody>
      </p:sp>
    </p:spTree>
    <p:extLst>
      <p:ext uri="{BB962C8B-B14F-4D97-AF65-F5344CB8AC3E}">
        <p14:creationId xmlns:p14="http://schemas.microsoft.com/office/powerpoint/2010/main" val="176820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526" y="997"/>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有限元仿真</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210567" y="147813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544366" y="182527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9" name="Group 30"/>
          <p:cNvGrpSpPr/>
          <p:nvPr/>
        </p:nvGrpSpPr>
        <p:grpSpPr>
          <a:xfrm>
            <a:off x="2125086" y="1966557"/>
            <a:ext cx="432106" cy="368824"/>
            <a:chOff x="3440113" y="1050925"/>
            <a:chExt cx="390525" cy="333376"/>
          </a:xfrm>
          <a:solidFill>
            <a:srgbClr val="FF0000"/>
          </a:solidFill>
        </p:grpSpPr>
        <p:sp>
          <p:nvSpPr>
            <p:cNvPr id="30"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6" name="矩形 1"/>
          <p:cNvSpPr>
            <a:spLocks noChangeArrowheads="1"/>
          </p:cNvSpPr>
          <p:nvPr/>
        </p:nvSpPr>
        <p:spPr bwMode="auto">
          <a:xfrm>
            <a:off x="1748431" y="2391212"/>
            <a:ext cx="1176858" cy="6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675" dirty="0">
                <a:solidFill>
                  <a:srgbClr val="595959"/>
                </a:solidFill>
                <a:latin typeface="微软雅黑" panose="020B0503020204020204" pitchFamily="34" charset="-122"/>
                <a:ea typeface="微软雅黑" panose="020B0503020204020204" pitchFamily="34" charset="-122"/>
              </a:rPr>
              <a:t>此处添加标题内容点击此处添加内容点击此处添加内容此处添加标题内容点击此处添加内容点击此处添加内容</a:t>
            </a:r>
            <a:endParaRPr lang="zh-CN" altLang="zh-CN" sz="675" dirty="0">
              <a:solidFill>
                <a:srgbClr val="595959"/>
              </a:solidFill>
              <a:latin typeface="微软雅黑" panose="020B0503020204020204" pitchFamily="34" charset="-122"/>
              <a:ea typeface="微软雅黑" panose="020B0503020204020204" pitchFamily="34" charset="-122"/>
            </a:endParaRPr>
          </a:p>
        </p:txBody>
      </p:sp>
      <p:sp>
        <p:nvSpPr>
          <p:cNvPr id="37" name="TextBox 28"/>
          <p:cNvSpPr txBox="1"/>
          <p:nvPr/>
        </p:nvSpPr>
        <p:spPr>
          <a:xfrm>
            <a:off x="4347587" y="2392529"/>
            <a:ext cx="2058263" cy="282771"/>
          </a:xfrm>
          <a:prstGeom prst="rect">
            <a:avLst/>
          </a:prstGeom>
          <a:noFill/>
        </p:spPr>
        <p:txBody>
          <a:bodyPr wrap="square" lIns="51435" tIns="25718" rIns="51435" bIns="25718" rtlCol="0">
            <a:spAutoFit/>
          </a:bodyPr>
          <a:lstStyle/>
          <a:p>
            <a:r>
              <a:rPr lang="zh-CN" altLang="en-US" sz="1500" dirty="0">
                <a:latin typeface="微软雅黑" pitchFamily="34" charset="-122"/>
                <a:ea typeface="微软雅黑" pitchFamily="34" charset="-122"/>
              </a:rPr>
              <a:t>相关标题文字</a:t>
            </a:r>
          </a:p>
        </p:txBody>
      </p:sp>
      <p:sp>
        <p:nvSpPr>
          <p:cNvPr id="38" name="TextBox 22"/>
          <p:cNvSpPr txBox="1"/>
          <p:nvPr/>
        </p:nvSpPr>
        <p:spPr>
          <a:xfrm>
            <a:off x="4366286" y="2746213"/>
            <a:ext cx="2102170" cy="963951"/>
          </a:xfrm>
          <a:prstGeom prst="rect">
            <a:avLst/>
          </a:prstGeom>
          <a:noFill/>
        </p:spPr>
        <p:txBody>
          <a:bodyPr wrap="square" lIns="49371" tIns="24686" rIns="49371" bIns="24686"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defRPr/>
            </a:pPr>
            <a:r>
              <a:rPr lang="zh-CN" altLang="en-US" sz="825" kern="0" noProof="1">
                <a:solidFill>
                  <a:schemeClr val="tx1">
                    <a:lumMod val="65000"/>
                    <a:lumOff val="35000"/>
                  </a:schemeClr>
                </a:solidFil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825" kern="0" noProof="1">
              <a:solidFill>
                <a:schemeClr val="tx1">
                  <a:lumMod val="65000"/>
                  <a:lumOff val="35000"/>
                </a:schemeClr>
              </a:solidFill>
            </a:endParaRPr>
          </a:p>
        </p:txBody>
      </p:sp>
      <p:grpSp>
        <p:nvGrpSpPr>
          <p:cNvPr id="39" name="组合 38"/>
          <p:cNvGrpSpPr/>
          <p:nvPr/>
        </p:nvGrpSpPr>
        <p:grpSpPr>
          <a:xfrm>
            <a:off x="609104" y="182006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2971083" y="196445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5" name="组合 44"/>
          <p:cNvGrpSpPr/>
          <p:nvPr/>
        </p:nvGrpSpPr>
        <p:grpSpPr>
          <a:xfrm>
            <a:off x="3576950" y="2392530"/>
            <a:ext cx="105911" cy="10589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252958" y="123068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51" name="直接连接符​​ 14"/>
          <p:cNvCxnSpPr/>
          <p:nvPr/>
        </p:nvCxnSpPr>
        <p:spPr>
          <a:xfrm>
            <a:off x="728700" y="554995"/>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90332" y="122947"/>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8" name="矩形 57"/>
          <p:cNvSpPr/>
          <p:nvPr/>
        </p:nvSpPr>
        <p:spPr>
          <a:xfrm>
            <a:off x="134549" y="196579"/>
            <a:ext cx="476412" cy="438582"/>
          </a:xfrm>
          <a:prstGeom prst="rect">
            <a:avLst/>
          </a:prstGeom>
        </p:spPr>
        <p:txBody>
          <a:bodyPr wrap="none">
            <a:spAutoFit/>
          </a:bodyPr>
          <a:lstStyle/>
          <a:p>
            <a:pPr algn="ctr"/>
            <a:r>
              <a:rPr lang="en-US" altLang="zh-CN" sz="2250" b="1" dirty="0" smtClean="0"/>
              <a:t>02</a:t>
            </a:r>
            <a:endParaRPr lang="zh-CN" altLang="en-US" sz="2250" b="1" dirty="0"/>
          </a:p>
        </p:txBody>
      </p:sp>
    </p:spTree>
    <p:extLst>
      <p:ext uri="{BB962C8B-B14F-4D97-AF65-F5344CB8AC3E}">
        <p14:creationId xmlns:p14="http://schemas.microsoft.com/office/powerpoint/2010/main" val="35144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56792" y="113159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890591" y="147873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36" name="矩形 1"/>
          <p:cNvSpPr>
            <a:spLocks noChangeArrowheads="1"/>
          </p:cNvSpPr>
          <p:nvPr/>
        </p:nvSpPr>
        <p:spPr bwMode="auto">
          <a:xfrm>
            <a:off x="1603471" y="2028305"/>
            <a:ext cx="2098228" cy="42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1600" dirty="0" smtClean="0">
                <a:latin typeface="微软雅黑" panose="020B0503020204020204" pitchFamily="34" charset="-122"/>
                <a:ea typeface="微软雅黑" panose="020B0503020204020204" pitchFamily="34" charset="-122"/>
              </a:rPr>
              <a:t>如何检测谐振频率</a:t>
            </a:r>
          </a:p>
        </p:txBody>
      </p:sp>
      <p:grpSp>
        <p:nvGrpSpPr>
          <p:cNvPr id="39" name="组合 38"/>
          <p:cNvGrpSpPr/>
          <p:nvPr/>
        </p:nvGrpSpPr>
        <p:grpSpPr>
          <a:xfrm>
            <a:off x="955329" y="147352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3317308" y="161791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599183" y="88414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52" name="Oval 79"/>
          <p:cNvSpPr>
            <a:spLocks noChangeArrowheads="1"/>
          </p:cNvSpPr>
          <p:nvPr/>
        </p:nvSpPr>
        <p:spPr bwMode="auto">
          <a:xfrm>
            <a:off x="2765297" y="3738101"/>
            <a:ext cx="559246" cy="5592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6"/>
          <p:cNvSpPr>
            <a:spLocks noEditPoints="1"/>
          </p:cNvSpPr>
          <p:nvPr/>
        </p:nvSpPr>
        <p:spPr bwMode="auto">
          <a:xfrm>
            <a:off x="1253352" y="1734109"/>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6"/>
          <p:cNvSpPr>
            <a:spLocks noEditPoints="1"/>
          </p:cNvSpPr>
          <p:nvPr/>
        </p:nvSpPr>
        <p:spPr bwMode="auto">
          <a:xfrm>
            <a:off x="3915933" y="1165838"/>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2930088" y="3848458"/>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6"/>
          <p:cNvSpPr>
            <a:spLocks noEditPoints="1"/>
          </p:cNvSpPr>
          <p:nvPr/>
        </p:nvSpPr>
        <p:spPr bwMode="auto">
          <a:xfrm>
            <a:off x="3412989" y="1685904"/>
            <a:ext cx="153585" cy="179266"/>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6"/>
          <p:cNvSpPr>
            <a:spLocks noEditPoints="1"/>
          </p:cNvSpPr>
          <p:nvPr/>
        </p:nvSpPr>
        <p:spPr bwMode="auto">
          <a:xfrm>
            <a:off x="1958740" y="1524242"/>
            <a:ext cx="98068" cy="120775"/>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 name="组合 28"/>
          <p:cNvGrpSpPr/>
          <p:nvPr/>
        </p:nvGrpSpPr>
        <p:grpSpPr>
          <a:xfrm>
            <a:off x="3324543" y="1923123"/>
            <a:ext cx="2138693" cy="2138410"/>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34" name="椭圆 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35" name="矩形 1"/>
          <p:cNvSpPr>
            <a:spLocks noChangeArrowheads="1"/>
          </p:cNvSpPr>
          <p:nvPr/>
        </p:nvSpPr>
        <p:spPr bwMode="auto">
          <a:xfrm>
            <a:off x="3324544" y="2819838"/>
            <a:ext cx="2144906" cy="37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1600" dirty="0" smtClean="0">
                <a:latin typeface="微软雅黑" panose="020B0503020204020204" pitchFamily="34" charset="-122"/>
                <a:ea typeface="微软雅黑" panose="020B0503020204020204" pitchFamily="34" charset="-122"/>
              </a:rPr>
              <a:t>如何识别路面状态</a:t>
            </a:r>
          </a:p>
        </p:txBody>
      </p:sp>
      <p:grpSp>
        <p:nvGrpSpPr>
          <p:cNvPr id="47" name="组合 46"/>
          <p:cNvGrpSpPr/>
          <p:nvPr/>
        </p:nvGrpSpPr>
        <p:grpSpPr>
          <a:xfrm>
            <a:off x="4942649" y="3695284"/>
            <a:ext cx="331499" cy="331455"/>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55" name="椭圆 5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56" name="Freeform 306"/>
          <p:cNvSpPr>
            <a:spLocks noEditPoints="1"/>
          </p:cNvSpPr>
          <p:nvPr/>
        </p:nvSpPr>
        <p:spPr bwMode="auto">
          <a:xfrm>
            <a:off x="5038330" y="3763278"/>
            <a:ext cx="153585" cy="179266"/>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3" name="组合 62"/>
          <p:cNvGrpSpPr/>
          <p:nvPr/>
        </p:nvGrpSpPr>
        <p:grpSpPr>
          <a:xfrm>
            <a:off x="4653136" y="2183024"/>
            <a:ext cx="211820" cy="211792"/>
            <a:chOff x="304800" y="673100"/>
            <a:chExt cx="4000500" cy="4000500"/>
          </a:xfrm>
          <a:effectLst>
            <a:outerShdw blurRad="444500" dist="254000" dir="8100000" algn="tr" rotWithShape="0">
              <a:prstClr val="black">
                <a:alpha val="50000"/>
              </a:prstClr>
            </a:outerShdw>
          </a:effectLst>
        </p:grpSpPr>
        <p:sp>
          <p:nvSpPr>
            <p:cNvPr id="64" name="同心圆 6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65" name="椭圆 6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66" name="Freeform 306"/>
          <p:cNvSpPr>
            <a:spLocks noEditPoints="1"/>
          </p:cNvSpPr>
          <p:nvPr/>
        </p:nvSpPr>
        <p:spPr bwMode="auto">
          <a:xfrm>
            <a:off x="4721285" y="2228531"/>
            <a:ext cx="98068" cy="120775"/>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319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矩形 4"/>
          <p:cNvSpPr/>
          <p:nvPr/>
        </p:nvSpPr>
        <p:spPr>
          <a:xfrm>
            <a:off x="700864" y="1518634"/>
            <a:ext cx="1634372" cy="1660685"/>
          </a:xfrm>
          <a:prstGeom prst="rect">
            <a:avLst/>
          </a:prstGeom>
          <a:solidFill>
            <a:schemeClr val="bg1">
              <a:lumMod val="25000"/>
            </a:schemeClr>
          </a:solidFill>
          <a:ln w="12700" cap="flat" cmpd="sng" algn="ctr">
            <a:noFill/>
            <a:prstDash val="solid"/>
            <a:miter lim="800000"/>
          </a:ln>
          <a:effectLst/>
        </p:spPr>
        <p:txBody>
          <a:bodyPr lIns="68594" tIns="34297" rIns="68594" bIns="34297" rtlCol="0" anchor="ctr"/>
          <a:lstStyle/>
          <a:p>
            <a:pPr algn="ctr" defTabSz="685937">
              <a:defRPr/>
            </a:pPr>
            <a:endParaRPr lang="zh-CN" altLang="en-US" sz="1350" kern="0">
              <a:solidFill>
                <a:srgbClr val="777777"/>
              </a:solidFill>
              <a:latin typeface="+mj-ea"/>
              <a:ea typeface="+mj-ea"/>
            </a:endParaRPr>
          </a:p>
        </p:txBody>
      </p:sp>
      <p:sp>
        <p:nvSpPr>
          <p:cNvPr id="6" name="TextBox 84"/>
          <p:cNvSpPr txBox="1"/>
          <p:nvPr/>
        </p:nvSpPr>
        <p:spPr>
          <a:xfrm>
            <a:off x="782051" y="2876272"/>
            <a:ext cx="1391314" cy="277013"/>
          </a:xfrm>
          <a:prstGeom prst="rect">
            <a:avLst/>
          </a:prstGeom>
          <a:noFill/>
          <a:ln>
            <a:noFill/>
            <a:prstDash val="sysDash"/>
          </a:ln>
        </p:spPr>
        <p:txBody>
          <a:bodyPr wrap="square" lIns="68594" tIns="34297" rIns="68594" bIns="34297" rtlCol="0">
            <a:spAutoFit/>
          </a:bodyPr>
          <a:lstStyle/>
          <a:p>
            <a:pPr algn="ctr" defTabSz="685937"/>
            <a:r>
              <a:rPr lang="zh-CN" altLang="en-US" sz="1350" dirty="0">
                <a:solidFill>
                  <a:schemeClr val="bg1"/>
                </a:solidFill>
                <a:latin typeface="+mj-ea"/>
                <a:ea typeface="+mj-ea"/>
              </a:rPr>
              <a:t>关键字</a:t>
            </a:r>
          </a:p>
        </p:txBody>
      </p:sp>
      <p:sp>
        <p:nvSpPr>
          <p:cNvPr id="7" name="TextBox 86"/>
          <p:cNvSpPr txBox="1"/>
          <p:nvPr/>
        </p:nvSpPr>
        <p:spPr>
          <a:xfrm>
            <a:off x="793677" y="359547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grpSp>
        <p:nvGrpSpPr>
          <p:cNvPr id="8" name="组合 7"/>
          <p:cNvGrpSpPr/>
          <p:nvPr/>
        </p:nvGrpSpPr>
        <p:grpSpPr>
          <a:xfrm>
            <a:off x="1198822" y="1694869"/>
            <a:ext cx="627347" cy="627245"/>
            <a:chOff x="3384770" y="1888576"/>
            <a:chExt cx="472636" cy="472634"/>
          </a:xfrm>
        </p:grpSpPr>
        <p:sp>
          <p:nvSpPr>
            <p:cNvPr id="9" name="椭圆 8"/>
            <p:cNvSpPr/>
            <p:nvPr/>
          </p:nvSpPr>
          <p:spPr>
            <a:xfrm>
              <a:off x="3384770" y="1888576"/>
              <a:ext cx="472636" cy="472634"/>
            </a:xfrm>
            <a:prstGeom prst="ellipse">
              <a:avLst/>
            </a:prstGeom>
            <a:noFill/>
            <a:ln w="12700" cap="flat" cmpd="sng" algn="ctr">
              <a:solidFill>
                <a:srgbClr val="777777">
                  <a:lumMod val="20000"/>
                  <a:lumOff val="80000"/>
                </a:srgbClr>
              </a:solidFill>
              <a:prstDash val="solid"/>
              <a:miter lim="800000"/>
            </a:ln>
            <a:effectLst/>
          </p:spPr>
          <p:txBody>
            <a:bodyPr rtlCol="0" anchor="ctr"/>
            <a:lstStyle/>
            <a:p>
              <a:pPr algn="ctr" defTabSz="685937">
                <a:defRPr/>
              </a:pPr>
              <a:endParaRPr lang="zh-CN" altLang="en-US" sz="1350" kern="0">
                <a:solidFill>
                  <a:srgbClr val="777777"/>
                </a:solidFill>
                <a:latin typeface="+mj-ea"/>
                <a:ea typeface="+mj-ea"/>
              </a:endParaRPr>
            </a:p>
          </p:txBody>
        </p:sp>
        <p:grpSp>
          <p:nvGrpSpPr>
            <p:cNvPr id="10" name="组合 9"/>
            <p:cNvGrpSpPr/>
            <p:nvPr/>
          </p:nvGrpSpPr>
          <p:grpSpPr>
            <a:xfrm>
              <a:off x="3438151" y="1949352"/>
              <a:ext cx="365874" cy="357593"/>
              <a:chOff x="5710238" y="3049588"/>
              <a:chExt cx="771526" cy="754062"/>
            </a:xfrm>
            <a:solidFill>
              <a:srgbClr val="777777"/>
            </a:solidFill>
          </p:grpSpPr>
          <p:sp>
            <p:nvSpPr>
              <p:cNvPr id="11"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2"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3"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4"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grpSp>
      </p:grpSp>
      <p:sp>
        <p:nvSpPr>
          <p:cNvPr id="15" name="Freeform 18">
            <a:hlinkClick r:id="rId3"/>
          </p:cNvPr>
          <p:cNvSpPr>
            <a:spLocks noEditPoints="1"/>
          </p:cNvSpPr>
          <p:nvPr/>
        </p:nvSpPr>
        <p:spPr bwMode="auto">
          <a:xfrm>
            <a:off x="857465"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6" name="Freeform 18">
            <a:hlinkClick r:id="rId3"/>
          </p:cNvPr>
          <p:cNvSpPr>
            <a:spLocks noEditPoints="1"/>
          </p:cNvSpPr>
          <p:nvPr/>
        </p:nvSpPr>
        <p:spPr bwMode="auto">
          <a:xfrm>
            <a:off x="1181832"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7" name="Freeform 18">
            <a:hlinkClick r:id="rId3"/>
          </p:cNvPr>
          <p:cNvSpPr>
            <a:spLocks noEditPoints="1"/>
          </p:cNvSpPr>
          <p:nvPr/>
        </p:nvSpPr>
        <p:spPr bwMode="auto">
          <a:xfrm>
            <a:off x="1485281"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8" name="Freeform 18">
            <a:hlinkClick r:id="rId3"/>
          </p:cNvPr>
          <p:cNvSpPr>
            <a:spLocks noEditPoints="1"/>
          </p:cNvSpPr>
          <p:nvPr/>
        </p:nvSpPr>
        <p:spPr bwMode="auto">
          <a:xfrm>
            <a:off x="1788730"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9" name="TextBox 102"/>
          <p:cNvSpPr txBox="1"/>
          <p:nvPr/>
        </p:nvSpPr>
        <p:spPr>
          <a:xfrm>
            <a:off x="2750291" y="358436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sp>
        <p:nvSpPr>
          <p:cNvPr id="20" name="矩形 19"/>
          <p:cNvSpPr/>
          <p:nvPr/>
        </p:nvSpPr>
        <p:spPr>
          <a:xfrm>
            <a:off x="2335236" y="1518635"/>
            <a:ext cx="3713024" cy="1660685"/>
          </a:xfrm>
          <a:prstGeom prst="rect">
            <a:avLst/>
          </a:prstGeom>
          <a:blipFill>
            <a:blip r:embed="rId4"/>
            <a:stretch>
              <a:fillRect/>
            </a:stretch>
          </a:blipFill>
          <a:ln w="12700" cap="flat" cmpd="sng" algn="ctr">
            <a:noFill/>
            <a:prstDash val="solid"/>
            <a:miter lim="800000"/>
          </a:ln>
          <a:effectLst/>
        </p:spPr>
        <p:txBody>
          <a:bodyPr lIns="68594" tIns="34297" rIns="68594" bIns="34297" rtlCol="0" anchor="ctr"/>
          <a:lstStyle/>
          <a:p>
            <a:pPr algn="ctr" defTabSz="685937">
              <a:defRPr/>
            </a:pPr>
            <a:endParaRPr lang="zh-CN" altLang="en-US" sz="1350" kern="0">
              <a:solidFill>
                <a:srgbClr val="777777"/>
              </a:solidFill>
              <a:latin typeface="+mj-ea"/>
              <a:ea typeface="+mj-ea"/>
            </a:endParaRPr>
          </a:p>
        </p:txBody>
      </p:sp>
      <p:grpSp>
        <p:nvGrpSpPr>
          <p:cNvPr id="21" name="组合 20"/>
          <p:cNvGrpSpPr/>
          <p:nvPr/>
        </p:nvGrpSpPr>
        <p:grpSpPr>
          <a:xfrm>
            <a:off x="707608" y="3290234"/>
            <a:ext cx="1569536" cy="242669"/>
            <a:chOff x="814328" y="3219334"/>
            <a:chExt cx="2797200" cy="432536"/>
          </a:xfrm>
        </p:grpSpPr>
        <p:grpSp>
          <p:nvGrpSpPr>
            <p:cNvPr id="22" name="组合 21"/>
            <p:cNvGrpSpPr/>
            <p:nvPr/>
          </p:nvGrpSpPr>
          <p:grpSpPr>
            <a:xfrm>
              <a:off x="814328" y="3219334"/>
              <a:ext cx="2797200" cy="432536"/>
              <a:chOff x="2173927" y="3285519"/>
              <a:chExt cx="3549387" cy="548848"/>
            </a:xfrm>
          </p:grpSpPr>
          <p:grpSp>
            <p:nvGrpSpPr>
              <p:cNvPr id="24" name="组合 23"/>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26" name="圆角矩形 2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27" name="圆角矩形 26"/>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25" name="椭圆 24"/>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23"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grpSp>
        <p:nvGrpSpPr>
          <p:cNvPr id="28" name="组合 27"/>
          <p:cNvGrpSpPr/>
          <p:nvPr/>
        </p:nvGrpSpPr>
        <p:grpSpPr>
          <a:xfrm>
            <a:off x="2618910" y="3290234"/>
            <a:ext cx="1569536" cy="242669"/>
            <a:chOff x="814328" y="3219334"/>
            <a:chExt cx="2797200" cy="432536"/>
          </a:xfrm>
        </p:grpSpPr>
        <p:grpSp>
          <p:nvGrpSpPr>
            <p:cNvPr id="29" name="组合 28"/>
            <p:cNvGrpSpPr/>
            <p:nvPr/>
          </p:nvGrpSpPr>
          <p:grpSpPr>
            <a:xfrm>
              <a:off x="814328" y="3219334"/>
              <a:ext cx="2797200" cy="432536"/>
              <a:chOff x="2173927" y="3285519"/>
              <a:chExt cx="3549387" cy="548848"/>
            </a:xfrm>
          </p:grpSpPr>
          <p:grpSp>
            <p:nvGrpSpPr>
              <p:cNvPr id="31" name="组合 30"/>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33" name="圆角矩形 32"/>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34" name="圆角矩形 33"/>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32" name="椭圆 31"/>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30"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sp>
        <p:nvSpPr>
          <p:cNvPr id="35" name="TextBox 102"/>
          <p:cNvSpPr txBox="1"/>
          <p:nvPr/>
        </p:nvSpPr>
        <p:spPr>
          <a:xfrm>
            <a:off x="4640501" y="358436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grpSp>
        <p:nvGrpSpPr>
          <p:cNvPr id="36" name="组合 35"/>
          <p:cNvGrpSpPr/>
          <p:nvPr/>
        </p:nvGrpSpPr>
        <p:grpSpPr>
          <a:xfrm>
            <a:off x="4509120" y="3290234"/>
            <a:ext cx="1569536" cy="242669"/>
            <a:chOff x="814328" y="3219334"/>
            <a:chExt cx="2797200" cy="432536"/>
          </a:xfrm>
        </p:grpSpPr>
        <p:grpSp>
          <p:nvGrpSpPr>
            <p:cNvPr id="37" name="组合 36"/>
            <p:cNvGrpSpPr/>
            <p:nvPr/>
          </p:nvGrpSpPr>
          <p:grpSpPr>
            <a:xfrm>
              <a:off x="814328" y="3219334"/>
              <a:ext cx="2797200" cy="432536"/>
              <a:chOff x="2173927" y="3285519"/>
              <a:chExt cx="3549387" cy="548848"/>
            </a:xfrm>
          </p:grpSpPr>
          <p:grpSp>
            <p:nvGrpSpPr>
              <p:cNvPr id="39" name="组合 38"/>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41" name="圆角矩形 40"/>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42" name="圆角矩形 41"/>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40" name="椭圆 39"/>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38"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50631" y="-8923"/>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添加</a:t>
            </a: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cxnSp>
        <p:nvCxnSpPr>
          <p:cNvPr id="51" name="直接连接符​​ 14"/>
          <p:cNvCxnSpPr/>
          <p:nvPr/>
        </p:nvCxnSpPr>
        <p:spPr>
          <a:xfrm>
            <a:off x="736907" y="555255"/>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829" y="263012"/>
            <a:ext cx="756084" cy="369332"/>
          </a:xfrm>
          <a:prstGeom prst="rect">
            <a:avLst/>
          </a:prstGeom>
          <a:noFill/>
        </p:spPr>
        <p:txBody>
          <a:bodyPr wrap="square" rtlCol="0">
            <a:spAutoFit/>
          </a:bodyPr>
          <a:lstStyle/>
          <a:p>
            <a:r>
              <a:rPr lang="en-US" altLang="zh-CN" dirty="0"/>
              <a:t>LOGO</a:t>
            </a:r>
            <a:endParaRPr lang="zh-CN" altLang="en-US" dirty="0"/>
          </a:p>
        </p:txBody>
      </p:sp>
      <p:sp>
        <p:nvSpPr>
          <p:cNvPr id="5" name="空心弧 4"/>
          <p:cNvSpPr/>
          <p:nvPr/>
        </p:nvSpPr>
        <p:spPr>
          <a:xfrm rot="5400000">
            <a:off x="609527" y="1785965"/>
            <a:ext cx="1869746" cy="1740128"/>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solidFill>
                <a:schemeClr val="tx1"/>
              </a:solidFill>
              <a:latin typeface="+mj-ea"/>
              <a:ea typeface="+mj-ea"/>
              <a:cs typeface="Arial" panose="020B0604020202020204" pitchFamily="34" charset="0"/>
            </a:endParaRPr>
          </a:p>
        </p:txBody>
      </p:sp>
      <p:cxnSp>
        <p:nvCxnSpPr>
          <p:cNvPr id="6" name="直接连接符 5"/>
          <p:cNvCxnSpPr/>
          <p:nvPr/>
        </p:nvCxnSpPr>
        <p:spPr bwMode="auto">
          <a:xfrm>
            <a:off x="1906984" y="1836780"/>
            <a:ext cx="857625"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1936523" y="3496922"/>
            <a:ext cx="85668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2425576" y="2399762"/>
            <a:ext cx="793774"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5" idx="2"/>
          </p:cNvCxnSpPr>
          <p:nvPr/>
        </p:nvCxnSpPr>
        <p:spPr bwMode="auto">
          <a:xfrm flipV="1">
            <a:off x="2339612" y="2963469"/>
            <a:ext cx="856207" cy="22265"/>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31621" y="1565575"/>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11" name="矩形 47"/>
          <p:cNvSpPr>
            <a:spLocks noChangeArrowheads="1"/>
          </p:cNvSpPr>
          <p:nvPr/>
        </p:nvSpPr>
        <p:spPr bwMode="auto">
          <a:xfrm>
            <a:off x="3314165" y="1704026"/>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grpSp>
        <p:nvGrpSpPr>
          <p:cNvPr id="12" name="组合 11"/>
          <p:cNvGrpSpPr>
            <a:grpSpLocks/>
          </p:cNvGrpSpPr>
          <p:nvPr/>
        </p:nvGrpSpPr>
        <p:grpSpPr bwMode="auto">
          <a:xfrm>
            <a:off x="736907" y="1982764"/>
            <a:ext cx="1344428" cy="1344254"/>
            <a:chOff x="1103084" y="2155824"/>
            <a:chExt cx="3176815" cy="3176816"/>
          </a:xfrm>
        </p:grpSpPr>
        <p:sp>
          <p:nvSpPr>
            <p:cNvPr id="13" name="椭圆 12"/>
            <p:cNvSpPr/>
            <p:nvPr/>
          </p:nvSpPr>
          <p:spPr>
            <a:xfrm>
              <a:off x="1103084" y="2155824"/>
              <a:ext cx="3176815" cy="31768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2">
                <a:defRPr/>
              </a:pPr>
              <a:endParaRPr lang="zh-CN" altLang="en-US" sz="1350">
                <a:latin typeface="+mj-ea"/>
                <a:ea typeface="+mj-ea"/>
                <a:cs typeface="Arial" panose="020B0604020202020204" pitchFamily="34" charset="0"/>
              </a:endParaRPr>
            </a:p>
          </p:txBody>
        </p:sp>
        <p:sp>
          <p:nvSpPr>
            <p:cNvPr id="14" name="椭圆 13"/>
            <p:cNvSpPr/>
            <p:nvPr/>
          </p:nvSpPr>
          <p:spPr>
            <a:xfrm>
              <a:off x="1281790" y="2334530"/>
              <a:ext cx="2819403" cy="2819403"/>
            </a:xfrm>
            <a:prstGeom prst="ellipse">
              <a:avLst/>
            </a:prstGeom>
            <a:blipFill dpi="0" rotWithShape="1">
              <a:blip r:embed="rId3"/>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2">
                <a:defRPr/>
              </a:pPr>
              <a:endParaRPr lang="zh-CN" altLang="en-US" sz="1350">
                <a:latin typeface="+mj-ea"/>
                <a:ea typeface="+mj-ea"/>
                <a:cs typeface="Arial" panose="020B0604020202020204" pitchFamily="34" charset="0"/>
              </a:endParaRPr>
            </a:p>
          </p:txBody>
        </p:sp>
      </p:grpSp>
      <p:sp>
        <p:nvSpPr>
          <p:cNvPr id="15" name="椭圆 14"/>
          <p:cNvSpPr/>
          <p:nvPr/>
        </p:nvSpPr>
        <p:spPr>
          <a:xfrm>
            <a:off x="1771820" y="1707999"/>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1</a:t>
            </a:r>
            <a:endParaRPr lang="zh-CN" altLang="en-US" sz="1350" dirty="0">
              <a:latin typeface="+mj-ea"/>
              <a:ea typeface="+mj-ea"/>
            </a:endParaRPr>
          </a:p>
        </p:txBody>
      </p:sp>
      <p:sp>
        <p:nvSpPr>
          <p:cNvPr id="16" name="椭圆 15"/>
          <p:cNvSpPr/>
          <p:nvPr/>
        </p:nvSpPr>
        <p:spPr>
          <a:xfrm>
            <a:off x="2243092" y="2279648"/>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2</a:t>
            </a:r>
            <a:endParaRPr lang="zh-CN" altLang="en-US" sz="1350" dirty="0">
              <a:latin typeface="+mj-ea"/>
              <a:ea typeface="+mj-ea"/>
            </a:endParaRPr>
          </a:p>
        </p:txBody>
      </p:sp>
      <p:sp>
        <p:nvSpPr>
          <p:cNvPr id="17" name="椭圆 16"/>
          <p:cNvSpPr/>
          <p:nvPr/>
        </p:nvSpPr>
        <p:spPr>
          <a:xfrm>
            <a:off x="2230633" y="2864070"/>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3</a:t>
            </a:r>
            <a:endParaRPr lang="zh-CN" altLang="en-US" sz="1350" dirty="0">
              <a:latin typeface="+mj-ea"/>
              <a:ea typeface="+mj-ea"/>
            </a:endParaRPr>
          </a:p>
        </p:txBody>
      </p:sp>
      <p:sp>
        <p:nvSpPr>
          <p:cNvPr id="18" name="椭圆 17"/>
          <p:cNvSpPr/>
          <p:nvPr/>
        </p:nvSpPr>
        <p:spPr>
          <a:xfrm>
            <a:off x="1771820" y="3369854"/>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4</a:t>
            </a:r>
            <a:endParaRPr lang="zh-CN" altLang="en-US" sz="1350" dirty="0">
              <a:latin typeface="+mj-ea"/>
              <a:ea typeface="+mj-ea"/>
            </a:endParaRPr>
          </a:p>
        </p:txBody>
      </p:sp>
      <p:grpSp>
        <p:nvGrpSpPr>
          <p:cNvPr id="19" name="组合 18"/>
          <p:cNvGrpSpPr/>
          <p:nvPr/>
        </p:nvGrpSpPr>
        <p:grpSpPr>
          <a:xfrm>
            <a:off x="2753457" y="1582544"/>
            <a:ext cx="466520" cy="466460"/>
            <a:chOff x="3989630" y="984316"/>
            <a:chExt cx="858956" cy="858956"/>
          </a:xfrm>
        </p:grpSpPr>
        <p:grpSp>
          <p:nvGrpSpPr>
            <p:cNvPr id="20" name="组合 19"/>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21" name="组合 54"/>
            <p:cNvGrpSpPr>
              <a:grpSpLocks noChangeAspect="1"/>
            </p:cNvGrpSpPr>
            <p:nvPr/>
          </p:nvGrpSpPr>
          <p:grpSpPr bwMode="auto">
            <a:xfrm>
              <a:off x="4230408" y="1145668"/>
              <a:ext cx="389996" cy="469766"/>
              <a:chOff x="3452849" y="2667439"/>
              <a:chExt cx="239345" cy="288607"/>
            </a:xfrm>
          </p:grpSpPr>
          <p:sp>
            <p:nvSpPr>
              <p:cNvPr id="22" name="Freeform 846"/>
              <p:cNvSpPr>
                <a:spLocks/>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sp>
            <p:nvSpPr>
              <p:cNvPr id="23" name="Freeform 847"/>
              <p:cNvSpPr>
                <a:spLocks/>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grpSp>
        <p:nvGrpSpPr>
          <p:cNvPr id="26" name="组合 25"/>
          <p:cNvGrpSpPr/>
          <p:nvPr/>
        </p:nvGrpSpPr>
        <p:grpSpPr>
          <a:xfrm>
            <a:off x="3167012" y="2108206"/>
            <a:ext cx="466520" cy="466460"/>
            <a:chOff x="4684712" y="1948340"/>
            <a:chExt cx="858956" cy="858956"/>
          </a:xfrm>
        </p:grpSpPr>
        <p:grpSp>
          <p:nvGrpSpPr>
            <p:cNvPr id="27" name="组合 26"/>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28"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nvGrpSpPr>
          <p:cNvPr id="31" name="组合 30"/>
          <p:cNvGrpSpPr/>
          <p:nvPr/>
        </p:nvGrpSpPr>
        <p:grpSpPr>
          <a:xfrm>
            <a:off x="3185637" y="2730237"/>
            <a:ext cx="466520" cy="466460"/>
            <a:chOff x="4716016" y="2993953"/>
            <a:chExt cx="858956" cy="858956"/>
          </a:xfrm>
        </p:grpSpPr>
        <p:grpSp>
          <p:nvGrpSpPr>
            <p:cNvPr id="32" name="组合 31"/>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33"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nvGrpSpPr>
          <p:cNvPr id="36" name="组合 35"/>
          <p:cNvGrpSpPr/>
          <p:nvPr/>
        </p:nvGrpSpPr>
        <p:grpSpPr>
          <a:xfrm>
            <a:off x="2757750" y="3248203"/>
            <a:ext cx="466520" cy="466460"/>
            <a:chOff x="3996846" y="3864636"/>
            <a:chExt cx="858956" cy="858956"/>
          </a:xfrm>
        </p:grpSpPr>
        <p:grpSp>
          <p:nvGrpSpPr>
            <p:cNvPr id="37" name="组合 36"/>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40" name="椭圆 3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38"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sp>
        <p:nvSpPr>
          <p:cNvPr id="41" name="矩形 40"/>
          <p:cNvSpPr/>
          <p:nvPr/>
        </p:nvSpPr>
        <p:spPr>
          <a:xfrm>
            <a:off x="3717208" y="2092478"/>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2" name="矩形 47"/>
          <p:cNvSpPr>
            <a:spLocks noChangeArrowheads="1"/>
          </p:cNvSpPr>
          <p:nvPr/>
        </p:nvSpPr>
        <p:spPr bwMode="auto">
          <a:xfrm>
            <a:off x="3699751" y="2230928"/>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
        <p:nvSpPr>
          <p:cNvPr id="43" name="矩形 42"/>
          <p:cNvSpPr/>
          <p:nvPr/>
        </p:nvSpPr>
        <p:spPr>
          <a:xfrm>
            <a:off x="3761568" y="2750515"/>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4" name="矩形 47"/>
          <p:cNvSpPr>
            <a:spLocks noChangeArrowheads="1"/>
          </p:cNvSpPr>
          <p:nvPr/>
        </p:nvSpPr>
        <p:spPr bwMode="auto">
          <a:xfrm>
            <a:off x="3744111" y="2888966"/>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
        <p:nvSpPr>
          <p:cNvPr id="45" name="矩形 44"/>
          <p:cNvSpPr/>
          <p:nvPr/>
        </p:nvSpPr>
        <p:spPr>
          <a:xfrm>
            <a:off x="3359963" y="3312347"/>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6" name="矩形 47"/>
          <p:cNvSpPr>
            <a:spLocks noChangeArrowheads="1"/>
          </p:cNvSpPr>
          <p:nvPr/>
        </p:nvSpPr>
        <p:spPr bwMode="auto">
          <a:xfrm>
            <a:off x="3342507" y="3450798"/>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345150" y="1756375"/>
            <a:ext cx="2139047" cy="2031595"/>
            <a:chOff x="613598" y="2019122"/>
            <a:chExt cx="3802751" cy="3611724"/>
          </a:xfrm>
        </p:grpSpPr>
        <p:grpSp>
          <p:nvGrpSpPr>
            <p:cNvPr id="6" name="组合 5"/>
            <p:cNvGrpSpPr/>
            <p:nvPr/>
          </p:nvGrpSpPr>
          <p:grpSpPr>
            <a:xfrm>
              <a:off x="613598" y="2019122"/>
              <a:ext cx="3802751" cy="3611724"/>
              <a:chOff x="613599" y="2019122"/>
              <a:chExt cx="2717800" cy="2581274"/>
            </a:xfrm>
          </p:grpSpPr>
          <p:sp>
            <p:nvSpPr>
              <p:cNvPr id="8" name="Rectangle 10"/>
              <p:cNvSpPr>
                <a:spLocks noChangeArrowheads="1"/>
              </p:cNvSpPr>
              <p:nvPr/>
            </p:nvSpPr>
            <p:spPr bwMode="auto">
              <a:xfrm rot="10800000" flipV="1">
                <a:off x="862842" y="2019122"/>
                <a:ext cx="2217737" cy="2197100"/>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sp>
            <p:nvSpPr>
              <p:cNvPr id="9" name="AutoShape 11"/>
              <p:cNvSpPr>
                <a:spLocks noChangeArrowheads="1"/>
              </p:cNvSpPr>
              <p:nvPr/>
            </p:nvSpPr>
            <p:spPr bwMode="auto">
              <a:xfrm rot="10800000">
                <a:off x="613599" y="4270196"/>
                <a:ext cx="2717800" cy="330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a:effectLst/>
            </p:spPr>
            <p:txBody>
              <a:bodyPr wrap="none" anchor="ctr"/>
              <a:lstStyle/>
              <a:p>
                <a:pPr defTabSz="514337">
                  <a:defRPr/>
                </a:pPr>
                <a:endParaRPr lang="zh-CN" altLang="en-US" sz="1350" kern="0" dirty="0">
                  <a:solidFill>
                    <a:sysClr val="windowText" lastClr="000000"/>
                  </a:solidFill>
                  <a:latin typeface="Impact" pitchFamily="34" charset="0"/>
                  <a:ea typeface="微软雅黑" pitchFamily="34" charset="-122"/>
                </a:endParaRPr>
              </a:p>
            </p:txBody>
          </p:sp>
        </p:gr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590" r="4890"/>
            <a:stretch/>
          </p:blipFill>
          <p:spPr bwMode="auto">
            <a:xfrm>
              <a:off x="1078450" y="2129153"/>
              <a:ext cx="2840405" cy="2845353"/>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矩形 9"/>
          <p:cNvSpPr/>
          <p:nvPr/>
        </p:nvSpPr>
        <p:spPr>
          <a:xfrm>
            <a:off x="3014196" y="1600338"/>
            <a:ext cx="3588343" cy="2057692"/>
          </a:xfrm>
          <a:prstGeom prst="rect">
            <a:avLst/>
          </a:prstGeom>
          <a:solidFill>
            <a:schemeClr val="bg1">
              <a:lumMod val="75000"/>
            </a:schemeClr>
          </a:solidFill>
          <a:ln w="34925">
            <a:solidFill>
              <a:schemeClr val="bg1">
                <a:lumMod val="95000"/>
              </a:schemeClr>
            </a:solidFill>
          </a:ln>
          <a:effectLst>
            <a:innerShdw blurRad="317500" dist="762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p>
        </p:txBody>
      </p:sp>
      <p:sp>
        <p:nvSpPr>
          <p:cNvPr id="11" name="Rectangle 12"/>
          <p:cNvSpPr/>
          <p:nvPr/>
        </p:nvSpPr>
        <p:spPr>
          <a:xfrm>
            <a:off x="3575633" y="1832278"/>
            <a:ext cx="2923137" cy="1575432"/>
          </a:xfrm>
          <a:prstGeom prst="rect">
            <a:avLst/>
          </a:prstGeom>
        </p:spPr>
        <p:txBody>
          <a:bodyPr wrap="square" lIns="51435" tIns="25718" rIns="51435" bIns="25718">
            <a:spAutoFit/>
          </a:bodyPr>
          <a:lstStyle/>
          <a:p>
            <a:pPr latinLnBrk="1">
              <a:lnSpc>
                <a:spcPct val="150000"/>
              </a:lnSpc>
            </a:pPr>
            <a:r>
              <a:rPr lang="zh-CN" altLang="en-US" sz="825" dirty="0">
                <a:solidFill>
                  <a:schemeClr val="bg1"/>
                </a:solidFill>
              </a:rPr>
              <a:t>        演讲结束语最常用的方式，就是用极其精练的语言，总结收拢全篇的主要内容，概括和强化主题思想。这种结尾，扼要地总结演讲内容，能起到提醒、强调的作用，给听众留下完整的总体印象。除非演讲非常简短，否则建议你在结尾中清晰陈述你的主题和主要思想。</a:t>
            </a:r>
          </a:p>
          <a:p>
            <a:pPr latinLnBrk="1">
              <a:lnSpc>
                <a:spcPct val="150000"/>
              </a:lnSpc>
            </a:pPr>
            <a:r>
              <a:rPr lang="zh-CN" altLang="en-US" sz="825" dirty="0">
                <a:solidFill>
                  <a:schemeClr val="bg1"/>
                </a:solidFill>
              </a:rPr>
              <a:t>　　演讲者在演讲中，为了阐述自己的观点和主张，往往利用一切手段，从正面、反面和侧面等各个方面来进行分析和论证。到了结尾处，就应总结全篇，突出重点，深化主题。</a:t>
            </a:r>
          </a:p>
        </p:txBody>
      </p:sp>
      <p:grpSp>
        <p:nvGrpSpPr>
          <p:cNvPr id="12" name="组合 11"/>
          <p:cNvGrpSpPr/>
          <p:nvPr/>
        </p:nvGrpSpPr>
        <p:grpSpPr>
          <a:xfrm>
            <a:off x="2484196" y="1437626"/>
            <a:ext cx="1062416" cy="2366731"/>
            <a:chOff x="4416349" y="1786276"/>
            <a:chExt cx="1888739" cy="4207521"/>
          </a:xfrm>
        </p:grpSpPr>
        <p:sp>
          <p:nvSpPr>
            <p:cNvPr id="13" name="椭圆 12"/>
            <p:cNvSpPr/>
            <p:nvPr/>
          </p:nvSpPr>
          <p:spPr>
            <a:xfrm>
              <a:off x="4416349" y="1786276"/>
              <a:ext cx="1888739" cy="4203787"/>
            </a:xfrm>
            <a:prstGeom prst="ellipse">
              <a:avLst/>
            </a:prstGeom>
            <a:gradFill flip="none" rotWithShape="1">
              <a:gsLst>
                <a:gs pos="84000">
                  <a:schemeClr val="tx1">
                    <a:lumMod val="65000"/>
                    <a:lumOff val="35000"/>
                    <a:alpha val="55000"/>
                  </a:schemeClr>
                </a:gs>
                <a:gs pos="43000">
                  <a:schemeClr val="bg1">
                    <a:lumMod val="75000"/>
                  </a:schemeClr>
                </a:gs>
                <a:gs pos="100000">
                  <a:schemeClr val="bg1">
                    <a:lumMod val="8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4614199" y="1786278"/>
              <a:ext cx="1493039" cy="4207519"/>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5008601" y="3385383"/>
              <a:ext cx="745082" cy="657806"/>
              <a:chOff x="1000456" y="3959521"/>
              <a:chExt cx="745082" cy="657806"/>
            </a:xfrm>
            <a:solidFill>
              <a:srgbClr val="0070C0"/>
            </a:solidFill>
          </p:grpSpPr>
          <p:sp>
            <p:nvSpPr>
              <p:cNvPr id="16" name="Oval 423"/>
              <p:cNvSpPr>
                <a:spLocks noChangeArrowheads="1"/>
              </p:cNvSpPr>
              <p:nvPr/>
            </p:nvSpPr>
            <p:spPr bwMode="auto">
              <a:xfrm>
                <a:off x="1559448" y="4046795"/>
                <a:ext cx="173829" cy="2012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Freeform 424"/>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425"/>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426"/>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0" name="Oval 427"/>
              <p:cNvSpPr>
                <a:spLocks noChangeArrowheads="1"/>
              </p:cNvSpPr>
              <p:nvPr/>
            </p:nvSpPr>
            <p:spPr bwMode="auto">
              <a:xfrm>
                <a:off x="1301951" y="3959521"/>
                <a:ext cx="143535" cy="1673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1" name="Freeform 428"/>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2" name="Oval 429"/>
              <p:cNvSpPr>
                <a:spLocks noChangeArrowheads="1"/>
              </p:cNvSpPr>
              <p:nvPr/>
            </p:nvSpPr>
            <p:spPr bwMode="auto">
              <a:xfrm>
                <a:off x="1011996" y="4044631"/>
                <a:ext cx="173829" cy="20340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TextBox 29"/>
          <p:cNvSpPr txBox="1"/>
          <p:nvPr/>
        </p:nvSpPr>
        <p:spPr>
          <a:xfrm>
            <a:off x="1019501" y="2814777"/>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6" name="TextBox 31"/>
          <p:cNvSpPr txBox="1"/>
          <p:nvPr/>
        </p:nvSpPr>
        <p:spPr>
          <a:xfrm>
            <a:off x="2256215" y="2814777"/>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7" name="TextBox 32"/>
          <p:cNvSpPr txBox="1"/>
          <p:nvPr/>
        </p:nvSpPr>
        <p:spPr>
          <a:xfrm>
            <a:off x="3475580" y="2820751"/>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8" name="TextBox 33"/>
          <p:cNvSpPr txBox="1"/>
          <p:nvPr/>
        </p:nvSpPr>
        <p:spPr>
          <a:xfrm>
            <a:off x="4712294" y="2820751"/>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9" name="燕尾形箭头 8"/>
          <p:cNvSpPr/>
          <p:nvPr/>
        </p:nvSpPr>
        <p:spPr>
          <a:xfrm>
            <a:off x="512296" y="2192741"/>
            <a:ext cx="5635052" cy="134752"/>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p:grpSp>
        <p:nvGrpSpPr>
          <p:cNvPr id="10" name="组合 9"/>
          <p:cNvGrpSpPr/>
          <p:nvPr/>
        </p:nvGrpSpPr>
        <p:grpSpPr>
          <a:xfrm>
            <a:off x="965033" y="1874085"/>
            <a:ext cx="877163" cy="780768"/>
            <a:chOff x="1221461" y="3334906"/>
            <a:chExt cx="1026726" cy="914014"/>
          </a:xfrm>
        </p:grpSpPr>
        <p:grpSp>
          <p:nvGrpSpPr>
            <p:cNvPr id="11" name="组合 10"/>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12" name="TextBox 3"/>
            <p:cNvSpPr txBox="1"/>
            <p:nvPr/>
          </p:nvSpPr>
          <p:spPr>
            <a:xfrm>
              <a:off x="1221461" y="3673243"/>
              <a:ext cx="1026726" cy="351294"/>
            </a:xfrm>
            <a:prstGeom prst="rect">
              <a:avLst/>
            </a:prstGeom>
            <a:noFill/>
          </p:spPr>
          <p:txBody>
            <a:bodyPr wrap="none" rtlCol="0">
              <a:spAutoFit/>
            </a:bodyPr>
            <a:lstStyle/>
            <a:p>
              <a:pPr algn="ctr"/>
              <a:r>
                <a:rPr lang="zh-CN" altLang="en-US" sz="1350" b="1" dirty="0">
                  <a:latin typeface="+mj-ea"/>
                  <a:ea typeface="+mj-ea"/>
                </a:rPr>
                <a:t>日程安排</a:t>
              </a:r>
            </a:p>
          </p:txBody>
        </p:sp>
      </p:grpSp>
      <p:grpSp>
        <p:nvGrpSpPr>
          <p:cNvPr id="15" name="组合 14"/>
          <p:cNvGrpSpPr/>
          <p:nvPr/>
        </p:nvGrpSpPr>
        <p:grpSpPr>
          <a:xfrm>
            <a:off x="2166391" y="1876868"/>
            <a:ext cx="877163" cy="780768"/>
            <a:chOff x="1221461" y="3334906"/>
            <a:chExt cx="1026726" cy="914014"/>
          </a:xfrm>
        </p:grpSpPr>
        <p:grpSp>
          <p:nvGrpSpPr>
            <p:cNvPr id="16" name="组合 1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17" name="TextBox 8"/>
            <p:cNvSpPr txBox="1"/>
            <p:nvPr/>
          </p:nvSpPr>
          <p:spPr>
            <a:xfrm>
              <a:off x="1221461" y="3669985"/>
              <a:ext cx="1026726" cy="351294"/>
            </a:xfrm>
            <a:prstGeom prst="rect">
              <a:avLst/>
            </a:prstGeom>
            <a:noFill/>
          </p:spPr>
          <p:txBody>
            <a:bodyPr wrap="none" rtlCol="0">
              <a:spAutoFit/>
            </a:bodyPr>
            <a:lstStyle/>
            <a:p>
              <a:pPr algn="ctr"/>
              <a:r>
                <a:rPr lang="zh-CN" altLang="en-US" sz="1350" b="1" dirty="0">
                  <a:latin typeface="+mj-ea"/>
                  <a:ea typeface="+mj-ea"/>
                </a:rPr>
                <a:t>行动策略</a:t>
              </a:r>
            </a:p>
          </p:txBody>
        </p:sp>
      </p:grpSp>
      <p:grpSp>
        <p:nvGrpSpPr>
          <p:cNvPr id="20" name="组合 19"/>
          <p:cNvGrpSpPr/>
          <p:nvPr/>
        </p:nvGrpSpPr>
        <p:grpSpPr>
          <a:xfrm>
            <a:off x="3371067" y="1874085"/>
            <a:ext cx="877163" cy="780768"/>
            <a:chOff x="1221461" y="3334906"/>
            <a:chExt cx="1026726" cy="914014"/>
          </a:xfrm>
        </p:grpSpPr>
        <p:grpSp>
          <p:nvGrpSpPr>
            <p:cNvPr id="21" name="组合 20"/>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24" name="椭圆 2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22" name="TextBox 13"/>
            <p:cNvSpPr txBox="1"/>
            <p:nvPr/>
          </p:nvSpPr>
          <p:spPr>
            <a:xfrm>
              <a:off x="1221461" y="3689957"/>
              <a:ext cx="1026726" cy="351294"/>
            </a:xfrm>
            <a:prstGeom prst="rect">
              <a:avLst/>
            </a:prstGeom>
            <a:noFill/>
          </p:spPr>
          <p:txBody>
            <a:bodyPr wrap="none" rtlCol="0">
              <a:spAutoFit/>
            </a:bodyPr>
            <a:lstStyle/>
            <a:p>
              <a:pPr algn="ctr"/>
              <a:r>
                <a:rPr lang="zh-CN" altLang="en-US" sz="1350" b="1" dirty="0">
                  <a:latin typeface="+mj-ea"/>
                  <a:ea typeface="+mj-ea"/>
                </a:rPr>
                <a:t>客户服务</a:t>
              </a:r>
            </a:p>
          </p:txBody>
        </p:sp>
      </p:grpSp>
      <p:grpSp>
        <p:nvGrpSpPr>
          <p:cNvPr id="25" name="组合 24"/>
          <p:cNvGrpSpPr/>
          <p:nvPr/>
        </p:nvGrpSpPr>
        <p:grpSpPr>
          <a:xfrm>
            <a:off x="4650669" y="1879242"/>
            <a:ext cx="877163" cy="780768"/>
            <a:chOff x="1221461" y="3334906"/>
            <a:chExt cx="1026726" cy="914014"/>
          </a:xfrm>
        </p:grpSpPr>
        <p:grpSp>
          <p:nvGrpSpPr>
            <p:cNvPr id="26" name="组合 2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27" name="TextBox 18"/>
            <p:cNvSpPr txBox="1"/>
            <p:nvPr/>
          </p:nvSpPr>
          <p:spPr>
            <a:xfrm>
              <a:off x="1221461" y="3672131"/>
              <a:ext cx="1026726" cy="351294"/>
            </a:xfrm>
            <a:prstGeom prst="rect">
              <a:avLst/>
            </a:prstGeom>
            <a:noFill/>
          </p:spPr>
          <p:txBody>
            <a:bodyPr wrap="none" rtlCol="0">
              <a:spAutoFit/>
            </a:bodyPr>
            <a:lstStyle/>
            <a:p>
              <a:pPr algn="ctr"/>
              <a:r>
                <a:rPr lang="zh-CN" altLang="en-US" sz="1350" b="1" dirty="0">
                  <a:latin typeface="+mj-ea"/>
                  <a:ea typeface="+mj-ea"/>
                </a:rPr>
                <a:t>后勤保障</a:t>
              </a:r>
            </a:p>
          </p:txBody>
        </p:sp>
      </p:grpSp>
      <p:sp>
        <p:nvSpPr>
          <p:cNvPr id="30" name="椭圆 29"/>
          <p:cNvSpPr/>
          <p:nvPr/>
        </p:nvSpPr>
        <p:spPr>
          <a:xfrm>
            <a:off x="1035142"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1" name="椭圆 30"/>
          <p:cNvSpPr/>
          <p:nvPr/>
        </p:nvSpPr>
        <p:spPr>
          <a:xfrm>
            <a:off x="2324693" y="1788565"/>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2" name="椭圆 31"/>
          <p:cNvSpPr/>
          <p:nvPr/>
        </p:nvSpPr>
        <p:spPr>
          <a:xfrm>
            <a:off x="3404513"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3" name="椭圆 32"/>
          <p:cNvSpPr/>
          <p:nvPr/>
        </p:nvSpPr>
        <p:spPr>
          <a:xfrm>
            <a:off x="4716692"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4" name="Freeform 34"/>
          <p:cNvSpPr>
            <a:spLocks noEditPoints="1"/>
          </p:cNvSpPr>
          <p:nvPr/>
        </p:nvSpPr>
        <p:spPr bwMode="auto">
          <a:xfrm>
            <a:off x="1117884" y="1858945"/>
            <a:ext cx="153773" cy="15779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5" name="Freeform 26"/>
          <p:cNvSpPr>
            <a:spLocks noEditPoints="1"/>
          </p:cNvSpPr>
          <p:nvPr/>
        </p:nvSpPr>
        <p:spPr bwMode="auto">
          <a:xfrm>
            <a:off x="2402805" y="1867516"/>
            <a:ext cx="140675" cy="138953"/>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6" name="Freeform 35"/>
          <p:cNvSpPr>
            <a:spLocks noEditPoints="1"/>
          </p:cNvSpPr>
          <p:nvPr/>
        </p:nvSpPr>
        <p:spPr bwMode="auto">
          <a:xfrm>
            <a:off x="4797499" y="1870450"/>
            <a:ext cx="135282" cy="146292"/>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7" name="Freeform 20"/>
          <p:cNvSpPr>
            <a:spLocks noEditPoints="1"/>
          </p:cNvSpPr>
          <p:nvPr/>
        </p:nvSpPr>
        <p:spPr bwMode="auto">
          <a:xfrm>
            <a:off x="3486793" y="1860347"/>
            <a:ext cx="132338" cy="166496"/>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ChangeArrowheads="1"/>
          </p:cNvSpPr>
          <p:nvPr/>
        </p:nvSpPr>
        <p:spPr bwMode="auto">
          <a:xfrm>
            <a:off x="1342698" y="2940991"/>
            <a:ext cx="726281" cy="638175"/>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1" name="Freeform 6"/>
          <p:cNvSpPr>
            <a:spLocks noChangeArrowheads="1"/>
          </p:cNvSpPr>
          <p:nvPr/>
        </p:nvSpPr>
        <p:spPr bwMode="auto">
          <a:xfrm>
            <a:off x="2060646" y="2617141"/>
            <a:ext cx="635794" cy="962025"/>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2" name="Freeform 7"/>
          <p:cNvSpPr>
            <a:spLocks noChangeArrowheads="1"/>
          </p:cNvSpPr>
          <p:nvPr/>
        </p:nvSpPr>
        <p:spPr bwMode="auto">
          <a:xfrm>
            <a:off x="2688105" y="2617142"/>
            <a:ext cx="1172945" cy="796529"/>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5" name="Freeform 10"/>
          <p:cNvSpPr>
            <a:spLocks noChangeArrowheads="1"/>
          </p:cNvSpPr>
          <p:nvPr/>
        </p:nvSpPr>
        <p:spPr bwMode="auto">
          <a:xfrm>
            <a:off x="3861048" y="2139702"/>
            <a:ext cx="761822" cy="1273969"/>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6" name="Freeform 11"/>
          <p:cNvSpPr>
            <a:spLocks noChangeArrowheads="1"/>
          </p:cNvSpPr>
          <p:nvPr/>
        </p:nvSpPr>
        <p:spPr bwMode="auto">
          <a:xfrm>
            <a:off x="4610965" y="2139700"/>
            <a:ext cx="559594" cy="9525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7" name="Freeform 12"/>
          <p:cNvSpPr>
            <a:spLocks noChangeArrowheads="1"/>
          </p:cNvSpPr>
          <p:nvPr/>
        </p:nvSpPr>
        <p:spPr bwMode="auto">
          <a:xfrm>
            <a:off x="5162222" y="2521893"/>
            <a:ext cx="844154" cy="573881"/>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5" name="Oval 47"/>
          <p:cNvSpPr>
            <a:spLocks noChangeArrowheads="1"/>
          </p:cNvSpPr>
          <p:nvPr/>
        </p:nvSpPr>
        <p:spPr bwMode="auto">
          <a:xfrm>
            <a:off x="1878304" y="3310367"/>
            <a:ext cx="371475" cy="371475"/>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Oval 54"/>
          <p:cNvSpPr>
            <a:spLocks noChangeArrowheads="1"/>
          </p:cNvSpPr>
          <p:nvPr/>
        </p:nvSpPr>
        <p:spPr bwMode="auto">
          <a:xfrm>
            <a:off x="2860523" y="3184465"/>
            <a:ext cx="45244" cy="45244"/>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TextBox 682"/>
          <p:cNvSpPr>
            <a:spLocks noChangeArrowheads="1"/>
          </p:cNvSpPr>
          <p:nvPr/>
        </p:nvSpPr>
        <p:spPr bwMode="auto">
          <a:xfrm>
            <a:off x="1922747" y="3342515"/>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2</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2459505" y="2387352"/>
            <a:ext cx="464344" cy="463153"/>
            <a:chOff x="2597150" y="2157005"/>
            <a:chExt cx="619125" cy="617537"/>
          </a:xfrm>
        </p:grpSpPr>
        <p:sp>
          <p:nvSpPr>
            <p:cNvPr id="19" name="Oval 45"/>
            <p:cNvSpPr>
              <a:spLocks noChangeArrowheads="1"/>
            </p:cNvSpPr>
            <p:nvPr/>
          </p:nvSpPr>
          <p:spPr bwMode="auto">
            <a:xfrm>
              <a:off x="2597150" y="2157005"/>
              <a:ext cx="619125" cy="617537"/>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TextBox 682"/>
            <p:cNvSpPr>
              <a:spLocks noChangeArrowheads="1"/>
            </p:cNvSpPr>
            <p:nvPr/>
          </p:nvSpPr>
          <p:spPr bwMode="auto">
            <a:xfrm>
              <a:off x="2694842" y="2247492"/>
              <a:ext cx="43644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b="1" dirty="0">
                  <a:solidFill>
                    <a:schemeClr val="accent1"/>
                  </a:solidFill>
                  <a:latin typeface="微软雅黑" panose="020B0503020204020204" pitchFamily="34" charset="-122"/>
                  <a:ea typeface="微软雅黑" panose="020B0503020204020204" pitchFamily="34" charset="-122"/>
                </a:rPr>
                <a:t>3</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655077" y="3222529"/>
            <a:ext cx="354393" cy="336261"/>
            <a:chOff x="4623626" y="3525430"/>
            <a:chExt cx="472524" cy="448348"/>
          </a:xfrm>
        </p:grpSpPr>
        <p:sp>
          <p:nvSpPr>
            <p:cNvPr id="26" name="Oval 48"/>
            <p:cNvSpPr>
              <a:spLocks noChangeArrowheads="1"/>
            </p:cNvSpPr>
            <p:nvPr/>
          </p:nvSpPr>
          <p:spPr bwMode="auto">
            <a:xfrm>
              <a:off x="4656138" y="3525430"/>
              <a:ext cx="434975" cy="434975"/>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682"/>
            <p:cNvSpPr>
              <a:spLocks noChangeArrowheads="1"/>
            </p:cNvSpPr>
            <p:nvPr/>
          </p:nvSpPr>
          <p:spPr bwMode="auto">
            <a:xfrm>
              <a:off x="4623626" y="3542891"/>
              <a:ext cx="4725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4</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sp>
        <p:nvSpPr>
          <p:cNvPr id="31" name="Oval 53"/>
          <p:cNvSpPr>
            <a:spLocks noChangeArrowheads="1"/>
          </p:cNvSpPr>
          <p:nvPr/>
        </p:nvSpPr>
        <p:spPr bwMode="auto">
          <a:xfrm>
            <a:off x="6007977" y="2465470"/>
            <a:ext cx="91679" cy="92869"/>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TextBox 95"/>
          <p:cNvSpPr>
            <a:spLocks noChangeArrowheads="1"/>
          </p:cNvSpPr>
          <p:nvPr/>
        </p:nvSpPr>
        <p:spPr bwMode="auto">
          <a:xfrm>
            <a:off x="740195" y="2415326"/>
            <a:ext cx="11860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rPr>
              <a:t>论文绪论</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3" name="直接连接符 96"/>
          <p:cNvSpPr>
            <a:spLocks noChangeShapeType="1"/>
          </p:cNvSpPr>
          <p:nvPr/>
        </p:nvSpPr>
        <p:spPr bwMode="auto">
          <a:xfrm>
            <a:off x="1105688" y="2661097"/>
            <a:ext cx="474019" cy="4653"/>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5" name="TextBox 98"/>
          <p:cNvSpPr>
            <a:spLocks noChangeArrowheads="1"/>
          </p:cNvSpPr>
          <p:nvPr/>
        </p:nvSpPr>
        <p:spPr bwMode="auto">
          <a:xfrm>
            <a:off x="2322181" y="2040674"/>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b="1"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系统设计</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46" name="直接连接符 99"/>
          <p:cNvSpPr>
            <a:spLocks noChangeShapeType="1"/>
          </p:cNvSpPr>
          <p:nvPr/>
        </p:nvSpPr>
        <p:spPr bwMode="auto">
          <a:xfrm>
            <a:off x="2362311" y="2308555"/>
            <a:ext cx="704850" cy="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48" name="TextBox 101"/>
          <p:cNvSpPr>
            <a:spLocks noChangeArrowheads="1"/>
          </p:cNvSpPr>
          <p:nvPr/>
        </p:nvSpPr>
        <p:spPr bwMode="auto">
          <a:xfrm>
            <a:off x="3518683" y="3607590"/>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无线传输</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9" name="直接连接符 102"/>
          <p:cNvSpPr>
            <a:spLocks noChangeShapeType="1"/>
          </p:cNvSpPr>
          <p:nvPr/>
        </p:nvSpPr>
        <p:spPr bwMode="auto">
          <a:xfrm>
            <a:off x="3537109" y="3856218"/>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1" name="TextBox 104"/>
          <p:cNvSpPr>
            <a:spLocks noChangeArrowheads="1"/>
          </p:cNvSpPr>
          <p:nvPr/>
        </p:nvSpPr>
        <p:spPr bwMode="auto">
          <a:xfrm>
            <a:off x="4833640" y="3263232"/>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rPr>
              <a:t>总结展望</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52" name="直接连接符 105"/>
          <p:cNvSpPr>
            <a:spLocks noChangeShapeType="1"/>
          </p:cNvSpPr>
          <p:nvPr/>
        </p:nvSpPr>
        <p:spPr bwMode="auto">
          <a:xfrm>
            <a:off x="4999167" y="3513700"/>
            <a:ext cx="423096" cy="3447"/>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7" name="Text Box 18"/>
          <p:cNvSpPr txBox="1">
            <a:spLocks noChangeArrowheads="1"/>
          </p:cNvSpPr>
          <p:nvPr/>
        </p:nvSpPr>
        <p:spPr bwMode="gray">
          <a:xfrm>
            <a:off x="692696" y="327452"/>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smtClean="0">
                <a:solidFill>
                  <a:schemeClr val="accent1"/>
                </a:solidFill>
                <a:latin typeface="微软雅黑" panose="020B0503020204020204" pitchFamily="34" charset="-122"/>
                <a:ea typeface="微软雅黑" panose="020B0503020204020204" pitchFamily="34" charset="-122"/>
              </a:rPr>
              <a:t>全文目录</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58" name="TextBox 107"/>
          <p:cNvSpPr>
            <a:spLocks noChangeArrowheads="1"/>
          </p:cNvSpPr>
          <p:nvPr/>
        </p:nvSpPr>
        <p:spPr bwMode="auto">
          <a:xfrm>
            <a:off x="4245780" y="150809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b="1"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试验分析</a:t>
            </a:r>
            <a:endParaRPr lang="zh-CN" altLang="en-US" sz="1350" b="1" dirty="0">
              <a:solidFill>
                <a:schemeClr val="accent1"/>
              </a:solidFill>
              <a:latin typeface="微软雅黑" panose="020B0503020204020204" pitchFamily="34" charset="-122"/>
              <a:ea typeface="微软雅黑" panose="020B0503020204020204" pitchFamily="34" charset="-122"/>
            </a:endParaRPr>
          </a:p>
        </p:txBody>
      </p:sp>
      <p:sp>
        <p:nvSpPr>
          <p:cNvPr id="59" name="直接连接符 108"/>
          <p:cNvSpPr>
            <a:spLocks noChangeShapeType="1"/>
          </p:cNvSpPr>
          <p:nvPr/>
        </p:nvSpPr>
        <p:spPr bwMode="auto">
          <a:xfrm>
            <a:off x="4293464" y="1765408"/>
            <a:ext cx="704850" cy="119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68" name="TextBox 101"/>
          <p:cNvSpPr>
            <a:spLocks noChangeArrowheads="1"/>
          </p:cNvSpPr>
          <p:nvPr/>
        </p:nvSpPr>
        <p:spPr bwMode="auto">
          <a:xfrm>
            <a:off x="1686693" y="3724962"/>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原理研究</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69" name="直接连接符 102"/>
          <p:cNvSpPr>
            <a:spLocks noChangeShapeType="1"/>
          </p:cNvSpPr>
          <p:nvPr/>
        </p:nvSpPr>
        <p:spPr bwMode="auto">
          <a:xfrm>
            <a:off x="1695906" y="3962589"/>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5278620" y="5212910"/>
            <a:ext cx="1336735" cy="219291"/>
          </a:xfrm>
          <a:prstGeom prst="rect">
            <a:avLst/>
          </a:prstGeom>
          <a:noFill/>
        </p:spPr>
        <p:txBody>
          <a:bodyPr wrap="square" rtlCol="0">
            <a:spAutoFit/>
          </a:bodyPr>
          <a:lstStyle/>
          <a:p>
            <a:r>
              <a:rPr lang="zh-CN" altLang="en-US" sz="825" dirty="0"/>
              <a:t>延时文字，不要可以删除</a:t>
            </a:r>
          </a:p>
        </p:txBody>
      </p:sp>
      <p:cxnSp>
        <p:nvCxnSpPr>
          <p:cNvPr id="62" name="直接连接符​​ 14"/>
          <p:cNvCxnSpPr/>
          <p:nvPr/>
        </p:nvCxnSpPr>
        <p:spPr>
          <a:xfrm>
            <a:off x="692696" y="627534"/>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399031" y="1833822"/>
            <a:ext cx="464344" cy="463153"/>
            <a:chOff x="2597150" y="2157005"/>
            <a:chExt cx="619125" cy="617537"/>
          </a:xfrm>
        </p:grpSpPr>
        <p:sp>
          <p:nvSpPr>
            <p:cNvPr id="78" name="Oval 45"/>
            <p:cNvSpPr>
              <a:spLocks noChangeArrowheads="1"/>
            </p:cNvSpPr>
            <p:nvPr/>
          </p:nvSpPr>
          <p:spPr bwMode="auto">
            <a:xfrm>
              <a:off x="2597150" y="2157005"/>
              <a:ext cx="619125" cy="617537"/>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9" name="TextBox 682"/>
            <p:cNvSpPr>
              <a:spLocks noChangeArrowheads="1"/>
            </p:cNvSpPr>
            <p:nvPr/>
          </p:nvSpPr>
          <p:spPr bwMode="auto">
            <a:xfrm>
              <a:off x="2694842" y="2247492"/>
              <a:ext cx="43644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b="1" dirty="0">
                  <a:solidFill>
                    <a:schemeClr val="accent1"/>
                  </a:solidFill>
                  <a:latin typeface="微软雅黑" panose="020B0503020204020204" pitchFamily="34" charset="-122"/>
                  <a:ea typeface="微软雅黑" panose="020B0503020204020204" pitchFamily="34" charset="-122"/>
                </a:rPr>
                <a:t>5</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1216710" y="2731418"/>
            <a:ext cx="285656" cy="300082"/>
            <a:chOff x="1946202" y="3607983"/>
            <a:chExt cx="254416" cy="267265"/>
          </a:xfrm>
        </p:grpSpPr>
        <p:sp>
          <p:nvSpPr>
            <p:cNvPr id="81" name="Oval 51"/>
            <p:cNvSpPr>
              <a:spLocks noChangeArrowheads="1"/>
            </p:cNvSpPr>
            <p:nvPr/>
          </p:nvSpPr>
          <p:spPr bwMode="auto">
            <a:xfrm>
              <a:off x="1949450" y="3619092"/>
              <a:ext cx="246063" cy="24765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2" name="TextBox 682"/>
            <p:cNvSpPr>
              <a:spLocks noChangeArrowheads="1"/>
            </p:cNvSpPr>
            <p:nvPr/>
          </p:nvSpPr>
          <p:spPr bwMode="auto">
            <a:xfrm>
              <a:off x="1946202" y="3607983"/>
              <a:ext cx="254416" cy="26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350" dirty="0">
                  <a:solidFill>
                    <a:schemeClr val="accent1"/>
                  </a:solidFill>
                  <a:latin typeface="微软雅黑" panose="020B0503020204020204" pitchFamily="34" charset="-122"/>
                  <a:ea typeface="微软雅黑" panose="020B0503020204020204" pitchFamily="34" charset="-122"/>
                </a:rPr>
                <a:t>1</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5039634" y="2910589"/>
            <a:ext cx="285656" cy="300082"/>
            <a:chOff x="1946201" y="3607983"/>
            <a:chExt cx="254416" cy="267265"/>
          </a:xfrm>
        </p:grpSpPr>
        <p:sp>
          <p:nvSpPr>
            <p:cNvPr id="84" name="Oval 51"/>
            <p:cNvSpPr>
              <a:spLocks noChangeArrowheads="1"/>
            </p:cNvSpPr>
            <p:nvPr/>
          </p:nvSpPr>
          <p:spPr bwMode="auto">
            <a:xfrm>
              <a:off x="1949450" y="3619092"/>
              <a:ext cx="246063" cy="24765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5" name="TextBox 682"/>
            <p:cNvSpPr>
              <a:spLocks noChangeArrowheads="1"/>
            </p:cNvSpPr>
            <p:nvPr/>
          </p:nvSpPr>
          <p:spPr bwMode="auto">
            <a:xfrm>
              <a:off x="1946201" y="3607983"/>
              <a:ext cx="254416" cy="26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350" dirty="0">
                  <a:solidFill>
                    <a:schemeClr val="accent1"/>
                  </a:solidFill>
                  <a:latin typeface="微软雅黑" panose="020B0503020204020204" pitchFamily="34" charset="-122"/>
                  <a:ea typeface="微软雅黑" panose="020B0503020204020204" pitchFamily="34" charset="-122"/>
                </a:rPr>
                <a:t>6</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sp>
        <p:nvSpPr>
          <p:cNvPr id="87" name="Freeform 6"/>
          <p:cNvSpPr>
            <a:spLocks/>
          </p:cNvSpPr>
          <p:nvPr/>
        </p:nvSpPr>
        <p:spPr bwMode="auto">
          <a:xfrm>
            <a:off x="85508" y="153931"/>
            <a:ext cx="684076" cy="617620"/>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lumMod val="10000"/>
            </a:schemeClr>
          </a:solidFill>
          <a:ln>
            <a:noFill/>
          </a:ln>
          <a:extLst/>
        </p:spPr>
        <p:txBody>
          <a:bodyPr vert="horz" wrap="square" lIns="91440" tIns="45720" rIns="91440" bIns="45720" numCol="1" anchor="t" anchorCtr="0" compatLnSpc="1">
            <a:prstTxWarp prst="textNoShape">
              <a:avLst/>
            </a:prstTxWarp>
          </a:bodyPr>
          <a:lstStyle/>
          <a:p>
            <a:endParaRPr lang="zh-HK" altLang="en-US"/>
          </a:p>
        </p:txBody>
      </p:sp>
      <p:sp>
        <p:nvSpPr>
          <p:cNvPr id="88" name="Freeform 7"/>
          <p:cNvSpPr>
            <a:spLocks/>
          </p:cNvSpPr>
          <p:nvPr/>
        </p:nvSpPr>
        <p:spPr bwMode="auto">
          <a:xfrm>
            <a:off x="188640" y="411510"/>
            <a:ext cx="504056" cy="216024"/>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lumMod val="10000"/>
            </a:schemeClr>
          </a:solidFill>
          <a:ln>
            <a:noFill/>
          </a:ln>
          <a:extLst/>
        </p:spPr>
        <p:txBody>
          <a:bodyPr vert="horz" wrap="square" lIns="91440" tIns="45720" rIns="91440" bIns="45720" numCol="1" anchor="t" anchorCtr="0" compatLnSpc="1">
            <a:prstTxWarp prst="textNoShape">
              <a:avLst/>
            </a:prstTxWarp>
          </a:bodyPr>
          <a:lstStyle/>
          <a:p>
            <a:endParaRPr lang="zh-HK" altLang="en-US"/>
          </a:p>
        </p:txBody>
      </p:sp>
    </p:spTree>
    <p:extLst>
      <p:ext uri="{BB962C8B-B14F-4D97-AF65-F5344CB8AC3E}">
        <p14:creationId xmlns:p14="http://schemas.microsoft.com/office/powerpoint/2010/main" val="3793550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27" name="Freeform 134"/>
          <p:cNvSpPr>
            <a:spLocks/>
          </p:cNvSpPr>
          <p:nvPr/>
        </p:nvSpPr>
        <p:spPr bwMode="auto">
          <a:xfrm>
            <a:off x="865220"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8" name="Rectangle 42"/>
          <p:cNvSpPr/>
          <p:nvPr/>
        </p:nvSpPr>
        <p:spPr>
          <a:xfrm flipH="1">
            <a:off x="562534"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29" name="Rectangle 42"/>
          <p:cNvSpPr/>
          <p:nvPr/>
        </p:nvSpPr>
        <p:spPr>
          <a:xfrm flipH="1">
            <a:off x="757209" y="3252171"/>
            <a:ext cx="1130767" cy="220890"/>
          </a:xfrm>
          <a:prstGeom prst="rect">
            <a:avLst/>
          </a:prstGeom>
          <a:noFill/>
          <a:ln w="12700" cap="flat" cmpd="sng" algn="ctr">
            <a:noFill/>
            <a:prstDash val="solid"/>
          </a:ln>
          <a:effectLst/>
        </p:spPr>
        <p:txBody>
          <a:bodyPr lIns="68580" tIns="0" rIns="68580" bIns="0" rtlCol="0" anchor="t"/>
          <a:lstStyle/>
          <a:p>
            <a:r>
              <a:rPr lang="en-US" altLang="zh-CN" sz="1050" b="1" dirty="0">
                <a:latin typeface="Arial" panose="020B0604020202020204" pitchFamily="34" charset="0"/>
                <a:cs typeface="Arial" panose="020B0604020202020204" pitchFamily="34" charset="0"/>
              </a:rPr>
              <a:t>YOUR TEXT </a:t>
            </a:r>
            <a:endParaRPr lang="zh-CN" altLang="en-US" sz="1050" b="1" dirty="0">
              <a:latin typeface="Arial" panose="020B0604020202020204" pitchFamily="34" charset="0"/>
              <a:cs typeface="Arial" panose="020B0604020202020204" pitchFamily="34" charset="0"/>
            </a:endParaRPr>
          </a:p>
        </p:txBody>
      </p:sp>
      <p:sp>
        <p:nvSpPr>
          <p:cNvPr id="30" name="TextBox 29"/>
          <p:cNvSpPr txBox="1"/>
          <p:nvPr/>
        </p:nvSpPr>
        <p:spPr>
          <a:xfrm>
            <a:off x="1625025"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80%</a:t>
            </a:r>
            <a:endParaRPr lang="zh-CN" altLang="en-US" sz="1350" b="1" dirty="0">
              <a:latin typeface="Arial" panose="020B0604020202020204" pitchFamily="34" charset="0"/>
              <a:cs typeface="Arial" panose="020B0604020202020204" pitchFamily="34" charset="0"/>
            </a:endParaRPr>
          </a:p>
        </p:txBody>
      </p:sp>
      <p:sp>
        <p:nvSpPr>
          <p:cNvPr id="31" name="Rectangle 42"/>
          <p:cNvSpPr/>
          <p:nvPr/>
        </p:nvSpPr>
        <p:spPr>
          <a:xfrm flipH="1">
            <a:off x="757208"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32" name="直接连接符 31"/>
          <p:cNvCxnSpPr/>
          <p:nvPr/>
        </p:nvCxnSpPr>
        <p:spPr>
          <a:xfrm>
            <a:off x="2165083"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Freeform 134"/>
          <p:cNvSpPr>
            <a:spLocks/>
          </p:cNvSpPr>
          <p:nvPr/>
        </p:nvSpPr>
        <p:spPr bwMode="auto">
          <a:xfrm>
            <a:off x="2917448"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5" name="Rectangle 42"/>
          <p:cNvSpPr/>
          <p:nvPr/>
        </p:nvSpPr>
        <p:spPr>
          <a:xfrm flipH="1">
            <a:off x="2614764"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36" name="Rectangle 42"/>
          <p:cNvSpPr/>
          <p:nvPr/>
        </p:nvSpPr>
        <p:spPr>
          <a:xfrm flipH="1">
            <a:off x="2809438" y="3252171"/>
            <a:ext cx="1130767" cy="220890"/>
          </a:xfrm>
          <a:prstGeom prst="rect">
            <a:avLst/>
          </a:prstGeom>
          <a:noFill/>
          <a:ln w="12700" cap="flat" cmpd="sng" algn="ctr">
            <a:noFill/>
            <a:prstDash val="solid"/>
          </a:ln>
          <a:effectLst/>
        </p:spPr>
        <p:txBody>
          <a:bodyPr lIns="68580" tIns="0" rIns="68580" bIns="0" rtlCol="0" anchor="t"/>
          <a:lstStyle/>
          <a:p>
            <a:r>
              <a:rPr lang="zh-CN" altLang="en-US" sz="1050" b="1" dirty="0">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37" name="TextBox 36"/>
          <p:cNvSpPr txBox="1"/>
          <p:nvPr/>
        </p:nvSpPr>
        <p:spPr>
          <a:xfrm>
            <a:off x="3677253"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40%</a:t>
            </a:r>
            <a:endParaRPr lang="zh-CN" altLang="en-US" sz="1350" b="1" dirty="0">
              <a:latin typeface="Arial" panose="020B0604020202020204" pitchFamily="34" charset="0"/>
              <a:cs typeface="Arial" panose="020B0604020202020204" pitchFamily="34" charset="0"/>
            </a:endParaRPr>
          </a:p>
        </p:txBody>
      </p:sp>
      <p:sp>
        <p:nvSpPr>
          <p:cNvPr id="38" name="Rectangle 42"/>
          <p:cNvSpPr/>
          <p:nvPr/>
        </p:nvSpPr>
        <p:spPr>
          <a:xfrm flipH="1">
            <a:off x="2809436"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39" name="直接连接符 38"/>
          <p:cNvCxnSpPr/>
          <p:nvPr/>
        </p:nvCxnSpPr>
        <p:spPr>
          <a:xfrm>
            <a:off x="4217311"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Freeform 134"/>
          <p:cNvSpPr>
            <a:spLocks/>
          </p:cNvSpPr>
          <p:nvPr/>
        </p:nvSpPr>
        <p:spPr bwMode="auto">
          <a:xfrm>
            <a:off x="5049180"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1" name="Rectangle 42"/>
          <p:cNvSpPr/>
          <p:nvPr/>
        </p:nvSpPr>
        <p:spPr>
          <a:xfrm flipH="1">
            <a:off x="4746495"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42" name="Rectangle 42"/>
          <p:cNvSpPr/>
          <p:nvPr/>
        </p:nvSpPr>
        <p:spPr>
          <a:xfrm flipH="1">
            <a:off x="4941170" y="3252171"/>
            <a:ext cx="1130767" cy="220890"/>
          </a:xfrm>
          <a:prstGeom prst="rect">
            <a:avLst/>
          </a:prstGeom>
          <a:noFill/>
          <a:ln w="12700" cap="flat" cmpd="sng" algn="ctr">
            <a:noFill/>
            <a:prstDash val="solid"/>
          </a:ln>
          <a:effectLst/>
        </p:spPr>
        <p:txBody>
          <a:bodyPr lIns="68580" tIns="0" rIns="68580" bIns="0" rtlCol="0" anchor="t"/>
          <a:lstStyle/>
          <a:p>
            <a:r>
              <a:rPr lang="zh-CN" altLang="en-US" sz="1050" b="1" dirty="0">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43" name="TextBox 42"/>
          <p:cNvSpPr txBox="1"/>
          <p:nvPr/>
        </p:nvSpPr>
        <p:spPr>
          <a:xfrm>
            <a:off x="5808985"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90%</a:t>
            </a:r>
            <a:endParaRPr lang="zh-CN" altLang="en-US" sz="1350" b="1" dirty="0">
              <a:latin typeface="Arial" panose="020B0604020202020204" pitchFamily="34" charset="0"/>
              <a:cs typeface="Arial" panose="020B0604020202020204" pitchFamily="34" charset="0"/>
            </a:endParaRPr>
          </a:p>
        </p:txBody>
      </p:sp>
      <p:sp>
        <p:nvSpPr>
          <p:cNvPr id="44" name="Rectangle 42"/>
          <p:cNvSpPr/>
          <p:nvPr/>
        </p:nvSpPr>
        <p:spPr>
          <a:xfrm flipH="1">
            <a:off x="4941168"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45" name="直接连接符 44"/>
          <p:cNvCxnSpPr/>
          <p:nvPr/>
        </p:nvCxnSpPr>
        <p:spPr>
          <a:xfrm>
            <a:off x="6349042"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20" name="组合 19"/>
          <p:cNvGrpSpPr/>
          <p:nvPr/>
        </p:nvGrpSpPr>
        <p:grpSpPr>
          <a:xfrm>
            <a:off x="1272572" y="2501466"/>
            <a:ext cx="4398635" cy="994767"/>
            <a:chOff x="1601528" y="2724944"/>
            <a:chExt cx="5864847" cy="1075184"/>
          </a:xfrm>
        </p:grpSpPr>
        <p:cxnSp>
          <p:nvCxnSpPr>
            <p:cNvPr id="21" name="Straight Connector 30"/>
            <p:cNvCxnSpPr/>
            <p:nvPr/>
          </p:nvCxnSpPr>
          <p:spPr>
            <a:xfrm>
              <a:off x="1601528"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35"/>
            <p:cNvCxnSpPr/>
            <p:nvPr/>
          </p:nvCxnSpPr>
          <p:spPr>
            <a:xfrm>
              <a:off x="3067740"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2"/>
            <p:cNvCxnSpPr/>
            <p:nvPr/>
          </p:nvCxnSpPr>
          <p:spPr>
            <a:xfrm>
              <a:off x="4533952"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63"/>
            <p:cNvCxnSpPr/>
            <p:nvPr/>
          </p:nvCxnSpPr>
          <p:spPr>
            <a:xfrm>
              <a:off x="6000164"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67"/>
            <p:cNvCxnSpPr/>
            <p:nvPr/>
          </p:nvCxnSpPr>
          <p:spPr>
            <a:xfrm>
              <a:off x="7466375"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61330" y="1815668"/>
            <a:ext cx="814525" cy="814525"/>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28" name="椭圆 27"/>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29" name="组合 28"/>
          <p:cNvGrpSpPr/>
          <p:nvPr/>
        </p:nvGrpSpPr>
        <p:grpSpPr>
          <a:xfrm>
            <a:off x="1961468" y="1815668"/>
            <a:ext cx="814525" cy="81452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1" name="椭圆 30"/>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2" name="组合 31"/>
          <p:cNvGrpSpPr/>
          <p:nvPr/>
        </p:nvGrpSpPr>
        <p:grpSpPr>
          <a:xfrm>
            <a:off x="3061605" y="1815668"/>
            <a:ext cx="814525" cy="814525"/>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4" name="椭圆 33"/>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5" name="组合 34"/>
          <p:cNvGrpSpPr/>
          <p:nvPr/>
        </p:nvGrpSpPr>
        <p:grpSpPr>
          <a:xfrm>
            <a:off x="4161743" y="1815668"/>
            <a:ext cx="814525" cy="814525"/>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7" name="椭圆 3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8" name="组合 37"/>
          <p:cNvGrpSpPr/>
          <p:nvPr/>
        </p:nvGrpSpPr>
        <p:grpSpPr>
          <a:xfrm>
            <a:off x="5261880" y="1815668"/>
            <a:ext cx="814525" cy="814525"/>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40" name="椭圆 3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pic>
        <p:nvPicPr>
          <p:cNvPr id="41" name="Picture 77" descr="F:\Trabajos\Envato\Graphic River\Mica PPT\mountains.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629246" y="2898015"/>
            <a:ext cx="5600700" cy="598220"/>
          </a:xfrm>
          <a:prstGeom prst="rect">
            <a:avLst/>
          </a:prstGeom>
          <a:noFill/>
          <a:effectLst>
            <a:outerShdw blurRad="292100" sx="109000" sy="109000" algn="ctr" rotWithShape="0">
              <a:prstClr val="black">
                <a:alpha val="51000"/>
              </a:prstClr>
            </a:outerShdw>
          </a:effectLst>
          <a:extLst>
            <a:ext uri="{909E8E84-426E-40DD-AFC4-6F175D3DCCD1}">
              <a14:hiddenFill xmlns:a14="http://schemas.microsoft.com/office/drawing/2010/main">
                <a:solidFill>
                  <a:srgbClr val="FFFFFF"/>
                </a:solidFill>
              </a14:hiddenFill>
            </a:ext>
          </a:extLst>
        </p:spPr>
      </p:pic>
      <p:sp>
        <p:nvSpPr>
          <p:cNvPr id="42" name="文本框 37"/>
          <p:cNvSpPr>
            <a:spLocks noChangeArrowheads="1"/>
          </p:cNvSpPr>
          <p:nvPr/>
        </p:nvSpPr>
        <p:spPr bwMode="auto">
          <a:xfrm>
            <a:off x="886921"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创新务实</a:t>
            </a:r>
            <a:endParaRPr lang="zh-CN" altLang="en-US" sz="1200" dirty="0">
              <a:solidFill>
                <a:srgbClr val="080808"/>
              </a:solidFill>
              <a:sym typeface="微软雅黑" pitchFamily="34" charset="-122"/>
            </a:endParaRPr>
          </a:p>
        </p:txBody>
      </p:sp>
      <p:sp>
        <p:nvSpPr>
          <p:cNvPr id="43" name="文本框 37"/>
          <p:cNvSpPr>
            <a:spLocks noChangeArrowheads="1"/>
          </p:cNvSpPr>
          <p:nvPr/>
        </p:nvSpPr>
        <p:spPr bwMode="auto">
          <a:xfrm>
            <a:off x="2015983"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超越自我</a:t>
            </a:r>
            <a:endParaRPr lang="zh-CN" altLang="en-US" sz="1200" dirty="0">
              <a:solidFill>
                <a:srgbClr val="080808"/>
              </a:solidFill>
              <a:sym typeface="微软雅黑" pitchFamily="34" charset="-122"/>
            </a:endParaRPr>
          </a:p>
        </p:txBody>
      </p:sp>
      <p:sp>
        <p:nvSpPr>
          <p:cNvPr id="44" name="文本框 37"/>
          <p:cNvSpPr>
            <a:spLocks noChangeArrowheads="1"/>
          </p:cNvSpPr>
          <p:nvPr/>
        </p:nvSpPr>
        <p:spPr bwMode="auto">
          <a:xfrm>
            <a:off x="3094864"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追求卓越</a:t>
            </a:r>
            <a:endParaRPr lang="zh-CN" altLang="en-US" sz="1200" dirty="0">
              <a:solidFill>
                <a:srgbClr val="080808"/>
              </a:solidFill>
              <a:sym typeface="微软雅黑" pitchFamily="34" charset="-122"/>
            </a:endParaRPr>
          </a:p>
        </p:txBody>
      </p:sp>
      <p:sp>
        <p:nvSpPr>
          <p:cNvPr id="45" name="文本框 37"/>
          <p:cNvSpPr>
            <a:spLocks noChangeArrowheads="1"/>
          </p:cNvSpPr>
          <p:nvPr/>
        </p:nvSpPr>
        <p:spPr bwMode="auto">
          <a:xfrm>
            <a:off x="4187323"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团结奋斗</a:t>
            </a:r>
            <a:endParaRPr lang="zh-CN" altLang="en-US" sz="1200" dirty="0">
              <a:solidFill>
                <a:srgbClr val="080808"/>
              </a:solidFill>
              <a:sym typeface="微软雅黑" pitchFamily="34" charset="-122"/>
            </a:endParaRPr>
          </a:p>
        </p:txBody>
      </p:sp>
      <p:sp>
        <p:nvSpPr>
          <p:cNvPr id="46" name="文本框 37"/>
          <p:cNvSpPr>
            <a:spLocks noChangeArrowheads="1"/>
          </p:cNvSpPr>
          <p:nvPr/>
        </p:nvSpPr>
        <p:spPr bwMode="auto">
          <a:xfrm>
            <a:off x="5308020"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敢于创新</a:t>
            </a:r>
            <a:endParaRPr lang="zh-CN" altLang="en-US" sz="1200" dirty="0">
              <a:solidFill>
                <a:srgbClr val="080808"/>
              </a:solidFill>
              <a:sym typeface="微软雅黑" pitchFamily="34" charset="-122"/>
            </a:endParaRPr>
          </a:p>
        </p:txBody>
      </p:sp>
      <p:sp>
        <p:nvSpPr>
          <p:cNvPr id="47" name="矩形 46"/>
          <p:cNvSpPr/>
          <p:nvPr/>
        </p:nvSpPr>
        <p:spPr>
          <a:xfrm>
            <a:off x="906857"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Pragmatic innovation</a:t>
            </a:r>
            <a:endParaRPr lang="zh-CN" altLang="en-US" sz="450" dirty="0">
              <a:latin typeface="微软雅黑" pitchFamily="34" charset="-122"/>
              <a:ea typeface="微软雅黑" pitchFamily="34" charset="-122"/>
            </a:endParaRPr>
          </a:p>
        </p:txBody>
      </p:sp>
      <p:sp>
        <p:nvSpPr>
          <p:cNvPr id="48" name="矩形 47"/>
          <p:cNvSpPr/>
          <p:nvPr/>
        </p:nvSpPr>
        <p:spPr>
          <a:xfrm>
            <a:off x="2072397"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Transcendental ego</a:t>
            </a:r>
            <a:endParaRPr lang="zh-CN" altLang="en-US" sz="450" dirty="0">
              <a:latin typeface="微软雅黑" pitchFamily="34" charset="-122"/>
              <a:ea typeface="微软雅黑" pitchFamily="34" charset="-122"/>
            </a:endParaRPr>
          </a:p>
        </p:txBody>
      </p:sp>
      <p:sp>
        <p:nvSpPr>
          <p:cNvPr id="49" name="矩形 48"/>
          <p:cNvSpPr/>
          <p:nvPr/>
        </p:nvSpPr>
        <p:spPr>
          <a:xfrm>
            <a:off x="3152532"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Pursuit of excellence</a:t>
            </a:r>
            <a:endParaRPr lang="zh-CN" altLang="en-US" sz="450" dirty="0">
              <a:latin typeface="微软雅黑" pitchFamily="34" charset="-122"/>
              <a:ea typeface="微软雅黑" pitchFamily="34" charset="-122"/>
            </a:endParaRPr>
          </a:p>
        </p:txBody>
      </p:sp>
      <p:sp>
        <p:nvSpPr>
          <p:cNvPr id="50" name="矩形 49"/>
          <p:cNvSpPr/>
          <p:nvPr/>
        </p:nvSpPr>
        <p:spPr>
          <a:xfrm>
            <a:off x="4185086" y="2277653"/>
            <a:ext cx="754052" cy="121190"/>
          </a:xfrm>
          <a:prstGeom prst="rect">
            <a:avLst/>
          </a:prstGeom>
          <a:noFill/>
          <a:ln>
            <a:noFill/>
          </a:ln>
        </p:spPr>
        <p:txBody>
          <a:bodyPr wrap="square" lIns="51437" tIns="25719" rIns="51437" bIns="25719">
            <a:spAutoFit/>
          </a:bodyPr>
          <a:lstStyle/>
          <a:p>
            <a:pPr algn="ctr"/>
            <a:r>
              <a:rPr lang="en-US" altLang="zh-CN" sz="450" dirty="0">
                <a:latin typeface="微软雅黑" pitchFamily="34" charset="-122"/>
                <a:ea typeface="微软雅黑" pitchFamily="34" charset="-122"/>
              </a:rPr>
              <a:t>United struggle</a:t>
            </a:r>
            <a:endParaRPr lang="zh-CN" altLang="en-US" sz="450" dirty="0">
              <a:latin typeface="微软雅黑" pitchFamily="34" charset="-122"/>
              <a:ea typeface="微软雅黑" pitchFamily="34" charset="-122"/>
            </a:endParaRPr>
          </a:p>
        </p:txBody>
      </p:sp>
      <p:sp>
        <p:nvSpPr>
          <p:cNvPr id="53" name="矩形 52"/>
          <p:cNvSpPr/>
          <p:nvPr/>
        </p:nvSpPr>
        <p:spPr>
          <a:xfrm>
            <a:off x="5310524" y="2277653"/>
            <a:ext cx="754052" cy="121190"/>
          </a:xfrm>
          <a:prstGeom prst="rect">
            <a:avLst/>
          </a:prstGeom>
          <a:noFill/>
          <a:ln>
            <a:noFill/>
          </a:ln>
        </p:spPr>
        <p:txBody>
          <a:bodyPr wrap="square" lIns="51437" tIns="25719" rIns="51437" bIns="25719">
            <a:spAutoFit/>
          </a:bodyPr>
          <a:lstStyle/>
          <a:p>
            <a:pPr algn="ctr"/>
            <a:r>
              <a:rPr lang="en-US" altLang="zh-CN" sz="450" dirty="0">
                <a:latin typeface="微软雅黑" pitchFamily="34" charset="-122"/>
                <a:ea typeface="微软雅黑" pitchFamily="34" charset="-122"/>
              </a:rPr>
              <a:t>Dare to innovate</a:t>
            </a:r>
            <a:endParaRPr lang="zh-CN" altLang="en-US" sz="450" dirty="0">
              <a:latin typeface="微软雅黑" pitchFamily="34" charset="-122"/>
              <a:ea typeface="微软雅黑" pitchFamily="34" charset="-122"/>
            </a:endParaRPr>
          </a:p>
        </p:txBody>
      </p:sp>
      <p:sp>
        <p:nvSpPr>
          <p:cNvPr id="54" name="文本1"/>
          <p:cNvSpPr>
            <a:spLocks noChangeArrowheads="1"/>
          </p:cNvSpPr>
          <p:nvPr/>
        </p:nvSpPr>
        <p:spPr bwMode="gray">
          <a:xfrm>
            <a:off x="1845245" y="3475433"/>
            <a:ext cx="2955952" cy="668835"/>
          </a:xfrm>
          <a:prstGeom prst="roundRect">
            <a:avLst>
              <a:gd name="adj" fmla="val 11505"/>
            </a:avLst>
          </a:prstGeom>
          <a:noFill/>
          <a:ln w="28575" cap="flat" cmpd="sng" algn="ctr">
            <a:noFill/>
            <a:prstDash val="solid"/>
          </a:ln>
          <a:effectLst/>
          <a:extLst/>
        </p:spPr>
        <p:txBody>
          <a:bodyPr lIns="51442" tIns="25721" rIns="51442" bIns="257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675" dirty="0">
                <a:latin typeface="微软雅黑" pitchFamily="34" charset="-122"/>
                <a:ea typeface="微软雅黑" pitchFamily="34" charset="-122"/>
              </a:rPr>
              <a:t>您的内容打在这里，或者通过复制您的文本后，在此框中选择粘贴，并选择只保留文字。在此录入上述图表的综合描述说明。</a:t>
            </a:r>
            <a:endParaRPr lang="zh-CN" altLang="zh-CN" sz="675" dirty="0">
              <a:latin typeface="微软雅黑" pitchFamily="34" charset="-122"/>
              <a:ea typeface="微软雅黑" pitchFamily="34" charset="-122"/>
            </a:endParaRPr>
          </a:p>
        </p:txBody>
      </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燕尾形 4"/>
          <p:cNvSpPr/>
          <p:nvPr/>
        </p:nvSpPr>
        <p:spPr>
          <a:xfrm>
            <a:off x="2888941" y="2440204"/>
            <a:ext cx="612749" cy="665792"/>
          </a:xfrm>
          <a:prstGeom prst="chevron">
            <a:avLst>
              <a:gd name="adj" fmla="val 54429"/>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6" name="燕尾形 5"/>
          <p:cNvSpPr/>
          <p:nvPr/>
        </p:nvSpPr>
        <p:spPr>
          <a:xfrm>
            <a:off x="3429003" y="2440204"/>
            <a:ext cx="613663" cy="665792"/>
          </a:xfrm>
          <a:prstGeom prst="chevron">
            <a:avLst>
              <a:gd name="adj" fmla="val 544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7" name="燕尾形 6"/>
          <p:cNvSpPr/>
          <p:nvPr/>
        </p:nvSpPr>
        <p:spPr>
          <a:xfrm>
            <a:off x="3969063" y="2440204"/>
            <a:ext cx="613663" cy="665792"/>
          </a:xfrm>
          <a:prstGeom prst="chevron">
            <a:avLst>
              <a:gd name="adj" fmla="val 544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8" name="燕尾形 7"/>
          <p:cNvSpPr/>
          <p:nvPr/>
        </p:nvSpPr>
        <p:spPr>
          <a:xfrm>
            <a:off x="4489526" y="2440204"/>
            <a:ext cx="613663" cy="665792"/>
          </a:xfrm>
          <a:prstGeom prst="chevron">
            <a:avLst>
              <a:gd name="adj" fmla="val 544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cxnSp>
        <p:nvCxnSpPr>
          <p:cNvPr id="9" name="直接连接符 8"/>
          <p:cNvCxnSpPr/>
          <p:nvPr/>
        </p:nvCxnSpPr>
        <p:spPr>
          <a:xfrm>
            <a:off x="4131079" y="2123123"/>
            <a:ext cx="0" cy="30993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50959" y="1752558"/>
            <a:ext cx="0" cy="682883"/>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4671139" y="3095233"/>
            <a:ext cx="21801" cy="70955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537013" y="3095231"/>
            <a:ext cx="0" cy="27750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13" name="五边形 12"/>
          <p:cNvSpPr/>
          <p:nvPr/>
        </p:nvSpPr>
        <p:spPr>
          <a:xfrm>
            <a:off x="2186865" y="2434640"/>
            <a:ext cx="4428491" cy="669549"/>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68573" tIns="34287" rIns="68573" bIns="34287" anchor="ctr"/>
          <a:lstStyle/>
          <a:p>
            <a:pPr algn="ctr" defTabSz="685749">
              <a:defRPr/>
            </a:pPr>
            <a:endParaRPr lang="zh-CN" altLang="en-US" sz="1867">
              <a:solidFill>
                <a:prstClr val="black"/>
              </a:solidFill>
              <a:latin typeface="+mj-ea"/>
              <a:ea typeface="+mj-ea"/>
            </a:endParaRPr>
          </a:p>
        </p:txBody>
      </p:sp>
      <p:sp>
        <p:nvSpPr>
          <p:cNvPr id="14" name="TextBox 30"/>
          <p:cNvSpPr txBox="1"/>
          <p:nvPr/>
        </p:nvSpPr>
        <p:spPr>
          <a:xfrm>
            <a:off x="414977" y="1898658"/>
            <a:ext cx="1620180" cy="1650452"/>
          </a:xfrm>
          <a:prstGeom prst="rect">
            <a:avLst/>
          </a:prstGeom>
          <a:noFill/>
        </p:spPr>
        <p:txBody>
          <a:bodyPr wrap="square" rtlCol="0">
            <a:spAutoFit/>
          </a:bodyPr>
          <a:lstStyle/>
          <a:p>
            <a:pPr>
              <a:lnSpc>
                <a:spcPct val="150000"/>
              </a:lnSpc>
            </a:pPr>
            <a:r>
              <a:rPr lang="zh-CN" altLang="en-US" sz="750" dirty="0">
                <a:solidFill>
                  <a:prstClr val="black"/>
                </a:solidFill>
                <a:latin typeface="微软雅黑" pitchFamily="34" charset="-122"/>
                <a:ea typeface="微软雅黑" pitchFamily="34" charset="-122"/>
                <a:sym typeface="Calibri" pitchFamily="34" charset="0"/>
              </a:rPr>
              <a:t>      点击输入简要文字内容，文字内容需概括精炼，不用多余的文字修饰，言简意赅的说明该项内容。点击输入简要文字内容，文字内容需概括精炼，不用多余的文字修饰，言简意赅的说明该项内容。</a:t>
            </a:r>
            <a:endParaRPr lang="en-US" altLang="zh-CN" sz="750" dirty="0">
              <a:solidFill>
                <a:prstClr val="black"/>
              </a:solidFill>
              <a:latin typeface="微软雅黑" pitchFamily="34" charset="-122"/>
              <a:ea typeface="微软雅黑" pitchFamily="34" charset="-122"/>
              <a:sym typeface="Calibri" pitchFamily="34" charset="0"/>
            </a:endParaRPr>
          </a:p>
          <a:p>
            <a:pPr>
              <a:lnSpc>
                <a:spcPct val="150000"/>
              </a:lnSpc>
            </a:pPr>
            <a:r>
              <a:rPr lang="zh-CN" altLang="en-US" sz="750" dirty="0">
                <a:solidFill>
                  <a:prstClr val="black"/>
                </a:solidFill>
                <a:latin typeface="微软雅黑" pitchFamily="34" charset="-122"/>
                <a:ea typeface="微软雅黑" pitchFamily="34" charset="-122"/>
                <a:sym typeface="Calibri" pitchFamily="34" charset="0"/>
              </a:rPr>
              <a:t>       点击输入简要文字内容，文字内容需概括精炼，不用多余的文字修饰，言简意赅的说明该项内容。</a:t>
            </a:r>
            <a:endParaRPr lang="en-US" altLang="zh-CN" sz="750" dirty="0">
              <a:solidFill>
                <a:prstClr val="black"/>
              </a:solidFill>
              <a:latin typeface="微软雅黑" pitchFamily="34" charset="-122"/>
              <a:ea typeface="微软雅黑" pitchFamily="34" charset="-122"/>
              <a:sym typeface="Calibri" pitchFamily="34" charset="0"/>
            </a:endParaRPr>
          </a:p>
        </p:txBody>
      </p:sp>
      <p:grpSp>
        <p:nvGrpSpPr>
          <p:cNvPr id="15" name="组合 14"/>
          <p:cNvGrpSpPr/>
          <p:nvPr/>
        </p:nvGrpSpPr>
        <p:grpSpPr>
          <a:xfrm>
            <a:off x="2888943" y="1419418"/>
            <a:ext cx="1745918" cy="333140"/>
            <a:chOff x="814328" y="3219334"/>
            <a:chExt cx="2266827" cy="432536"/>
          </a:xfrm>
        </p:grpSpPr>
        <p:grpSp>
          <p:nvGrpSpPr>
            <p:cNvPr id="16" name="组合 15"/>
            <p:cNvGrpSpPr/>
            <p:nvPr/>
          </p:nvGrpSpPr>
          <p:grpSpPr>
            <a:xfrm>
              <a:off x="814328" y="3219334"/>
              <a:ext cx="2266827" cy="432536"/>
              <a:chOff x="2173927" y="3285519"/>
              <a:chExt cx="2876394" cy="548848"/>
            </a:xfrm>
          </p:grpSpPr>
          <p:grpSp>
            <p:nvGrpSpPr>
              <p:cNvPr id="18" name="组合 17"/>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20" name="圆角矩形 19"/>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21" name="圆角矩形 20"/>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9" name="椭圆 18"/>
              <p:cNvSpPr/>
              <p:nvPr/>
            </p:nvSpPr>
            <p:spPr>
              <a:xfrm>
                <a:off x="2270357" y="3351544"/>
                <a:ext cx="394740" cy="39474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1</a:t>
                </a:r>
                <a:endParaRPr lang="zh-CN" altLang="en-US" sz="1350" dirty="0">
                  <a:solidFill>
                    <a:prstClr val="white"/>
                  </a:solidFill>
                  <a:latin typeface="+mj-ea"/>
                  <a:ea typeface="+mj-ea"/>
                </a:endParaRPr>
              </a:p>
            </p:txBody>
          </p:sp>
        </p:grpSp>
        <p:sp>
          <p:nvSpPr>
            <p:cNvPr id="17" name="TextBox 33"/>
            <p:cNvSpPr txBox="1"/>
            <p:nvPr/>
          </p:nvSpPr>
          <p:spPr>
            <a:xfrm>
              <a:off x="1139539" y="3319207"/>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强大的执行力</a:t>
              </a:r>
              <a:endParaRPr lang="zh-CN" altLang="en-US" sz="975" dirty="0">
                <a:solidFill>
                  <a:srgbClr val="C00000"/>
                </a:solidFill>
              </a:endParaRPr>
            </a:p>
          </p:txBody>
        </p:sp>
      </p:grpSp>
      <p:grpSp>
        <p:nvGrpSpPr>
          <p:cNvPr id="22" name="组合 21"/>
          <p:cNvGrpSpPr/>
          <p:nvPr/>
        </p:nvGrpSpPr>
        <p:grpSpPr>
          <a:xfrm>
            <a:off x="3374997" y="3372738"/>
            <a:ext cx="1745918" cy="333140"/>
            <a:chOff x="814325" y="3219334"/>
            <a:chExt cx="2266826" cy="432536"/>
          </a:xfrm>
        </p:grpSpPr>
        <p:grpSp>
          <p:nvGrpSpPr>
            <p:cNvPr id="23" name="组合 22"/>
            <p:cNvGrpSpPr/>
            <p:nvPr/>
          </p:nvGrpSpPr>
          <p:grpSpPr>
            <a:xfrm>
              <a:off x="814325" y="3219334"/>
              <a:ext cx="2266826" cy="432536"/>
              <a:chOff x="2173923" y="3285519"/>
              <a:chExt cx="2876392" cy="548848"/>
            </a:xfrm>
          </p:grpSpPr>
          <p:grpSp>
            <p:nvGrpSpPr>
              <p:cNvPr id="25" name="组合 24"/>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27" name="圆角矩形 26"/>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28" name="圆角矩形 27"/>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6" name="椭圆 25"/>
              <p:cNvSpPr/>
              <p:nvPr/>
            </p:nvSpPr>
            <p:spPr>
              <a:xfrm>
                <a:off x="2288027" y="3372244"/>
                <a:ext cx="392760"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2</a:t>
                </a:r>
                <a:endParaRPr lang="zh-CN" altLang="en-US" sz="1350" dirty="0">
                  <a:solidFill>
                    <a:prstClr val="white"/>
                  </a:solidFill>
                  <a:latin typeface="+mj-ea"/>
                  <a:ea typeface="+mj-ea"/>
                </a:endParaRPr>
              </a:p>
            </p:txBody>
          </p:sp>
        </p:grpSp>
        <p:sp>
          <p:nvSpPr>
            <p:cNvPr id="24" name="TextBox 42"/>
            <p:cNvSpPr txBox="1"/>
            <p:nvPr/>
          </p:nvSpPr>
          <p:spPr>
            <a:xfrm>
              <a:off x="1249618" y="3331792"/>
              <a:ext cx="1808517"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对该项目的深刻理解</a:t>
              </a:r>
            </a:p>
          </p:txBody>
        </p:sp>
      </p:grpSp>
      <p:grpSp>
        <p:nvGrpSpPr>
          <p:cNvPr id="29" name="组合 28"/>
          <p:cNvGrpSpPr/>
          <p:nvPr/>
        </p:nvGrpSpPr>
        <p:grpSpPr>
          <a:xfrm>
            <a:off x="3935682" y="1797460"/>
            <a:ext cx="1745918" cy="333140"/>
            <a:chOff x="814328" y="3219334"/>
            <a:chExt cx="2266829" cy="432536"/>
          </a:xfrm>
        </p:grpSpPr>
        <p:grpSp>
          <p:nvGrpSpPr>
            <p:cNvPr id="30" name="组合 29"/>
            <p:cNvGrpSpPr/>
            <p:nvPr/>
          </p:nvGrpSpPr>
          <p:grpSpPr>
            <a:xfrm>
              <a:off x="814328" y="3219334"/>
              <a:ext cx="2266829" cy="432536"/>
              <a:chOff x="2173927" y="3285519"/>
              <a:chExt cx="2876396" cy="548848"/>
            </a:xfrm>
          </p:grpSpPr>
          <p:grpSp>
            <p:nvGrpSpPr>
              <p:cNvPr id="32" name="组合 31"/>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34" name="圆角矩形 33"/>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35" name="圆角矩形 34"/>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33" name="椭圆 32"/>
              <p:cNvSpPr>
                <a:spLocks/>
              </p:cNvSpPr>
              <p:nvPr/>
            </p:nvSpPr>
            <p:spPr>
              <a:xfrm>
                <a:off x="2307129" y="3376773"/>
                <a:ext cx="392761"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3</a:t>
                </a:r>
                <a:endParaRPr lang="zh-CN" altLang="en-US" sz="1350" dirty="0">
                  <a:solidFill>
                    <a:prstClr val="white"/>
                  </a:solidFill>
                  <a:latin typeface="+mj-ea"/>
                  <a:ea typeface="+mj-ea"/>
                </a:endParaRPr>
              </a:p>
            </p:txBody>
          </p:sp>
        </p:grpSp>
        <p:sp>
          <p:nvSpPr>
            <p:cNvPr id="31" name="TextBox 49"/>
            <p:cNvSpPr txBox="1"/>
            <p:nvPr/>
          </p:nvSpPr>
          <p:spPr>
            <a:xfrm>
              <a:off x="1183671" y="3331792"/>
              <a:ext cx="1847693"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精准的营销能力</a:t>
              </a:r>
              <a:endParaRPr lang="zh-CN" altLang="en-US" sz="975" dirty="0">
                <a:solidFill>
                  <a:srgbClr val="C00000"/>
                </a:solidFill>
              </a:endParaRPr>
            </a:p>
          </p:txBody>
        </p:sp>
      </p:grpSp>
      <p:grpSp>
        <p:nvGrpSpPr>
          <p:cNvPr id="36" name="组合 35"/>
          <p:cNvGrpSpPr/>
          <p:nvPr/>
        </p:nvGrpSpPr>
        <p:grpSpPr>
          <a:xfrm>
            <a:off x="4509123" y="3804786"/>
            <a:ext cx="1745918" cy="333140"/>
            <a:chOff x="814328" y="3219334"/>
            <a:chExt cx="2266828" cy="432536"/>
          </a:xfrm>
        </p:grpSpPr>
        <p:grpSp>
          <p:nvGrpSpPr>
            <p:cNvPr id="37" name="组合 36"/>
            <p:cNvGrpSpPr/>
            <p:nvPr/>
          </p:nvGrpSpPr>
          <p:grpSpPr>
            <a:xfrm>
              <a:off x="814328" y="3219334"/>
              <a:ext cx="2266828" cy="432536"/>
              <a:chOff x="2173927" y="3285519"/>
              <a:chExt cx="2876395" cy="548848"/>
            </a:xfrm>
          </p:grpSpPr>
          <p:grpSp>
            <p:nvGrpSpPr>
              <p:cNvPr id="39" name="组合 38"/>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41" name="圆角矩形 40"/>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42" name="圆角矩形 41"/>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40" name="椭圆 39"/>
              <p:cNvSpPr/>
              <p:nvPr/>
            </p:nvSpPr>
            <p:spPr>
              <a:xfrm>
                <a:off x="2280388" y="3389371"/>
                <a:ext cx="392761"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4</a:t>
                </a:r>
                <a:endParaRPr lang="zh-CN" altLang="en-US" sz="1350" dirty="0">
                  <a:solidFill>
                    <a:prstClr val="white"/>
                  </a:solidFill>
                  <a:latin typeface="+mj-ea"/>
                  <a:ea typeface="+mj-ea"/>
                </a:endParaRPr>
              </a:p>
            </p:txBody>
          </p:sp>
        </p:grpSp>
        <p:sp>
          <p:nvSpPr>
            <p:cNvPr id="38" name="TextBox 57"/>
            <p:cNvSpPr txBox="1"/>
            <p:nvPr/>
          </p:nvSpPr>
          <p:spPr>
            <a:xfrm>
              <a:off x="1085353" y="3345963"/>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丰富的产品运营经验</a:t>
              </a:r>
              <a:endParaRPr lang="zh-CN" altLang="en-US" sz="975" dirty="0">
                <a:solidFill>
                  <a:srgbClr val="C00000"/>
                </a:solidFill>
              </a:endParaRPr>
            </a:p>
          </p:txBody>
        </p:sp>
      </p:grpSp>
      <p:grpSp>
        <p:nvGrpSpPr>
          <p:cNvPr id="43" name="组合 42"/>
          <p:cNvGrpSpPr>
            <a:grpSpLocks noChangeAspect="1"/>
          </p:cNvGrpSpPr>
          <p:nvPr/>
        </p:nvGrpSpPr>
        <p:grpSpPr>
          <a:xfrm>
            <a:off x="5049183" y="2123125"/>
            <a:ext cx="1274176" cy="1215605"/>
            <a:chOff x="3197225" y="3458369"/>
            <a:chExt cx="533400" cy="487363"/>
          </a:xfrm>
          <a:solidFill>
            <a:schemeClr val="accent1"/>
          </a:solidFill>
        </p:grpSpPr>
        <p:sp>
          <p:nvSpPr>
            <p:cNvPr id="44" name="Oval 312"/>
            <p:cNvSpPr>
              <a:spLocks noChangeArrowheads="1"/>
            </p:cNvSpPr>
            <p:nvPr/>
          </p:nvSpPr>
          <p:spPr bwMode="auto">
            <a:xfrm>
              <a:off x="3568700" y="3458369"/>
              <a:ext cx="93663" cy="88900"/>
            </a:xfrm>
            <a:prstGeom prst="ellipse">
              <a:avLst/>
            </a:pr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zh-CN" altLang="en-US" sz="1867">
                <a:solidFill>
                  <a:prstClr val="white"/>
                </a:solidFill>
                <a:latin typeface="+mj-ea"/>
                <a:ea typeface="+mj-ea"/>
              </a:endParaRPr>
            </a:p>
          </p:txBody>
        </p:sp>
        <p:sp>
          <p:nvSpPr>
            <p:cNvPr id="45"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zh-CN" altLang="en-US" sz="1867">
                <a:solidFill>
                  <a:prstClr val="white"/>
                </a:solidFill>
                <a:latin typeface="+mj-ea"/>
                <a:ea typeface="+mj-ea"/>
              </a:endParaRPr>
            </a:p>
          </p:txBody>
        </p:sp>
      </p:gr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椭圆 9"/>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1" name="椭圆 10"/>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2"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3" name="矩形 12"/>
          <p:cNvSpPr/>
          <p:nvPr/>
        </p:nvSpPr>
        <p:spPr>
          <a:xfrm>
            <a:off x="3867647" y="1604153"/>
            <a:ext cx="476412" cy="438582"/>
          </a:xfrm>
          <a:prstGeom prst="rect">
            <a:avLst/>
          </a:prstGeom>
        </p:spPr>
        <p:txBody>
          <a:bodyPr wrap="none">
            <a:spAutoFit/>
          </a:bodyPr>
          <a:lstStyle/>
          <a:p>
            <a:pPr algn="ctr"/>
            <a:r>
              <a:rPr lang="en-US" altLang="zh-CN" sz="2250" b="1" dirty="0"/>
              <a:t>03</a:t>
            </a:r>
            <a:endParaRPr lang="zh-CN" altLang="en-US" sz="2250" b="1" dirty="0"/>
          </a:p>
        </p:txBody>
      </p:sp>
      <p:sp>
        <p:nvSpPr>
          <p:cNvPr id="14" name="圆角矩形 13"/>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5" name="直接连接符 14"/>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944079" y="1677507"/>
            <a:ext cx="1426544" cy="961600"/>
            <a:chOff x="3237545" y="4561747"/>
            <a:chExt cx="1146960" cy="1146960"/>
          </a:xfrm>
        </p:grpSpPr>
        <p:sp>
          <p:nvSpPr>
            <p:cNvPr id="6" name="圆角矩形 5"/>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7" name="圆角矩形 6"/>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8" name="组合 7"/>
          <p:cNvGrpSpPr/>
          <p:nvPr/>
        </p:nvGrpSpPr>
        <p:grpSpPr>
          <a:xfrm>
            <a:off x="2715729" y="1677507"/>
            <a:ext cx="1426544" cy="961600"/>
            <a:chOff x="3237545" y="4561747"/>
            <a:chExt cx="1146960" cy="1146960"/>
          </a:xfrm>
        </p:grpSpPr>
        <p:sp>
          <p:nvSpPr>
            <p:cNvPr id="9" name="圆角矩形 8"/>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0" name="圆角矩形 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1" name="组合 10"/>
          <p:cNvGrpSpPr/>
          <p:nvPr/>
        </p:nvGrpSpPr>
        <p:grpSpPr>
          <a:xfrm>
            <a:off x="4487380" y="1677507"/>
            <a:ext cx="1426544" cy="961600"/>
            <a:chOff x="3237545" y="4561747"/>
            <a:chExt cx="1146960" cy="1146960"/>
          </a:xfrm>
        </p:grpSpPr>
        <p:sp>
          <p:nvSpPr>
            <p:cNvPr id="12" name="圆角矩形 11"/>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3" name="圆角矩形 1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4" name="组合 13"/>
          <p:cNvGrpSpPr/>
          <p:nvPr/>
        </p:nvGrpSpPr>
        <p:grpSpPr>
          <a:xfrm>
            <a:off x="944079" y="2841938"/>
            <a:ext cx="1426544" cy="961600"/>
            <a:chOff x="3237545" y="4561747"/>
            <a:chExt cx="1146960" cy="1146960"/>
          </a:xfrm>
        </p:grpSpPr>
        <p:sp>
          <p:nvSpPr>
            <p:cNvPr id="15" name="圆角矩形 14"/>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sp>
          <p:nvSpPr>
            <p:cNvPr id="16" name="圆角矩形 15"/>
            <p:cNvSpPr/>
            <p:nvPr/>
          </p:nvSpPr>
          <p:spPr>
            <a:xfrm>
              <a:off x="3294839"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7" name="组合 16"/>
          <p:cNvGrpSpPr/>
          <p:nvPr/>
        </p:nvGrpSpPr>
        <p:grpSpPr>
          <a:xfrm>
            <a:off x="2715729" y="2841938"/>
            <a:ext cx="1426544" cy="961600"/>
            <a:chOff x="3237545" y="4561747"/>
            <a:chExt cx="1146960" cy="1146960"/>
          </a:xfrm>
        </p:grpSpPr>
        <p:sp>
          <p:nvSpPr>
            <p:cNvPr id="18" name="圆角矩形 17"/>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9" name="圆角矩形 1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20" name="组合 19"/>
          <p:cNvGrpSpPr/>
          <p:nvPr/>
        </p:nvGrpSpPr>
        <p:grpSpPr>
          <a:xfrm>
            <a:off x="4487380" y="2841938"/>
            <a:ext cx="1426544" cy="961600"/>
            <a:chOff x="3237545" y="4561747"/>
            <a:chExt cx="1146960" cy="1146960"/>
          </a:xfrm>
        </p:grpSpPr>
        <p:sp>
          <p:nvSpPr>
            <p:cNvPr id="21" name="圆角矩形 20"/>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22" name="圆角矩形 2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23" name="组合 22"/>
          <p:cNvGrpSpPr/>
          <p:nvPr/>
        </p:nvGrpSpPr>
        <p:grpSpPr>
          <a:xfrm>
            <a:off x="1552943" y="1921289"/>
            <a:ext cx="203639" cy="180957"/>
            <a:chOff x="3843406" y="5497220"/>
            <a:chExt cx="438051" cy="389258"/>
          </a:xfrm>
          <a:solidFill>
            <a:schemeClr val="tx1"/>
          </a:solidFill>
        </p:grpSpPr>
        <p:sp>
          <p:nvSpPr>
            <p:cNvPr id="24"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5"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6" name="Freeform 65"/>
            <p:cNvSpPr>
              <a:spLocks/>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7" name="Freeform 66"/>
            <p:cNvSpPr>
              <a:spLocks/>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8"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9"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0" name="Freeform 69"/>
            <p:cNvSpPr>
              <a:spLocks/>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1" name="Freeform 70"/>
            <p:cNvSpPr>
              <a:spLocks/>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2" name="Freeform 71"/>
            <p:cNvSpPr>
              <a:spLocks/>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3"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4" name="Freeform 73"/>
            <p:cNvSpPr>
              <a:spLocks/>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5" name="Freeform 74"/>
            <p:cNvSpPr>
              <a:spLocks/>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6" name="Freeform 75"/>
            <p:cNvSpPr>
              <a:spLocks/>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7" name="Freeform 76"/>
            <p:cNvSpPr>
              <a:spLocks/>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8" name="Freeform 77"/>
            <p:cNvSpPr>
              <a:spLocks/>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9" name="Freeform 78"/>
            <p:cNvSpPr>
              <a:spLocks/>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0" name="Freeform 79"/>
            <p:cNvSpPr>
              <a:spLocks/>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1" name="Freeform 80"/>
            <p:cNvSpPr>
              <a:spLocks/>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2" name="Freeform 81"/>
            <p:cNvSpPr>
              <a:spLocks/>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3" name="Freeform 82"/>
            <p:cNvSpPr>
              <a:spLocks/>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4" name="Freeform 83"/>
            <p:cNvSpPr>
              <a:spLocks/>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5" name="Freeform 84"/>
            <p:cNvSpPr>
              <a:spLocks/>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6"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7" name="Freeform 86"/>
            <p:cNvSpPr>
              <a:spLocks/>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8" name="Freeform 87"/>
            <p:cNvSpPr>
              <a:spLocks/>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9" name="Freeform 88"/>
            <p:cNvSpPr>
              <a:spLocks/>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0" name="Freeform 89"/>
            <p:cNvSpPr>
              <a:spLocks/>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3" name="Freeform 90"/>
            <p:cNvSpPr>
              <a:spLocks/>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4" name="Freeform 91"/>
            <p:cNvSpPr>
              <a:spLocks/>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5" name="Freeform 92"/>
            <p:cNvSpPr>
              <a:spLocks/>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6" name="Freeform 93"/>
            <p:cNvSpPr>
              <a:spLocks/>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8" name="Freeform 94"/>
            <p:cNvSpPr>
              <a:spLocks/>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9" name="Freeform 95"/>
            <p:cNvSpPr>
              <a:spLocks/>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0" name="Freeform 96"/>
            <p:cNvSpPr>
              <a:spLocks/>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1" name="Freeform 97"/>
            <p:cNvSpPr>
              <a:spLocks/>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2" name="Freeform 98"/>
            <p:cNvSpPr>
              <a:spLocks/>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3" name="Freeform 99"/>
            <p:cNvSpPr>
              <a:spLocks/>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4" name="Freeform 100"/>
            <p:cNvSpPr>
              <a:spLocks/>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5" name="Freeform 101"/>
            <p:cNvSpPr>
              <a:spLocks/>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6" name="Freeform 102"/>
            <p:cNvSpPr>
              <a:spLocks/>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7" name="Freeform 103"/>
            <p:cNvSpPr>
              <a:spLocks/>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8" name="Freeform 104"/>
            <p:cNvSpPr>
              <a:spLocks/>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9" name="Freeform 105"/>
            <p:cNvSpPr>
              <a:spLocks/>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0" name="Freeform 106"/>
            <p:cNvSpPr>
              <a:spLocks/>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1" name="Freeform 107"/>
            <p:cNvSpPr>
              <a:spLocks/>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2" name="Freeform 108"/>
            <p:cNvSpPr>
              <a:spLocks/>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3" name="Freeform 109"/>
            <p:cNvSpPr>
              <a:spLocks/>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4" name="Freeform 110"/>
            <p:cNvSpPr>
              <a:spLocks/>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5" name="Freeform 111"/>
            <p:cNvSpPr>
              <a:spLocks/>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6" name="Freeform 112"/>
            <p:cNvSpPr>
              <a:spLocks/>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7" name="Freeform 113"/>
            <p:cNvSpPr>
              <a:spLocks/>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8" name="Freeform 114"/>
            <p:cNvSpPr>
              <a:spLocks/>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9" name="Freeform 115"/>
            <p:cNvSpPr>
              <a:spLocks/>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0" name="Freeform 116"/>
            <p:cNvSpPr>
              <a:spLocks/>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1" name="Freeform 117"/>
            <p:cNvSpPr>
              <a:spLocks/>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2" name="Freeform 118"/>
            <p:cNvSpPr>
              <a:spLocks/>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3" name="Freeform 119"/>
            <p:cNvSpPr>
              <a:spLocks/>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4" name="Freeform 120"/>
            <p:cNvSpPr>
              <a:spLocks/>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5" name="Freeform 121"/>
            <p:cNvSpPr>
              <a:spLocks/>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6" name="Freeform 122"/>
            <p:cNvSpPr>
              <a:spLocks/>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87" name="组合 86"/>
          <p:cNvGrpSpPr/>
          <p:nvPr/>
        </p:nvGrpSpPr>
        <p:grpSpPr>
          <a:xfrm>
            <a:off x="3302664" y="1905663"/>
            <a:ext cx="247493" cy="212208"/>
            <a:chOff x="5964264" y="5437584"/>
            <a:chExt cx="532384" cy="456484"/>
          </a:xfrm>
          <a:solidFill>
            <a:schemeClr val="tx1"/>
          </a:solidFill>
        </p:grpSpPr>
        <p:sp>
          <p:nvSpPr>
            <p:cNvPr id="88"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9" name="Freeform 213"/>
            <p:cNvSpPr>
              <a:spLocks/>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0" name="Freeform 214"/>
            <p:cNvSpPr>
              <a:spLocks/>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1" name="Freeform 215"/>
            <p:cNvSpPr>
              <a:spLocks/>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2" name="Freeform 216"/>
            <p:cNvSpPr>
              <a:spLocks/>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93" name="组合 92"/>
          <p:cNvGrpSpPr/>
          <p:nvPr/>
        </p:nvGrpSpPr>
        <p:grpSpPr>
          <a:xfrm>
            <a:off x="5098007" y="1912470"/>
            <a:ext cx="200111" cy="198599"/>
            <a:chOff x="7078908" y="5461438"/>
            <a:chExt cx="430461" cy="427208"/>
          </a:xfrm>
          <a:solidFill>
            <a:schemeClr val="tx1"/>
          </a:solidFill>
        </p:grpSpPr>
        <p:sp>
          <p:nvSpPr>
            <p:cNvPr id="94"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5"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
        <p:nvSpPr>
          <p:cNvPr id="96" name="Freeform 247"/>
          <p:cNvSpPr>
            <a:spLocks noEditPoints="1"/>
          </p:cNvSpPr>
          <p:nvPr/>
        </p:nvSpPr>
        <p:spPr bwMode="auto">
          <a:xfrm>
            <a:off x="1561764" y="3091012"/>
            <a:ext cx="185998" cy="170372"/>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chemeClr val="tx1"/>
          </a:solidFill>
          <a:ln>
            <a:noFill/>
          </a:ln>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nvGrpSpPr>
          <p:cNvPr id="97" name="组合 96"/>
          <p:cNvGrpSpPr/>
          <p:nvPr/>
        </p:nvGrpSpPr>
        <p:grpSpPr>
          <a:xfrm>
            <a:off x="3310981" y="3052703"/>
            <a:ext cx="230859" cy="246989"/>
            <a:chOff x="4895160" y="5416983"/>
            <a:chExt cx="496602" cy="531299"/>
          </a:xfrm>
          <a:solidFill>
            <a:schemeClr val="tx1"/>
          </a:solidFill>
        </p:grpSpPr>
        <p:sp>
          <p:nvSpPr>
            <p:cNvPr id="98" name="Freeform 836"/>
            <p:cNvSpPr>
              <a:spLocks/>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9" name="Freeform 837"/>
            <p:cNvSpPr>
              <a:spLocks/>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0" name="Freeform 838"/>
            <p:cNvSpPr>
              <a:spLocks/>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1" name="Freeform 839"/>
            <p:cNvSpPr>
              <a:spLocks/>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2" name="Freeform 840"/>
            <p:cNvSpPr>
              <a:spLocks/>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3" name="Freeform 841"/>
            <p:cNvSpPr>
              <a:spLocks/>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4" name="Freeform 842"/>
            <p:cNvSpPr>
              <a:spLocks/>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5" name="Freeform 843"/>
            <p:cNvSpPr>
              <a:spLocks/>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6" name="Freeform 844"/>
            <p:cNvSpPr>
              <a:spLocks/>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7"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8" name="Freeform 846"/>
            <p:cNvSpPr>
              <a:spLocks/>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109" name="组合 108"/>
          <p:cNvGrpSpPr/>
          <p:nvPr/>
        </p:nvGrpSpPr>
        <p:grpSpPr>
          <a:xfrm>
            <a:off x="5083135" y="3066565"/>
            <a:ext cx="229851" cy="219266"/>
            <a:chOff x="8145843" y="5425657"/>
            <a:chExt cx="494435" cy="471664"/>
          </a:xfrm>
          <a:solidFill>
            <a:schemeClr val="tx1"/>
          </a:solidFill>
        </p:grpSpPr>
        <p:sp>
          <p:nvSpPr>
            <p:cNvPr id="110"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1"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2"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3"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4"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5"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
        <p:nvSpPr>
          <p:cNvPr id="116" name="文本框 113"/>
          <p:cNvSpPr txBox="1"/>
          <p:nvPr/>
        </p:nvSpPr>
        <p:spPr>
          <a:xfrm>
            <a:off x="115487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7" name="文本框 114"/>
          <p:cNvSpPr txBox="1"/>
          <p:nvPr/>
        </p:nvSpPr>
        <p:spPr>
          <a:xfrm>
            <a:off x="115487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8" name="文本框 115"/>
          <p:cNvSpPr txBox="1"/>
          <p:nvPr/>
        </p:nvSpPr>
        <p:spPr>
          <a:xfrm>
            <a:off x="292652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9" name="文本框 116"/>
          <p:cNvSpPr txBox="1"/>
          <p:nvPr/>
        </p:nvSpPr>
        <p:spPr>
          <a:xfrm>
            <a:off x="292652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20" name="文本框 117"/>
          <p:cNvSpPr txBox="1"/>
          <p:nvPr/>
        </p:nvSpPr>
        <p:spPr>
          <a:xfrm>
            <a:off x="469817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21" name="文本框 118"/>
          <p:cNvSpPr txBox="1"/>
          <p:nvPr/>
        </p:nvSpPr>
        <p:spPr>
          <a:xfrm>
            <a:off x="469817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cxnSp>
        <p:nvCxnSpPr>
          <p:cNvPr id="122" name="直接连接符 121"/>
          <p:cNvCxnSpPr/>
          <p:nvPr/>
        </p:nvCxnSpPr>
        <p:spPr>
          <a:xfrm>
            <a:off x="142553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42553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19718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19718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496883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96883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a:grpSpLocks/>
          </p:cNvGrpSpPr>
          <p:nvPr/>
        </p:nvGrpSpPr>
        <p:grpSpPr bwMode="auto">
          <a:xfrm>
            <a:off x="728700" y="1437624"/>
            <a:ext cx="2214246" cy="2808312"/>
            <a:chOff x="865232" y="1286330"/>
            <a:chExt cx="4013321" cy="4966128"/>
          </a:xfrm>
        </p:grpSpPr>
        <p:pic>
          <p:nvPicPr>
            <p:cNvPr id="6" name="Picture 3"/>
            <p:cNvPicPr>
              <a:picLocks noChangeAspect="1"/>
            </p:cNvPicPr>
            <p:nvPr/>
          </p:nvPicPr>
          <p:blipFill>
            <a:blip r:embed="rId3"/>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7" name="Rectangle 4"/>
            <p:cNvSpPr/>
            <p:nvPr/>
          </p:nvSpPr>
          <p:spPr>
            <a:xfrm>
              <a:off x="1454212" y="1875344"/>
              <a:ext cx="2840124" cy="3699194"/>
            </a:xfrm>
            <a:prstGeom prst="rect">
              <a:avLst/>
            </a:prstGeom>
            <a:blipFill>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en-US" sz="2400">
                <a:solidFill>
                  <a:prstClr val="white"/>
                </a:solidFill>
                <a:latin typeface="+mj-ea"/>
                <a:ea typeface="+mj-ea"/>
              </a:endParaRPr>
            </a:p>
          </p:txBody>
        </p:sp>
      </p:grpSp>
      <p:sp>
        <p:nvSpPr>
          <p:cNvPr id="8" name="矩形 7"/>
          <p:cNvSpPr>
            <a:spLocks noChangeArrowheads="1"/>
          </p:cNvSpPr>
          <p:nvPr/>
        </p:nvSpPr>
        <p:spPr bwMode="auto">
          <a:xfrm>
            <a:off x="3264466" y="3293647"/>
            <a:ext cx="812606" cy="230830"/>
          </a:xfrm>
          <a:prstGeom prst="rect">
            <a:avLst/>
          </a:prstGeom>
          <a:noFill/>
          <a:ln w="9525">
            <a:noFill/>
            <a:miter lim="800000"/>
            <a:headEnd/>
            <a:tailEnd/>
          </a:ln>
        </p:spPr>
        <p:txBody>
          <a:bodyPr wrap="square" lIns="68576" tIns="34289" rIns="68576" bIns="34289">
            <a:spAutoFit/>
          </a:bodyPr>
          <a:lstStyle/>
          <a:p>
            <a:r>
              <a:rPr lang="zh-CN" altLang="en-US" sz="1050" b="1" dirty="0">
                <a:latin typeface="微软雅黑" pitchFamily="34" charset="-122"/>
                <a:ea typeface="微软雅黑" pitchFamily="34" charset="-122"/>
              </a:rPr>
              <a:t>添加标题</a:t>
            </a:r>
            <a:endParaRPr lang="en-US" altLang="zh-CN" sz="1050" b="1" dirty="0">
              <a:latin typeface="微软雅黑" pitchFamily="34" charset="-122"/>
              <a:ea typeface="微软雅黑" pitchFamily="34" charset="-122"/>
            </a:endParaRPr>
          </a:p>
        </p:txBody>
      </p:sp>
      <p:sp>
        <p:nvSpPr>
          <p:cNvPr id="9" name="矩形 47"/>
          <p:cNvSpPr>
            <a:spLocks noChangeArrowheads="1"/>
          </p:cNvSpPr>
          <p:nvPr/>
        </p:nvSpPr>
        <p:spPr bwMode="auto">
          <a:xfrm>
            <a:off x="3253751" y="3527653"/>
            <a:ext cx="1446315" cy="526296"/>
          </a:xfrm>
          <a:prstGeom prst="rect">
            <a:avLst/>
          </a:prstGeom>
          <a:noFill/>
          <a:ln>
            <a:noFill/>
          </a:ln>
          <a:extLst/>
        </p:spPr>
        <p:txBody>
          <a:bodyPr wrap="square" lIns="68576" tIns="34289" rIns="68576" bIns="34289">
            <a:spAutoFit/>
          </a:bodyPr>
          <a:lstStyle/>
          <a:p>
            <a:pPr defTabSz="685749">
              <a:lnSpc>
                <a:spcPct val="120000"/>
              </a:lnSpc>
              <a:defRPr/>
            </a:pPr>
            <a:r>
              <a:rPr lang="zh-CN" altLang="en-US" sz="825" dirty="0">
                <a:solidFill>
                  <a:srgbClr val="080808"/>
                </a:solidFill>
                <a:latin typeface="微软雅黑" pitchFamily="34" charset="-122"/>
                <a:ea typeface="微软雅黑" pitchFamily="34" charset="-122"/>
                <a:sym typeface="微软雅黑" pitchFamily="34" charset="-122"/>
              </a:rPr>
              <a:t>在此录入本图表的综合描述说明，在此录入本图表的综合描述说明。</a:t>
            </a:r>
          </a:p>
        </p:txBody>
      </p:sp>
      <p:sp>
        <p:nvSpPr>
          <p:cNvPr id="10" name="矩形 9"/>
          <p:cNvSpPr>
            <a:spLocks noChangeArrowheads="1"/>
          </p:cNvSpPr>
          <p:nvPr/>
        </p:nvSpPr>
        <p:spPr bwMode="auto">
          <a:xfrm>
            <a:off x="4909725" y="3293647"/>
            <a:ext cx="733522" cy="230830"/>
          </a:xfrm>
          <a:prstGeom prst="rect">
            <a:avLst/>
          </a:prstGeom>
          <a:noFill/>
          <a:ln w="9525">
            <a:noFill/>
            <a:miter lim="800000"/>
            <a:headEnd/>
            <a:tailEnd/>
          </a:ln>
        </p:spPr>
        <p:txBody>
          <a:bodyPr wrap="square" lIns="68576" tIns="34289" rIns="68576" bIns="34289">
            <a:spAutoFit/>
          </a:bodyPr>
          <a:lstStyle/>
          <a:p>
            <a:r>
              <a:rPr lang="zh-CN" altLang="en-US" sz="1050" b="1" dirty="0">
                <a:latin typeface="微软雅黑" pitchFamily="34" charset="-122"/>
                <a:ea typeface="微软雅黑" pitchFamily="34" charset="-122"/>
              </a:rPr>
              <a:t>添加标题</a:t>
            </a:r>
            <a:endParaRPr lang="en-US" altLang="zh-CN" sz="1050" b="1" dirty="0">
              <a:latin typeface="微软雅黑" pitchFamily="34" charset="-122"/>
              <a:ea typeface="微软雅黑" pitchFamily="34" charset="-122"/>
            </a:endParaRPr>
          </a:p>
        </p:txBody>
      </p:sp>
      <p:sp>
        <p:nvSpPr>
          <p:cNvPr id="11" name="矩形 10"/>
          <p:cNvSpPr>
            <a:spLocks noChangeArrowheads="1"/>
          </p:cNvSpPr>
          <p:nvPr/>
        </p:nvSpPr>
        <p:spPr bwMode="auto">
          <a:xfrm>
            <a:off x="4899009" y="3527653"/>
            <a:ext cx="1446315" cy="526296"/>
          </a:xfrm>
          <a:prstGeom prst="rect">
            <a:avLst/>
          </a:prstGeom>
          <a:noFill/>
          <a:ln>
            <a:noFill/>
          </a:ln>
          <a:extLst/>
        </p:spPr>
        <p:txBody>
          <a:bodyPr wrap="square" lIns="68576" tIns="34289" rIns="68576" bIns="34289">
            <a:spAutoFit/>
          </a:bodyPr>
          <a:lstStyle/>
          <a:p>
            <a:pPr defTabSz="685749">
              <a:lnSpc>
                <a:spcPct val="120000"/>
              </a:lnSpc>
              <a:defRPr/>
            </a:pPr>
            <a:r>
              <a:rPr lang="zh-CN" altLang="en-US" sz="825" dirty="0">
                <a:solidFill>
                  <a:srgbClr val="080808"/>
                </a:solidFill>
                <a:latin typeface="微软雅黑" pitchFamily="34" charset="-122"/>
                <a:ea typeface="微软雅黑" pitchFamily="34" charset="-122"/>
                <a:sym typeface="微软雅黑" pitchFamily="34" charset="-122"/>
              </a:rPr>
              <a:t>在此录入本图表的综合描述说明，在此录入本图表的综合描述说明。</a:t>
            </a:r>
          </a:p>
        </p:txBody>
      </p:sp>
      <p:grpSp>
        <p:nvGrpSpPr>
          <p:cNvPr id="12" name="组合 11"/>
          <p:cNvGrpSpPr/>
          <p:nvPr/>
        </p:nvGrpSpPr>
        <p:grpSpPr>
          <a:xfrm>
            <a:off x="3400830" y="1661170"/>
            <a:ext cx="1697639" cy="262509"/>
            <a:chOff x="814328" y="3219334"/>
            <a:chExt cx="2797200" cy="432536"/>
          </a:xfrm>
        </p:grpSpPr>
        <p:grpSp>
          <p:nvGrpSpPr>
            <p:cNvPr id="13" name="组合 12"/>
            <p:cNvGrpSpPr/>
            <p:nvPr/>
          </p:nvGrpSpPr>
          <p:grpSpPr>
            <a:xfrm>
              <a:off x="814328" y="3219334"/>
              <a:ext cx="2797200" cy="432536"/>
              <a:chOff x="2173927" y="3285519"/>
              <a:chExt cx="3549387" cy="548848"/>
            </a:xfrm>
          </p:grpSpPr>
          <p:grpSp>
            <p:nvGrpSpPr>
              <p:cNvPr id="15" name="组合 14"/>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18" name="圆角矩形 17"/>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16" name="椭圆 15"/>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14" name="TextBox 24"/>
            <p:cNvSpPr txBox="1"/>
            <p:nvPr/>
          </p:nvSpPr>
          <p:spPr>
            <a:xfrm>
              <a:off x="1224124" y="3331793"/>
              <a:ext cx="2191136"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点击输入标题文本小标签</a:t>
              </a:r>
            </a:p>
          </p:txBody>
        </p:sp>
      </p:grpSp>
      <p:grpSp>
        <p:nvGrpSpPr>
          <p:cNvPr id="19" name="组合 18"/>
          <p:cNvGrpSpPr/>
          <p:nvPr/>
        </p:nvGrpSpPr>
        <p:grpSpPr>
          <a:xfrm>
            <a:off x="3402240" y="2046732"/>
            <a:ext cx="2187000" cy="262509"/>
            <a:chOff x="814327" y="3219334"/>
            <a:chExt cx="3603522" cy="432536"/>
          </a:xfrm>
        </p:grpSpPr>
        <p:grpSp>
          <p:nvGrpSpPr>
            <p:cNvPr id="20" name="组合 19"/>
            <p:cNvGrpSpPr/>
            <p:nvPr/>
          </p:nvGrpSpPr>
          <p:grpSpPr>
            <a:xfrm>
              <a:off x="814327" y="3219334"/>
              <a:ext cx="3603522" cy="432536"/>
              <a:chOff x="2173926" y="3285519"/>
              <a:chExt cx="4572535" cy="548848"/>
            </a:xfrm>
          </p:grpSpPr>
          <p:grpSp>
            <p:nvGrpSpPr>
              <p:cNvPr id="22" name="组合 21"/>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4" name="圆角矩形 23"/>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25" name="圆角矩形 24"/>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3" name="椭圆 22"/>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1" name="TextBox 31"/>
            <p:cNvSpPr txBox="1"/>
            <p:nvPr/>
          </p:nvSpPr>
          <p:spPr>
            <a:xfrm>
              <a:off x="1224125" y="3331793"/>
              <a:ext cx="2989681"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点击输入标题文本及描述说明</a:t>
              </a:r>
            </a:p>
          </p:txBody>
        </p:sp>
      </p:grpSp>
      <p:grpSp>
        <p:nvGrpSpPr>
          <p:cNvPr id="26" name="组合 25"/>
          <p:cNvGrpSpPr/>
          <p:nvPr/>
        </p:nvGrpSpPr>
        <p:grpSpPr>
          <a:xfrm>
            <a:off x="3410663" y="2417253"/>
            <a:ext cx="1800900" cy="262509"/>
            <a:chOff x="814328" y="3219334"/>
            <a:chExt cx="2967344" cy="432536"/>
          </a:xfrm>
        </p:grpSpPr>
        <p:grpSp>
          <p:nvGrpSpPr>
            <p:cNvPr id="27" name="组合 26"/>
            <p:cNvGrpSpPr/>
            <p:nvPr/>
          </p:nvGrpSpPr>
          <p:grpSpPr>
            <a:xfrm>
              <a:off x="814328" y="3219334"/>
              <a:ext cx="2967344" cy="432536"/>
              <a:chOff x="2173927" y="3285519"/>
              <a:chExt cx="3765284" cy="548848"/>
            </a:xfrm>
          </p:grpSpPr>
          <p:grpSp>
            <p:nvGrpSpPr>
              <p:cNvPr id="29" name="组合 28"/>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1" name="圆角矩形 30"/>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32" name="圆角矩形 31"/>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0" name="椭圆 29"/>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8" name="TextBox 38"/>
            <p:cNvSpPr txBox="1"/>
            <p:nvPr/>
          </p:nvSpPr>
          <p:spPr>
            <a:xfrm>
              <a:off x="1224124" y="3331793"/>
              <a:ext cx="2371198"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点击输入标题文本小标签</a:t>
              </a:r>
            </a:p>
          </p:txBody>
        </p:sp>
      </p:grpSp>
      <p:grpSp>
        <p:nvGrpSpPr>
          <p:cNvPr id="33" name="组合 32"/>
          <p:cNvGrpSpPr/>
          <p:nvPr/>
        </p:nvGrpSpPr>
        <p:grpSpPr>
          <a:xfrm>
            <a:off x="3408812" y="2795295"/>
            <a:ext cx="1479152" cy="262509"/>
            <a:chOff x="814328" y="3219334"/>
            <a:chExt cx="2437200" cy="432536"/>
          </a:xfrm>
        </p:grpSpPr>
        <p:grpSp>
          <p:nvGrpSpPr>
            <p:cNvPr id="34" name="组合 33"/>
            <p:cNvGrpSpPr/>
            <p:nvPr/>
          </p:nvGrpSpPr>
          <p:grpSpPr>
            <a:xfrm>
              <a:off x="814328" y="3219334"/>
              <a:ext cx="2437200" cy="432536"/>
              <a:chOff x="2173927" y="3285519"/>
              <a:chExt cx="3092581" cy="548848"/>
            </a:xfrm>
          </p:grpSpPr>
          <p:grpSp>
            <p:nvGrpSpPr>
              <p:cNvPr id="36" name="组合 35"/>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8" name="圆角矩形 37"/>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39" name="圆角矩形 38"/>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7" name="椭圆 36"/>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5" name="TextBox 45"/>
            <p:cNvSpPr txBox="1"/>
            <p:nvPr/>
          </p:nvSpPr>
          <p:spPr>
            <a:xfrm>
              <a:off x="1224126" y="3331793"/>
              <a:ext cx="1911028"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a:t>
              </a:r>
            </a:p>
          </p:txBody>
        </p: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椭圆 4"/>
          <p:cNvSpPr/>
          <p:nvPr/>
        </p:nvSpPr>
        <p:spPr>
          <a:xfrm>
            <a:off x="728700" y="2180953"/>
            <a:ext cx="1067588" cy="1067588"/>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grpSp>
        <p:nvGrpSpPr>
          <p:cNvPr id="6" name="组合 5"/>
          <p:cNvGrpSpPr/>
          <p:nvPr/>
        </p:nvGrpSpPr>
        <p:grpSpPr>
          <a:xfrm>
            <a:off x="2253604" y="1679119"/>
            <a:ext cx="2134769" cy="2134769"/>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9" name="组合 8"/>
          <p:cNvGrpSpPr/>
          <p:nvPr/>
        </p:nvGrpSpPr>
        <p:grpSpPr>
          <a:xfrm>
            <a:off x="3699032" y="1700867"/>
            <a:ext cx="467927" cy="467927"/>
            <a:chOff x="304800" y="673100"/>
            <a:chExt cx="4000500" cy="4000500"/>
          </a:xfrm>
          <a:effectLst>
            <a:outerShdw blurRad="317500" dist="1905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1" name="椭圆 1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1</a:t>
              </a:r>
              <a:endParaRPr lang="zh-CN" altLang="en-US" sz="1875" b="1" dirty="0">
                <a:solidFill>
                  <a:schemeClr val="tx1"/>
                </a:solidFill>
                <a:latin typeface="+mj-ea"/>
                <a:ea typeface="+mj-ea"/>
              </a:endParaRPr>
            </a:p>
          </p:txBody>
        </p:sp>
      </p:grpSp>
      <p:grpSp>
        <p:nvGrpSpPr>
          <p:cNvPr id="12" name="组合 11"/>
          <p:cNvGrpSpPr/>
          <p:nvPr/>
        </p:nvGrpSpPr>
        <p:grpSpPr>
          <a:xfrm>
            <a:off x="4107818" y="2480785"/>
            <a:ext cx="467927" cy="467927"/>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2</a:t>
              </a:r>
              <a:endParaRPr lang="zh-CN" altLang="en-US" sz="1875" b="1" dirty="0">
                <a:solidFill>
                  <a:schemeClr val="tx1"/>
                </a:solidFill>
                <a:latin typeface="+mj-ea"/>
                <a:ea typeface="+mj-ea"/>
              </a:endParaRPr>
            </a:p>
          </p:txBody>
        </p:sp>
      </p:grpSp>
      <p:grpSp>
        <p:nvGrpSpPr>
          <p:cNvPr id="15" name="组合 14"/>
          <p:cNvGrpSpPr/>
          <p:nvPr/>
        </p:nvGrpSpPr>
        <p:grpSpPr>
          <a:xfrm>
            <a:off x="3699032" y="3299371"/>
            <a:ext cx="467927" cy="467927"/>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3</a:t>
              </a:r>
              <a:endParaRPr lang="zh-CN" altLang="en-US" sz="1875" b="1" dirty="0">
                <a:solidFill>
                  <a:schemeClr val="tx1"/>
                </a:solidFill>
                <a:latin typeface="+mj-ea"/>
                <a:ea typeface="+mj-ea"/>
              </a:endParaRPr>
            </a:p>
          </p:txBody>
        </p:sp>
      </p:grpSp>
      <p:sp>
        <p:nvSpPr>
          <p:cNvPr id="18" name="TextBox 15"/>
          <p:cNvSpPr txBox="1"/>
          <p:nvPr/>
        </p:nvSpPr>
        <p:spPr>
          <a:xfrm>
            <a:off x="1070134" y="2488129"/>
            <a:ext cx="384722" cy="461665"/>
          </a:xfrm>
          <a:prstGeom prst="rect">
            <a:avLst/>
          </a:prstGeom>
          <a:noFill/>
        </p:spPr>
        <p:txBody>
          <a:bodyPr wrap="none" lIns="0" tIns="0" rIns="0" bIns="0" rtlCol="0">
            <a:spAutoFit/>
          </a:bodyPr>
          <a:lstStyle/>
          <a:p>
            <a:pPr algn="ctr"/>
            <a:r>
              <a:rPr lang="zh-CN" altLang="en-US" sz="1500" b="1" dirty="0">
                <a:solidFill>
                  <a:schemeClr val="bg1"/>
                </a:solidFill>
                <a:latin typeface="微软雅黑" pitchFamily="34" charset="-122"/>
                <a:ea typeface="微软雅黑" pitchFamily="34" charset="-122"/>
              </a:rPr>
              <a:t>标题</a:t>
            </a:r>
            <a:endParaRPr lang="en-US" altLang="zh-CN" sz="1500" b="1" dirty="0">
              <a:solidFill>
                <a:schemeClr val="bg1"/>
              </a:solidFill>
              <a:latin typeface="微软雅黑" pitchFamily="34" charset="-122"/>
              <a:ea typeface="微软雅黑" pitchFamily="34" charset="-122"/>
            </a:endParaRPr>
          </a:p>
          <a:p>
            <a:pPr algn="ctr"/>
            <a:r>
              <a:rPr lang="zh-CN" altLang="en-US" sz="1500" b="1" dirty="0">
                <a:solidFill>
                  <a:schemeClr val="bg1"/>
                </a:solidFill>
                <a:latin typeface="微软雅黑" pitchFamily="34" charset="-122"/>
                <a:ea typeface="微软雅黑" pitchFamily="34" charset="-122"/>
              </a:rPr>
              <a:t>内容</a:t>
            </a:r>
          </a:p>
        </p:txBody>
      </p:sp>
      <p:sp>
        <p:nvSpPr>
          <p:cNvPr id="19" name="TextBox 16"/>
          <p:cNvSpPr txBox="1"/>
          <p:nvPr/>
        </p:nvSpPr>
        <p:spPr>
          <a:xfrm>
            <a:off x="4370847" y="1722052"/>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0" name="TextBox 17"/>
          <p:cNvSpPr txBox="1"/>
          <p:nvPr/>
        </p:nvSpPr>
        <p:spPr>
          <a:xfrm>
            <a:off x="4694883" y="2502103"/>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1" name="TextBox 18"/>
          <p:cNvSpPr txBox="1"/>
          <p:nvPr/>
        </p:nvSpPr>
        <p:spPr>
          <a:xfrm>
            <a:off x="4330830" y="3337839"/>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2" name="TextBox 19"/>
          <p:cNvSpPr txBox="1"/>
          <p:nvPr/>
        </p:nvSpPr>
        <p:spPr>
          <a:xfrm>
            <a:off x="2618911" y="2195008"/>
            <a:ext cx="1314083" cy="1050288"/>
          </a:xfrm>
          <a:prstGeom prst="rect">
            <a:avLst/>
          </a:prstGeom>
          <a:noFill/>
        </p:spPr>
        <p:txBody>
          <a:bodyPr wrap="square" lIns="0" tIns="0" rIns="0" bIns="0" rtlCol="0">
            <a:spAutoFit/>
          </a:bodyPr>
          <a:lstStyle/>
          <a:p>
            <a:pPr algn="just">
              <a:lnSpc>
                <a:spcPct val="130000"/>
              </a:lnSpc>
            </a:pPr>
            <a:r>
              <a:rPr lang="zh-CN" altLang="en-US" sz="1050" dirty="0">
                <a:latin typeface="微软雅黑" pitchFamily="34" charset="-122"/>
                <a:ea typeface="微软雅黑" pitchFamily="34" charset="-122"/>
              </a:rPr>
              <a:t>点击输入简要文字内容，文字内容需概括精炼，不用多余的文字修饰，言简意赅的说明分项内容</a:t>
            </a:r>
            <a:r>
              <a:rPr lang="en-US" altLang="zh-CN" sz="1050" dirty="0">
                <a:latin typeface="微软雅黑" pitchFamily="34" charset="-122"/>
                <a:ea typeface="微软雅黑" pitchFamily="34" charset="-122"/>
              </a:rPr>
              <a:t>……</a:t>
            </a:r>
          </a:p>
        </p:txBody>
      </p:sp>
      <p:sp>
        <p:nvSpPr>
          <p:cNvPr id="23" name="Half Frame 12"/>
          <p:cNvSpPr/>
          <p:nvPr/>
        </p:nvSpPr>
        <p:spPr>
          <a:xfrm rot="8097294">
            <a:off x="1821532" y="2570083"/>
            <a:ext cx="270126" cy="296849"/>
          </a:xfrm>
          <a:prstGeom prst="halfFrame">
            <a:avLst/>
          </a:prstGeom>
          <a:solidFill>
            <a:schemeClr val="tx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591445" y="1568993"/>
            <a:ext cx="1688900" cy="1688900"/>
            <a:chOff x="1661810" y="1568370"/>
            <a:chExt cx="3780526" cy="3780526"/>
          </a:xfrm>
        </p:grpSpPr>
        <p:sp>
          <p:nvSpPr>
            <p:cNvPr id="6" name="椭圆 5"/>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7" name="图表 6"/>
            <p:cNvGraphicFramePr/>
            <p:nvPr>
              <p:extLst>
                <p:ext uri="{D42A27DB-BD31-4B8C-83A1-F6EECF244321}">
                  <p14:modId xmlns:p14="http://schemas.microsoft.com/office/powerpoint/2010/main" val="4014268834"/>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3"/>
            </a:graphicData>
          </a:graphic>
        </p:graphicFrame>
        <p:sp>
          <p:nvSpPr>
            <p:cNvPr id="8" name="椭圆 7"/>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10" name="矩形 9"/>
          <p:cNvSpPr/>
          <p:nvPr/>
        </p:nvSpPr>
        <p:spPr>
          <a:xfrm>
            <a:off x="1071374"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60</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11" name="椭圆 10"/>
          <p:cNvSpPr/>
          <p:nvPr/>
        </p:nvSpPr>
        <p:spPr>
          <a:xfrm>
            <a:off x="1075623" y="2809756"/>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12" name="组合 11"/>
          <p:cNvGrpSpPr/>
          <p:nvPr/>
        </p:nvGrpSpPr>
        <p:grpSpPr>
          <a:xfrm>
            <a:off x="845247" y="3247173"/>
            <a:ext cx="1163233" cy="570253"/>
            <a:chOff x="1502659" y="4629752"/>
            <a:chExt cx="2067969" cy="1013782"/>
          </a:xfrm>
        </p:grpSpPr>
        <p:sp>
          <p:nvSpPr>
            <p:cNvPr id="13" name="文本框 11"/>
            <p:cNvSpPr txBox="1"/>
            <p:nvPr/>
          </p:nvSpPr>
          <p:spPr bwMode="auto">
            <a:xfrm>
              <a:off x="1502659"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14" name="文本框 12"/>
            <p:cNvSpPr txBox="1"/>
            <p:nvPr/>
          </p:nvSpPr>
          <p:spPr bwMode="auto">
            <a:xfrm>
              <a:off x="1555948"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15" name="直接连接符 14"/>
            <p:cNvCxnSpPr/>
            <p:nvPr/>
          </p:nvCxnSpPr>
          <p:spPr>
            <a:xfrm>
              <a:off x="1622653"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84552" y="1568995"/>
            <a:ext cx="1688900" cy="1688900"/>
            <a:chOff x="1661810" y="1568370"/>
            <a:chExt cx="3780526" cy="3780526"/>
          </a:xfrm>
        </p:grpSpPr>
        <p:sp>
          <p:nvSpPr>
            <p:cNvPr id="17" name="椭圆 16"/>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18" name="图表 17"/>
            <p:cNvGraphicFramePr/>
            <p:nvPr>
              <p:extLst>
                <p:ext uri="{D42A27DB-BD31-4B8C-83A1-F6EECF244321}">
                  <p14:modId xmlns:p14="http://schemas.microsoft.com/office/powerpoint/2010/main" val="2210095945"/>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4"/>
            </a:graphicData>
          </a:graphic>
        </p:graphicFrame>
        <p:sp>
          <p:nvSpPr>
            <p:cNvPr id="19" name="椭圆 18"/>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21" name="矩形 20"/>
          <p:cNvSpPr/>
          <p:nvPr/>
        </p:nvSpPr>
        <p:spPr>
          <a:xfrm>
            <a:off x="3073512"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75</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22" name="椭圆 21"/>
          <p:cNvSpPr/>
          <p:nvPr/>
        </p:nvSpPr>
        <p:spPr>
          <a:xfrm>
            <a:off x="2834091" y="2338115"/>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23" name="组合 22"/>
          <p:cNvGrpSpPr/>
          <p:nvPr/>
        </p:nvGrpSpPr>
        <p:grpSpPr>
          <a:xfrm>
            <a:off x="2847386" y="3247175"/>
            <a:ext cx="1163233" cy="570253"/>
            <a:chOff x="5062015" y="4629752"/>
            <a:chExt cx="2067969" cy="1013782"/>
          </a:xfrm>
        </p:grpSpPr>
        <p:sp>
          <p:nvSpPr>
            <p:cNvPr id="24" name="文本框 22"/>
            <p:cNvSpPr txBox="1"/>
            <p:nvPr/>
          </p:nvSpPr>
          <p:spPr bwMode="auto">
            <a:xfrm>
              <a:off x="5062015"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5" name="文本框 23"/>
            <p:cNvSpPr txBox="1"/>
            <p:nvPr/>
          </p:nvSpPr>
          <p:spPr bwMode="auto">
            <a:xfrm>
              <a:off x="5115304"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26" name="直接连接符 25"/>
            <p:cNvCxnSpPr/>
            <p:nvPr/>
          </p:nvCxnSpPr>
          <p:spPr>
            <a:xfrm>
              <a:off x="5185942"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4577659" y="1568995"/>
            <a:ext cx="1688900" cy="1688900"/>
            <a:chOff x="1661810" y="1568370"/>
            <a:chExt cx="3780526" cy="3780526"/>
          </a:xfrm>
        </p:grpSpPr>
        <p:sp>
          <p:nvSpPr>
            <p:cNvPr id="28" name="椭圆 27"/>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29" name="图表 28"/>
            <p:cNvGraphicFramePr/>
            <p:nvPr>
              <p:extLst>
                <p:ext uri="{D42A27DB-BD31-4B8C-83A1-F6EECF244321}">
                  <p14:modId xmlns:p14="http://schemas.microsoft.com/office/powerpoint/2010/main" val="3492843086"/>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5"/>
            </a:graphicData>
          </a:graphic>
        </p:graphicFrame>
        <p:sp>
          <p:nvSpPr>
            <p:cNvPr id="30" name="椭圆 29"/>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32" name="矩形 31"/>
          <p:cNvSpPr/>
          <p:nvPr/>
        </p:nvSpPr>
        <p:spPr>
          <a:xfrm>
            <a:off x="5057586"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60</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33" name="椭圆 32"/>
          <p:cNvSpPr/>
          <p:nvPr/>
        </p:nvSpPr>
        <p:spPr>
          <a:xfrm>
            <a:off x="5061835" y="2809756"/>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34" name="组合 33"/>
          <p:cNvGrpSpPr/>
          <p:nvPr/>
        </p:nvGrpSpPr>
        <p:grpSpPr>
          <a:xfrm>
            <a:off x="4831460" y="3247175"/>
            <a:ext cx="1163233" cy="570253"/>
            <a:chOff x="8589258" y="4629752"/>
            <a:chExt cx="2067969" cy="1013782"/>
          </a:xfrm>
        </p:grpSpPr>
        <p:sp>
          <p:nvSpPr>
            <p:cNvPr id="35" name="文本框 33"/>
            <p:cNvSpPr txBox="1"/>
            <p:nvPr/>
          </p:nvSpPr>
          <p:spPr bwMode="auto">
            <a:xfrm>
              <a:off x="8589258"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36" name="文本框 34"/>
            <p:cNvSpPr txBox="1"/>
            <p:nvPr/>
          </p:nvSpPr>
          <p:spPr bwMode="auto">
            <a:xfrm>
              <a:off x="8642547"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37" name="直接连接符 36"/>
            <p:cNvCxnSpPr/>
            <p:nvPr/>
          </p:nvCxnSpPr>
          <p:spPr>
            <a:xfrm>
              <a:off x="8709252"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矩形 4"/>
          <p:cNvSpPr/>
          <p:nvPr/>
        </p:nvSpPr>
        <p:spPr>
          <a:xfrm>
            <a:off x="1" y="2789005"/>
            <a:ext cx="6859191" cy="490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257" tIns="34629" rIns="69257" bIns="34629" rtlCol="0" anchor="ctr"/>
          <a:lstStyle/>
          <a:p>
            <a:pPr algn="ctr"/>
            <a:endParaRPr lang="zh-CN" altLang="en-US" sz="1350">
              <a:latin typeface="+mj-ea"/>
              <a:ea typeface="+mj-ea"/>
            </a:endParaRPr>
          </a:p>
        </p:txBody>
      </p:sp>
      <p:grpSp>
        <p:nvGrpSpPr>
          <p:cNvPr id="6" name="组合 5"/>
          <p:cNvGrpSpPr/>
          <p:nvPr/>
        </p:nvGrpSpPr>
        <p:grpSpPr>
          <a:xfrm>
            <a:off x="735338" y="2471637"/>
            <a:ext cx="652470" cy="652366"/>
            <a:chOff x="1466675" y="3784103"/>
            <a:chExt cx="1301392" cy="1301862"/>
          </a:xfrm>
        </p:grpSpPr>
        <p:grpSp>
          <p:nvGrpSpPr>
            <p:cNvPr id="7" name="组合 6"/>
            <p:cNvGrpSpPr/>
            <p:nvPr/>
          </p:nvGrpSpPr>
          <p:grpSpPr>
            <a:xfrm>
              <a:off x="1466675" y="3784103"/>
              <a:ext cx="1301392" cy="1301862"/>
              <a:chOff x="4345444" y="2542859"/>
              <a:chExt cx="1810550" cy="1811205"/>
            </a:xfrm>
          </p:grpSpPr>
          <p:grpSp>
            <p:nvGrpSpPr>
              <p:cNvPr id="9" name="组合 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 name="同心圆 1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12" name="椭圆 1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0" name="椭圆 9"/>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8" name="TextBox 97"/>
            <p:cNvSpPr txBox="1"/>
            <p:nvPr/>
          </p:nvSpPr>
          <p:spPr>
            <a:xfrm>
              <a:off x="1692270" y="4180597"/>
              <a:ext cx="850204"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6</a:t>
              </a:r>
              <a:r>
                <a:rPr lang="zh-CN" altLang="en-US" sz="1050" dirty="0">
                  <a:solidFill>
                    <a:schemeClr val="bg1"/>
                  </a:solidFill>
                  <a:latin typeface="微软雅黑" pitchFamily="34" charset="-122"/>
                  <a:ea typeface="微软雅黑" pitchFamily="34" charset="-122"/>
                </a:rPr>
                <a:t>月</a:t>
              </a:r>
            </a:p>
          </p:txBody>
        </p:sp>
      </p:grpSp>
      <p:grpSp>
        <p:nvGrpSpPr>
          <p:cNvPr id="13" name="组合 12"/>
          <p:cNvGrpSpPr/>
          <p:nvPr/>
        </p:nvGrpSpPr>
        <p:grpSpPr>
          <a:xfrm>
            <a:off x="1562764" y="2559376"/>
            <a:ext cx="493819" cy="493739"/>
            <a:chOff x="3117025" y="3959191"/>
            <a:chExt cx="984950" cy="985306"/>
          </a:xfrm>
        </p:grpSpPr>
        <p:grpSp>
          <p:nvGrpSpPr>
            <p:cNvPr id="14" name="组合 13"/>
            <p:cNvGrpSpPr/>
            <p:nvPr/>
          </p:nvGrpSpPr>
          <p:grpSpPr>
            <a:xfrm>
              <a:off x="3117025" y="3959191"/>
              <a:ext cx="984950" cy="985306"/>
              <a:chOff x="4345444" y="2542859"/>
              <a:chExt cx="1810550" cy="1811205"/>
            </a:xfrm>
          </p:grpSpPr>
          <p:grpSp>
            <p:nvGrpSpPr>
              <p:cNvPr id="16" name="组合 1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8" name="同心圆 1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19" name="椭圆 1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7" name="椭圆 16"/>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5" name="TextBox 104"/>
            <p:cNvSpPr txBox="1"/>
            <p:nvPr/>
          </p:nvSpPr>
          <p:spPr>
            <a:xfrm>
              <a:off x="3188496" y="4196695"/>
              <a:ext cx="850204"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7</a:t>
              </a:r>
              <a:r>
                <a:rPr lang="zh-CN" altLang="en-US" sz="1050" dirty="0">
                  <a:solidFill>
                    <a:schemeClr val="bg1"/>
                  </a:solidFill>
                  <a:latin typeface="微软雅黑" pitchFamily="34" charset="-122"/>
                  <a:ea typeface="微软雅黑" pitchFamily="34" charset="-122"/>
                </a:rPr>
                <a:t>月</a:t>
              </a:r>
            </a:p>
          </p:txBody>
        </p:sp>
      </p:grpSp>
      <p:grpSp>
        <p:nvGrpSpPr>
          <p:cNvPr id="20" name="组合 19"/>
          <p:cNvGrpSpPr/>
          <p:nvPr/>
        </p:nvGrpSpPr>
        <p:grpSpPr>
          <a:xfrm>
            <a:off x="2231536" y="2475571"/>
            <a:ext cx="661452" cy="661346"/>
            <a:chOff x="4450933" y="3791953"/>
            <a:chExt cx="1319306" cy="1319782"/>
          </a:xfrm>
        </p:grpSpPr>
        <p:grpSp>
          <p:nvGrpSpPr>
            <p:cNvPr id="21" name="组合 20"/>
            <p:cNvGrpSpPr/>
            <p:nvPr/>
          </p:nvGrpSpPr>
          <p:grpSpPr>
            <a:xfrm>
              <a:off x="4450933" y="3791953"/>
              <a:ext cx="1319306" cy="1319782"/>
              <a:chOff x="4345444" y="2542859"/>
              <a:chExt cx="1810550" cy="1811205"/>
            </a:xfrm>
          </p:grpSpPr>
          <p:grpSp>
            <p:nvGrpSpPr>
              <p:cNvPr id="23" name="组合 2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5"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26" name="椭圆 2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4" name="椭圆 2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2" name="TextBox 111"/>
            <p:cNvSpPr txBox="1"/>
            <p:nvPr/>
          </p:nvSpPr>
          <p:spPr>
            <a:xfrm>
              <a:off x="4685483" y="4180594"/>
              <a:ext cx="850203"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8</a:t>
              </a:r>
              <a:r>
                <a:rPr lang="zh-CN" altLang="en-US" sz="1050" dirty="0">
                  <a:solidFill>
                    <a:schemeClr val="bg1"/>
                  </a:solidFill>
                  <a:latin typeface="微软雅黑" pitchFamily="34" charset="-122"/>
                  <a:ea typeface="微软雅黑" pitchFamily="34" charset="-122"/>
                </a:rPr>
                <a:t>月</a:t>
              </a:r>
            </a:p>
          </p:txBody>
        </p:sp>
      </p:grpSp>
      <p:grpSp>
        <p:nvGrpSpPr>
          <p:cNvPr id="27" name="组合 26"/>
          <p:cNvGrpSpPr/>
          <p:nvPr/>
        </p:nvGrpSpPr>
        <p:grpSpPr>
          <a:xfrm>
            <a:off x="3067942" y="2550951"/>
            <a:ext cx="510668" cy="510586"/>
            <a:chOff x="6119197" y="3942381"/>
            <a:chExt cx="1018558" cy="1018926"/>
          </a:xfrm>
        </p:grpSpPr>
        <p:grpSp>
          <p:nvGrpSpPr>
            <p:cNvPr id="28" name="组合 27"/>
            <p:cNvGrpSpPr/>
            <p:nvPr/>
          </p:nvGrpSpPr>
          <p:grpSpPr>
            <a:xfrm>
              <a:off x="6119197" y="3942381"/>
              <a:ext cx="1018558" cy="1018926"/>
              <a:chOff x="4345444" y="2542859"/>
              <a:chExt cx="1810550" cy="1811205"/>
            </a:xfrm>
          </p:grpSpPr>
          <p:grpSp>
            <p:nvGrpSpPr>
              <p:cNvPr id="30" name="组合 2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2" name="同心圆 3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33" name="椭圆 3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1" name="椭圆 30"/>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9" name="TextBox 118"/>
            <p:cNvSpPr txBox="1"/>
            <p:nvPr/>
          </p:nvSpPr>
          <p:spPr>
            <a:xfrm>
              <a:off x="6209134" y="4196696"/>
              <a:ext cx="850205"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9</a:t>
              </a:r>
              <a:r>
                <a:rPr lang="zh-CN" altLang="en-US" sz="1050" dirty="0">
                  <a:solidFill>
                    <a:schemeClr val="bg1"/>
                  </a:solidFill>
                  <a:latin typeface="微软雅黑" pitchFamily="34" charset="-122"/>
                  <a:ea typeface="微软雅黑" pitchFamily="34" charset="-122"/>
                </a:rPr>
                <a:t>月</a:t>
              </a:r>
            </a:p>
          </p:txBody>
        </p:sp>
      </p:grpSp>
      <p:grpSp>
        <p:nvGrpSpPr>
          <p:cNvPr id="34" name="组合 33"/>
          <p:cNvGrpSpPr/>
          <p:nvPr/>
        </p:nvGrpSpPr>
        <p:grpSpPr>
          <a:xfrm>
            <a:off x="3753568" y="2550951"/>
            <a:ext cx="531461" cy="510586"/>
            <a:chOff x="7486713" y="3942381"/>
            <a:chExt cx="1060031" cy="1018926"/>
          </a:xfrm>
        </p:grpSpPr>
        <p:grpSp>
          <p:nvGrpSpPr>
            <p:cNvPr id="35" name="组合 34"/>
            <p:cNvGrpSpPr/>
            <p:nvPr/>
          </p:nvGrpSpPr>
          <p:grpSpPr>
            <a:xfrm>
              <a:off x="7486713" y="3942381"/>
              <a:ext cx="1018558" cy="1018926"/>
              <a:chOff x="4345444" y="2542859"/>
              <a:chExt cx="1810550" cy="1811205"/>
            </a:xfrm>
          </p:grpSpPr>
          <p:grpSp>
            <p:nvGrpSpPr>
              <p:cNvPr id="37" name="组合 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9"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40" name="椭圆 3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8" name="椭圆 37"/>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6" name="TextBox 125"/>
            <p:cNvSpPr txBox="1"/>
            <p:nvPr/>
          </p:nvSpPr>
          <p:spPr>
            <a:xfrm>
              <a:off x="7555667" y="4199438"/>
              <a:ext cx="991077" cy="485242"/>
            </a:xfrm>
            <a:prstGeom prst="rect">
              <a:avLst/>
            </a:prstGeom>
            <a:noFill/>
          </p:spPr>
          <p:txBody>
            <a:bodyPr wrap="square" lIns="103644" tIns="51822" rIns="103644" bIns="51822" rtlCol="0">
              <a:spAutoFit/>
            </a:bodyPr>
            <a:lstStyle/>
            <a:p>
              <a:r>
                <a:rPr lang="en-US" altLang="zh-CN" sz="900" dirty="0">
                  <a:solidFill>
                    <a:schemeClr val="bg1"/>
                  </a:solidFill>
                  <a:latin typeface="微软雅黑" pitchFamily="34" charset="-122"/>
                  <a:ea typeface="微软雅黑" pitchFamily="34" charset="-122"/>
                </a:rPr>
                <a:t>10</a:t>
              </a:r>
              <a:r>
                <a:rPr lang="zh-CN" altLang="en-US" sz="900" dirty="0">
                  <a:solidFill>
                    <a:schemeClr val="bg1"/>
                  </a:solidFill>
                  <a:latin typeface="微软雅黑" pitchFamily="34" charset="-122"/>
                  <a:ea typeface="微软雅黑" pitchFamily="34" charset="-122"/>
                </a:rPr>
                <a:t>月</a:t>
              </a:r>
            </a:p>
          </p:txBody>
        </p:sp>
      </p:grpSp>
      <p:grpSp>
        <p:nvGrpSpPr>
          <p:cNvPr id="41" name="组合 40"/>
          <p:cNvGrpSpPr/>
          <p:nvPr/>
        </p:nvGrpSpPr>
        <p:grpSpPr>
          <a:xfrm>
            <a:off x="4439189" y="2466267"/>
            <a:ext cx="680066" cy="679958"/>
            <a:chOff x="8854229" y="3773382"/>
            <a:chExt cx="1356434" cy="1356924"/>
          </a:xfrm>
        </p:grpSpPr>
        <p:grpSp>
          <p:nvGrpSpPr>
            <p:cNvPr id="42" name="组合 41"/>
            <p:cNvGrpSpPr/>
            <p:nvPr/>
          </p:nvGrpSpPr>
          <p:grpSpPr>
            <a:xfrm>
              <a:off x="8854229" y="3773382"/>
              <a:ext cx="1356434" cy="1356924"/>
              <a:chOff x="4345444" y="2542859"/>
              <a:chExt cx="1810550" cy="1811205"/>
            </a:xfrm>
          </p:grpSpPr>
          <p:grpSp>
            <p:nvGrpSpPr>
              <p:cNvPr id="44" name="组合 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47" name="椭圆 4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45" name="椭圆 44"/>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43" name="TextBox 132"/>
            <p:cNvSpPr txBox="1"/>
            <p:nvPr/>
          </p:nvSpPr>
          <p:spPr>
            <a:xfrm>
              <a:off x="9068720" y="4180594"/>
              <a:ext cx="1015119" cy="531306"/>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11</a:t>
              </a:r>
              <a:r>
                <a:rPr lang="zh-CN" altLang="en-US" sz="1050" dirty="0">
                  <a:solidFill>
                    <a:schemeClr val="bg1"/>
                  </a:solidFill>
                  <a:latin typeface="微软雅黑" pitchFamily="34" charset="-122"/>
                  <a:ea typeface="微软雅黑" pitchFamily="34" charset="-122"/>
                </a:rPr>
                <a:t>月</a:t>
              </a:r>
            </a:p>
          </p:txBody>
        </p:sp>
      </p:grpSp>
      <p:grpSp>
        <p:nvGrpSpPr>
          <p:cNvPr id="48" name="组合 47"/>
          <p:cNvGrpSpPr/>
          <p:nvPr/>
        </p:nvGrpSpPr>
        <p:grpSpPr>
          <a:xfrm>
            <a:off x="5294209" y="2343856"/>
            <a:ext cx="924924" cy="924776"/>
            <a:chOff x="10559621" y="3529102"/>
            <a:chExt cx="1844818" cy="1845484"/>
          </a:xfrm>
        </p:grpSpPr>
        <p:grpSp>
          <p:nvGrpSpPr>
            <p:cNvPr id="49" name="组合 48"/>
            <p:cNvGrpSpPr/>
            <p:nvPr/>
          </p:nvGrpSpPr>
          <p:grpSpPr>
            <a:xfrm>
              <a:off x="10559621" y="3529102"/>
              <a:ext cx="1844818" cy="1845484"/>
              <a:chOff x="4345444" y="2542859"/>
              <a:chExt cx="1810550" cy="1811205"/>
            </a:xfrm>
          </p:grpSpPr>
          <p:grpSp>
            <p:nvGrpSpPr>
              <p:cNvPr id="53" name="组合 5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5" name="同心圆 5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56" name="椭圆 5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54" name="椭圆 5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50" name="TextBox 139"/>
            <p:cNvSpPr txBox="1"/>
            <p:nvPr/>
          </p:nvSpPr>
          <p:spPr>
            <a:xfrm>
              <a:off x="10948736" y="4180596"/>
              <a:ext cx="1097153"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12</a:t>
              </a:r>
              <a:r>
                <a:rPr lang="zh-CN" altLang="en-US" sz="1050" dirty="0">
                  <a:solidFill>
                    <a:schemeClr val="bg1"/>
                  </a:solidFill>
                  <a:latin typeface="微软雅黑" pitchFamily="34" charset="-122"/>
                  <a:ea typeface="微软雅黑" pitchFamily="34" charset="-122"/>
                </a:rPr>
                <a:t>月</a:t>
              </a:r>
            </a:p>
          </p:txBody>
        </p:sp>
      </p:grpSp>
      <p:grpSp>
        <p:nvGrpSpPr>
          <p:cNvPr id="58" name="组合 57"/>
          <p:cNvGrpSpPr/>
          <p:nvPr/>
        </p:nvGrpSpPr>
        <p:grpSpPr>
          <a:xfrm>
            <a:off x="390490" y="1599642"/>
            <a:ext cx="1456199" cy="819218"/>
            <a:chOff x="689131" y="1318791"/>
            <a:chExt cx="1631535" cy="1036935"/>
          </a:xfrm>
        </p:grpSpPr>
        <p:sp>
          <p:nvSpPr>
            <p:cNvPr id="59" name="TextBox 145"/>
            <p:cNvSpPr txBox="1"/>
            <p:nvPr/>
          </p:nvSpPr>
          <p:spPr>
            <a:xfrm>
              <a:off x="800766" y="1667530"/>
              <a:ext cx="1363988" cy="4294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60" name="组合 59"/>
            <p:cNvGrpSpPr/>
            <p:nvPr/>
          </p:nvGrpSpPr>
          <p:grpSpPr>
            <a:xfrm>
              <a:off x="689131" y="1318791"/>
              <a:ext cx="1631535" cy="1036935"/>
              <a:chOff x="689131" y="1318791"/>
              <a:chExt cx="1631535" cy="1036935"/>
            </a:xfrm>
          </p:grpSpPr>
          <p:cxnSp>
            <p:nvCxnSpPr>
              <p:cNvPr id="61" name="直接连接符 60"/>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2" name="TextBox 148"/>
              <p:cNvSpPr txBox="1"/>
              <p:nvPr/>
            </p:nvSpPr>
            <p:spPr>
              <a:xfrm>
                <a:off x="689131" y="1318791"/>
                <a:ext cx="1631535" cy="350615"/>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63" name="组合 62"/>
          <p:cNvGrpSpPr/>
          <p:nvPr/>
        </p:nvGrpSpPr>
        <p:grpSpPr>
          <a:xfrm>
            <a:off x="1916832" y="1667998"/>
            <a:ext cx="1181486" cy="724064"/>
            <a:chOff x="873900" y="1541325"/>
            <a:chExt cx="1166203" cy="814401"/>
          </a:xfrm>
        </p:grpSpPr>
        <p:sp>
          <p:nvSpPr>
            <p:cNvPr id="64" name="TextBox 150"/>
            <p:cNvSpPr txBox="1"/>
            <p:nvPr/>
          </p:nvSpPr>
          <p:spPr>
            <a:xfrm>
              <a:off x="873900" y="1767302"/>
              <a:ext cx="1166203" cy="381650"/>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65" name="组合 64"/>
            <p:cNvGrpSpPr/>
            <p:nvPr/>
          </p:nvGrpSpPr>
          <p:grpSpPr>
            <a:xfrm>
              <a:off x="947384" y="1541325"/>
              <a:ext cx="1008112" cy="814401"/>
              <a:chOff x="947384" y="1541325"/>
              <a:chExt cx="1008112" cy="814401"/>
            </a:xfrm>
          </p:grpSpPr>
          <p:cxnSp>
            <p:nvCxnSpPr>
              <p:cNvPr id="66" name="直接连接符 65"/>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7" name="TextBox 153"/>
              <p:cNvSpPr txBox="1"/>
              <p:nvPr/>
            </p:nvSpPr>
            <p:spPr>
              <a:xfrm>
                <a:off x="947384" y="1541325"/>
                <a:ext cx="1008112" cy="311558"/>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68" name="组合 67"/>
          <p:cNvGrpSpPr/>
          <p:nvPr/>
        </p:nvGrpSpPr>
        <p:grpSpPr>
          <a:xfrm>
            <a:off x="3374996" y="1599642"/>
            <a:ext cx="1229486" cy="788358"/>
            <a:chOff x="873900" y="1541325"/>
            <a:chExt cx="1166203" cy="814401"/>
          </a:xfrm>
        </p:grpSpPr>
        <p:sp>
          <p:nvSpPr>
            <p:cNvPr id="69" name="TextBox 155"/>
            <p:cNvSpPr txBox="1"/>
            <p:nvPr/>
          </p:nvSpPr>
          <p:spPr>
            <a:xfrm>
              <a:off x="873900" y="1767302"/>
              <a:ext cx="1166203" cy="350525"/>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70" name="组合 69"/>
            <p:cNvGrpSpPr/>
            <p:nvPr/>
          </p:nvGrpSpPr>
          <p:grpSpPr>
            <a:xfrm>
              <a:off x="947384" y="1541325"/>
              <a:ext cx="1008112" cy="814401"/>
              <a:chOff x="947384" y="1541325"/>
              <a:chExt cx="1008112" cy="814401"/>
            </a:xfrm>
          </p:grpSpPr>
          <p:cxnSp>
            <p:nvCxnSpPr>
              <p:cNvPr id="71" name="直接连接符 70"/>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2" name="TextBox 158"/>
              <p:cNvSpPr txBox="1"/>
              <p:nvPr/>
            </p:nvSpPr>
            <p:spPr>
              <a:xfrm>
                <a:off x="947384" y="1541325"/>
                <a:ext cx="1008112" cy="286150"/>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73" name="组合 72"/>
          <p:cNvGrpSpPr/>
          <p:nvPr/>
        </p:nvGrpSpPr>
        <p:grpSpPr>
          <a:xfrm>
            <a:off x="5128335" y="1637512"/>
            <a:ext cx="1162985" cy="612984"/>
            <a:chOff x="873900" y="1541325"/>
            <a:chExt cx="1166203" cy="652383"/>
          </a:xfrm>
        </p:grpSpPr>
        <p:sp>
          <p:nvSpPr>
            <p:cNvPr id="74" name="TextBox 160"/>
            <p:cNvSpPr txBox="1"/>
            <p:nvPr/>
          </p:nvSpPr>
          <p:spPr>
            <a:xfrm>
              <a:off x="873900" y="1767302"/>
              <a:ext cx="1166203" cy="361125"/>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75" name="组合 74"/>
            <p:cNvGrpSpPr/>
            <p:nvPr/>
          </p:nvGrpSpPr>
          <p:grpSpPr>
            <a:xfrm>
              <a:off x="947384" y="1541325"/>
              <a:ext cx="1008112" cy="652383"/>
              <a:chOff x="947384" y="1541325"/>
              <a:chExt cx="1008112" cy="652383"/>
            </a:xfrm>
          </p:grpSpPr>
          <p:cxnSp>
            <p:nvCxnSpPr>
              <p:cNvPr id="76" name="直接连接符 75"/>
              <p:cNvCxnSpPr/>
              <p:nvPr/>
            </p:nvCxnSpPr>
            <p:spPr>
              <a:xfrm flipV="1">
                <a:off x="1481601" y="2085697"/>
                <a:ext cx="0" cy="108011"/>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7" name="TextBox 163"/>
              <p:cNvSpPr txBox="1"/>
              <p:nvPr/>
            </p:nvSpPr>
            <p:spPr>
              <a:xfrm>
                <a:off x="947384" y="1541325"/>
                <a:ext cx="1008112" cy="294803"/>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78" name="组合 77"/>
          <p:cNvGrpSpPr/>
          <p:nvPr/>
        </p:nvGrpSpPr>
        <p:grpSpPr>
          <a:xfrm>
            <a:off x="1169944" y="3209690"/>
            <a:ext cx="1218410" cy="686259"/>
            <a:chOff x="873900" y="1340833"/>
            <a:chExt cx="1166203" cy="843561"/>
          </a:xfrm>
        </p:grpSpPr>
        <p:sp>
          <p:nvSpPr>
            <p:cNvPr id="79" name="TextBox 165"/>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80" name="组合 79"/>
            <p:cNvGrpSpPr/>
            <p:nvPr/>
          </p:nvGrpSpPr>
          <p:grpSpPr>
            <a:xfrm>
              <a:off x="947384" y="1340833"/>
              <a:ext cx="1008112" cy="540985"/>
              <a:chOff x="947384" y="1340833"/>
              <a:chExt cx="1008112" cy="540985"/>
            </a:xfrm>
          </p:grpSpPr>
          <p:cxnSp>
            <p:nvCxnSpPr>
              <p:cNvPr id="81" name="直接连接符 8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2" name="TextBox 168"/>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83" name="组合 82"/>
          <p:cNvGrpSpPr/>
          <p:nvPr/>
        </p:nvGrpSpPr>
        <p:grpSpPr>
          <a:xfrm>
            <a:off x="2664759" y="3209690"/>
            <a:ext cx="1218410" cy="686259"/>
            <a:chOff x="873900" y="1340833"/>
            <a:chExt cx="1166203" cy="843561"/>
          </a:xfrm>
        </p:grpSpPr>
        <p:sp>
          <p:nvSpPr>
            <p:cNvPr id="84" name="TextBox 170"/>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85" name="组合 84"/>
            <p:cNvGrpSpPr/>
            <p:nvPr/>
          </p:nvGrpSpPr>
          <p:grpSpPr>
            <a:xfrm>
              <a:off x="947384" y="1340833"/>
              <a:ext cx="1008112" cy="540985"/>
              <a:chOff x="947384" y="1340833"/>
              <a:chExt cx="1008112" cy="540985"/>
            </a:xfrm>
          </p:grpSpPr>
          <p:cxnSp>
            <p:nvCxnSpPr>
              <p:cNvPr id="86" name="直接连接符 85"/>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7" name="TextBox 173"/>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88" name="组合 87"/>
          <p:cNvGrpSpPr/>
          <p:nvPr/>
        </p:nvGrpSpPr>
        <p:grpSpPr>
          <a:xfrm>
            <a:off x="4154806" y="3251412"/>
            <a:ext cx="1218410" cy="686259"/>
            <a:chOff x="873900" y="1340833"/>
            <a:chExt cx="1166203" cy="843561"/>
          </a:xfrm>
        </p:grpSpPr>
        <p:sp>
          <p:nvSpPr>
            <p:cNvPr id="89" name="TextBox 175"/>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90" name="组合 89"/>
            <p:cNvGrpSpPr/>
            <p:nvPr/>
          </p:nvGrpSpPr>
          <p:grpSpPr>
            <a:xfrm>
              <a:off x="947384" y="1340833"/>
              <a:ext cx="1008112" cy="540985"/>
              <a:chOff x="947384" y="1340833"/>
              <a:chExt cx="1008112" cy="540985"/>
            </a:xfrm>
          </p:grpSpPr>
          <p:cxnSp>
            <p:nvCxnSpPr>
              <p:cNvPr id="91" name="直接连接符 9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2" name="TextBox 178"/>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任意多边形 4"/>
          <p:cNvSpPr/>
          <p:nvPr/>
        </p:nvSpPr>
        <p:spPr>
          <a:xfrm>
            <a:off x="1072579" y="2210738"/>
            <a:ext cx="4695413" cy="851943"/>
          </a:xfrm>
          <a:custGeom>
            <a:avLst/>
            <a:gdLst>
              <a:gd name="connsiteX0" fmla="*/ 0 w 5689600"/>
              <a:gd name="connsiteY0" fmla="*/ 1079512 h 1079512"/>
              <a:gd name="connsiteX1" fmla="*/ 1917700 w 5689600"/>
              <a:gd name="connsiteY1" fmla="*/ 12 h 1079512"/>
              <a:gd name="connsiteX2" fmla="*/ 3810000 w 5689600"/>
              <a:gd name="connsiteY2" fmla="*/ 1054112 h 1079512"/>
              <a:gd name="connsiteX3" fmla="*/ 5689600 w 5689600"/>
              <a:gd name="connsiteY3" fmla="*/ 12712 h 1079512"/>
              <a:gd name="connsiteX0" fmla="*/ 0 w 7762075"/>
              <a:gd name="connsiteY0" fmla="*/ 1079512 h 1079512"/>
              <a:gd name="connsiteX1" fmla="*/ 1917700 w 7762075"/>
              <a:gd name="connsiteY1" fmla="*/ 12 h 1079512"/>
              <a:gd name="connsiteX2" fmla="*/ 3810000 w 7762075"/>
              <a:gd name="connsiteY2" fmla="*/ 1054112 h 1079512"/>
              <a:gd name="connsiteX3" fmla="*/ 7762075 w 7762075"/>
              <a:gd name="connsiteY3" fmla="*/ 887355 h 1079512"/>
              <a:gd name="connsiteX0" fmla="*/ 0 w 7762075"/>
              <a:gd name="connsiteY0" fmla="*/ 1258016 h 1258016"/>
              <a:gd name="connsiteX1" fmla="*/ 1917700 w 7762075"/>
              <a:gd name="connsiteY1" fmla="*/ 178516 h 1258016"/>
              <a:gd name="connsiteX2" fmla="*/ 3810000 w 7762075"/>
              <a:gd name="connsiteY2" fmla="*/ 1232616 h 1258016"/>
              <a:gd name="connsiteX3" fmla="*/ 6120167 w 7762075"/>
              <a:gd name="connsiteY3" fmla="*/ 511 h 1258016"/>
              <a:gd name="connsiteX4" fmla="*/ 7762075 w 7762075"/>
              <a:gd name="connsiteY4" fmla="*/ 1065859 h 1258016"/>
              <a:gd name="connsiteX0" fmla="*/ 0 w 7872948"/>
              <a:gd name="connsiteY0" fmla="*/ 1257930 h 1296609"/>
              <a:gd name="connsiteX1" fmla="*/ 1917700 w 7872948"/>
              <a:gd name="connsiteY1" fmla="*/ 178430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430071 w 7872948"/>
              <a:gd name="connsiteY2" fmla="*/ 1226591 h 1296609"/>
              <a:gd name="connsiteX3" fmla="*/ 6120167 w 7872948"/>
              <a:gd name="connsiteY3" fmla="*/ 425 h 1296609"/>
              <a:gd name="connsiteX4" fmla="*/ 7872948 w 7872948"/>
              <a:gd name="connsiteY4" fmla="*/ 1296361 h 1296609"/>
              <a:gd name="connsiteX0" fmla="*/ 0 w 7872948"/>
              <a:gd name="connsiteY0" fmla="*/ 1191562 h 1230254"/>
              <a:gd name="connsiteX1" fmla="*/ 1650430 w 7872948"/>
              <a:gd name="connsiteY1" fmla="*/ 197309 h 1230254"/>
              <a:gd name="connsiteX2" fmla="*/ 3430071 w 7872948"/>
              <a:gd name="connsiteY2" fmla="*/ 1160223 h 1230254"/>
              <a:gd name="connsiteX3" fmla="*/ 5639957 w 7872948"/>
              <a:gd name="connsiteY3" fmla="*/ 447 h 1230254"/>
              <a:gd name="connsiteX4" fmla="*/ 7872948 w 7872948"/>
              <a:gd name="connsiteY4" fmla="*/ 1229993 h 1230254"/>
              <a:gd name="connsiteX0" fmla="*/ 0 w 7681228"/>
              <a:gd name="connsiteY0" fmla="*/ 1191632 h 1191632"/>
              <a:gd name="connsiteX1" fmla="*/ 1650430 w 7681228"/>
              <a:gd name="connsiteY1" fmla="*/ 197379 h 1191632"/>
              <a:gd name="connsiteX2" fmla="*/ 3430071 w 7681228"/>
              <a:gd name="connsiteY2" fmla="*/ 1160293 h 1191632"/>
              <a:gd name="connsiteX3" fmla="*/ 5639957 w 7681228"/>
              <a:gd name="connsiteY3" fmla="*/ 517 h 1191632"/>
              <a:gd name="connsiteX4" fmla="*/ 7681228 w 7681228"/>
              <a:gd name="connsiteY4" fmla="*/ 1053214 h 1191632"/>
              <a:gd name="connsiteX0" fmla="*/ 0 w 7681228"/>
              <a:gd name="connsiteY0" fmla="*/ 1191576 h 1191576"/>
              <a:gd name="connsiteX1" fmla="*/ 1650430 w 7681228"/>
              <a:gd name="connsiteY1" fmla="*/ 197323 h 1191576"/>
              <a:gd name="connsiteX2" fmla="*/ 3430071 w 7681228"/>
              <a:gd name="connsiteY2" fmla="*/ 1160237 h 1191576"/>
              <a:gd name="connsiteX3" fmla="*/ 5639957 w 7681228"/>
              <a:gd name="connsiteY3" fmla="*/ 461 h 1191576"/>
              <a:gd name="connsiteX4" fmla="*/ 7681228 w 7681228"/>
              <a:gd name="connsiteY4" fmla="*/ 1053158 h 1191576"/>
              <a:gd name="connsiteX0" fmla="*/ 0 w 7826216"/>
              <a:gd name="connsiteY0" fmla="*/ 1191456 h 1508838"/>
              <a:gd name="connsiteX1" fmla="*/ 1650430 w 7826216"/>
              <a:gd name="connsiteY1" fmla="*/ 197203 h 1508838"/>
              <a:gd name="connsiteX2" fmla="*/ 3430071 w 7826216"/>
              <a:gd name="connsiteY2" fmla="*/ 1160117 h 1508838"/>
              <a:gd name="connsiteX3" fmla="*/ 5639957 w 7826216"/>
              <a:gd name="connsiteY3" fmla="*/ 341 h 1508838"/>
              <a:gd name="connsiteX4" fmla="*/ 7826216 w 7826216"/>
              <a:gd name="connsiteY4" fmla="*/ 1498311 h 1508838"/>
              <a:gd name="connsiteX0" fmla="*/ 0 w 7826216"/>
              <a:gd name="connsiteY0" fmla="*/ 1008617 h 1327197"/>
              <a:gd name="connsiteX1" fmla="*/ 1650430 w 7826216"/>
              <a:gd name="connsiteY1" fmla="*/ 14364 h 1327197"/>
              <a:gd name="connsiteX2" fmla="*/ 3430071 w 7826216"/>
              <a:gd name="connsiteY2" fmla="*/ 977278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994938 h 1314128"/>
              <a:gd name="connsiteX1" fmla="*/ 1650430 w 7826216"/>
              <a:gd name="connsiteY1" fmla="*/ 685 h 1314128"/>
              <a:gd name="connsiteX2" fmla="*/ 3737105 w 7826216"/>
              <a:gd name="connsiteY2" fmla="*/ 1122625 h 1314128"/>
              <a:gd name="connsiteX3" fmla="*/ 5946991 w 7826216"/>
              <a:gd name="connsiteY3" fmla="*/ 66216 h 1314128"/>
              <a:gd name="connsiteX4" fmla="*/ 7826216 w 7826216"/>
              <a:gd name="connsiteY4" fmla="*/ 1301793 h 1314128"/>
              <a:gd name="connsiteX0" fmla="*/ 0 w 7826216"/>
              <a:gd name="connsiteY0" fmla="*/ 929125 h 1248315"/>
              <a:gd name="connsiteX1" fmla="*/ 1641902 w 7826216"/>
              <a:gd name="connsiteY1" fmla="*/ 30287 h 1248315"/>
              <a:gd name="connsiteX2" fmla="*/ 3737105 w 7826216"/>
              <a:gd name="connsiteY2" fmla="*/ 1056812 h 1248315"/>
              <a:gd name="connsiteX3" fmla="*/ 5946991 w 7826216"/>
              <a:gd name="connsiteY3" fmla="*/ 403 h 1248315"/>
              <a:gd name="connsiteX4" fmla="*/ 7826216 w 7826216"/>
              <a:gd name="connsiteY4" fmla="*/ 1235980 h 1248315"/>
              <a:gd name="connsiteX0" fmla="*/ 0 w 7826216"/>
              <a:gd name="connsiteY0" fmla="*/ 929125 h 1248315"/>
              <a:gd name="connsiteX1" fmla="*/ 1641902 w 7826216"/>
              <a:gd name="connsiteY1" fmla="*/ 30287 h 1248315"/>
              <a:gd name="connsiteX2" fmla="*/ 3941795 w 7826216"/>
              <a:gd name="connsiteY2" fmla="*/ 1088617 h 1248315"/>
              <a:gd name="connsiteX3" fmla="*/ 5946991 w 7826216"/>
              <a:gd name="connsiteY3" fmla="*/ 403 h 1248315"/>
              <a:gd name="connsiteX4" fmla="*/ 7826216 w 7826216"/>
              <a:gd name="connsiteY4" fmla="*/ 1235980 h 1248315"/>
              <a:gd name="connsiteX0" fmla="*/ 0 w 7698285"/>
              <a:gd name="connsiteY0" fmla="*/ 929138 h 1201018"/>
              <a:gd name="connsiteX1" fmla="*/ 1641902 w 7698285"/>
              <a:gd name="connsiteY1" fmla="*/ 30300 h 1201018"/>
              <a:gd name="connsiteX2" fmla="*/ 3941795 w 7698285"/>
              <a:gd name="connsiteY2" fmla="*/ 1088630 h 1201018"/>
              <a:gd name="connsiteX3" fmla="*/ 5946991 w 7698285"/>
              <a:gd name="connsiteY3" fmla="*/ 416 h 1201018"/>
              <a:gd name="connsiteX4" fmla="*/ 7698285 w 7698285"/>
              <a:gd name="connsiteY4" fmla="*/ 1188285 h 1201018"/>
              <a:gd name="connsiteX0" fmla="*/ 0 w 7698285"/>
              <a:gd name="connsiteY0" fmla="*/ 929194 h 1188341"/>
              <a:gd name="connsiteX1" fmla="*/ 1641902 w 7698285"/>
              <a:gd name="connsiteY1" fmla="*/ 30356 h 1188341"/>
              <a:gd name="connsiteX2" fmla="*/ 3941795 w 7698285"/>
              <a:gd name="connsiteY2" fmla="*/ 1088686 h 1188341"/>
              <a:gd name="connsiteX3" fmla="*/ 5946991 w 7698285"/>
              <a:gd name="connsiteY3" fmla="*/ 472 h 1188341"/>
              <a:gd name="connsiteX4" fmla="*/ 7698285 w 7698285"/>
              <a:gd name="connsiteY4" fmla="*/ 1188341 h 1188341"/>
              <a:gd name="connsiteX0" fmla="*/ 0 w 7766515"/>
              <a:gd name="connsiteY0" fmla="*/ 1064367 h 1188341"/>
              <a:gd name="connsiteX1" fmla="*/ 1710132 w 7766515"/>
              <a:gd name="connsiteY1" fmla="*/ 30356 h 1188341"/>
              <a:gd name="connsiteX2" fmla="*/ 4010025 w 7766515"/>
              <a:gd name="connsiteY2" fmla="*/ 1088686 h 1188341"/>
              <a:gd name="connsiteX3" fmla="*/ 6015221 w 7766515"/>
              <a:gd name="connsiteY3" fmla="*/ 472 h 1188341"/>
              <a:gd name="connsiteX4" fmla="*/ 7766515 w 7766515"/>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0630"/>
              <a:gd name="connsiteY0" fmla="*/ 1104124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2349784 w 7851801"/>
              <a:gd name="connsiteY1" fmla="*/ 13981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65820 h 1074258"/>
              <a:gd name="connsiteX1" fmla="*/ 1616315 w 7118332"/>
              <a:gd name="connsiteY1" fmla="*/ 2 h 1074258"/>
              <a:gd name="connsiteX2" fmla="*/ 3310671 w 7118332"/>
              <a:gd name="connsiteY2" fmla="*/ 1074235 h 1074258"/>
              <a:gd name="connsiteX3" fmla="*/ 4974720 w 7118332"/>
              <a:gd name="connsiteY3" fmla="*/ 1924 h 1074258"/>
              <a:gd name="connsiteX4" fmla="*/ 7118332 w 7118332"/>
              <a:gd name="connsiteY4" fmla="*/ 1046669 h 1074258"/>
              <a:gd name="connsiteX0" fmla="*/ 0 w 6623667"/>
              <a:gd name="connsiteY0" fmla="*/ 1065820 h 1074258"/>
              <a:gd name="connsiteX1" fmla="*/ 1616315 w 6623667"/>
              <a:gd name="connsiteY1" fmla="*/ 2 h 1074258"/>
              <a:gd name="connsiteX2" fmla="*/ 3310671 w 6623667"/>
              <a:gd name="connsiteY2" fmla="*/ 1074235 h 1074258"/>
              <a:gd name="connsiteX3" fmla="*/ 4974720 w 6623667"/>
              <a:gd name="connsiteY3" fmla="*/ 1924 h 1074258"/>
              <a:gd name="connsiteX4" fmla="*/ 6623667 w 6623667"/>
              <a:gd name="connsiteY4" fmla="*/ 1038718 h 1074258"/>
              <a:gd name="connsiteX0" fmla="*/ 0 w 6478679"/>
              <a:gd name="connsiteY0" fmla="*/ 1065820 h 1074258"/>
              <a:gd name="connsiteX1" fmla="*/ 1616315 w 6478679"/>
              <a:gd name="connsiteY1" fmla="*/ 2 h 1074258"/>
              <a:gd name="connsiteX2" fmla="*/ 3310671 w 6478679"/>
              <a:gd name="connsiteY2" fmla="*/ 1074235 h 1074258"/>
              <a:gd name="connsiteX3" fmla="*/ 4974720 w 6478679"/>
              <a:gd name="connsiteY3" fmla="*/ 1924 h 1074258"/>
              <a:gd name="connsiteX4" fmla="*/ 6478679 w 6478679"/>
              <a:gd name="connsiteY4" fmla="*/ 1070523 h 1074258"/>
              <a:gd name="connsiteX0" fmla="*/ 0 w 6700425"/>
              <a:gd name="connsiteY0" fmla="*/ 1065820 h 1074258"/>
              <a:gd name="connsiteX1" fmla="*/ 1616315 w 6700425"/>
              <a:gd name="connsiteY1" fmla="*/ 2 h 1074258"/>
              <a:gd name="connsiteX2" fmla="*/ 3310671 w 6700425"/>
              <a:gd name="connsiteY2" fmla="*/ 1074235 h 1074258"/>
              <a:gd name="connsiteX3" fmla="*/ 4974720 w 6700425"/>
              <a:gd name="connsiteY3" fmla="*/ 1924 h 1074258"/>
              <a:gd name="connsiteX4" fmla="*/ 6700425 w 6700425"/>
              <a:gd name="connsiteY4" fmla="*/ 1038717 h 1074258"/>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22"/>
              <a:gd name="connsiteX1" fmla="*/ 1616315 w 6700425"/>
              <a:gd name="connsiteY1" fmla="*/ 61689 h 1135922"/>
              <a:gd name="connsiteX2" fmla="*/ 3310671 w 6700425"/>
              <a:gd name="connsiteY2" fmla="*/ 1135922 h 1135922"/>
              <a:gd name="connsiteX3" fmla="*/ 5034421 w 6700425"/>
              <a:gd name="connsiteY3" fmla="*/ 0 h 1135922"/>
              <a:gd name="connsiteX4" fmla="*/ 6700425 w 6700425"/>
              <a:gd name="connsiteY4" fmla="*/ 1100404 h 1135922"/>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072905 h 1135924"/>
              <a:gd name="connsiteX0" fmla="*/ 0 w 6715173"/>
              <a:gd name="connsiteY0" fmla="*/ 1127509 h 1135924"/>
              <a:gd name="connsiteX1" fmla="*/ 1616315 w 6715173"/>
              <a:gd name="connsiteY1" fmla="*/ 61691 h 1135924"/>
              <a:gd name="connsiteX2" fmla="*/ 3310671 w 6715173"/>
              <a:gd name="connsiteY2" fmla="*/ 1135924 h 1135924"/>
              <a:gd name="connsiteX3" fmla="*/ 5034421 w 6715173"/>
              <a:gd name="connsiteY3" fmla="*/ 2 h 1135924"/>
              <a:gd name="connsiteX4" fmla="*/ 6715173 w 6715173"/>
              <a:gd name="connsiteY4" fmla="*/ 1059155 h 113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5173" h="1135924">
                <a:moveTo>
                  <a:pt x="0" y="1127509"/>
                </a:moveTo>
                <a:cubicBezTo>
                  <a:pt x="507007" y="1133134"/>
                  <a:pt x="1064537" y="60289"/>
                  <a:pt x="1616315" y="61691"/>
                </a:cubicBezTo>
                <a:cubicBezTo>
                  <a:pt x="2168093" y="63093"/>
                  <a:pt x="2778719" y="1127987"/>
                  <a:pt x="3310671" y="1135924"/>
                </a:cubicBezTo>
                <a:cubicBezTo>
                  <a:pt x="3866607" y="1117437"/>
                  <a:pt x="4488155" y="10816"/>
                  <a:pt x="5034421" y="2"/>
                </a:cubicBezTo>
                <a:cubicBezTo>
                  <a:pt x="5562285" y="-1785"/>
                  <a:pt x="6713956" y="1071307"/>
                  <a:pt x="6715173" y="1059155"/>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latin typeface="+mj-ea"/>
              <a:ea typeface="+mj-ea"/>
            </a:endParaRPr>
          </a:p>
        </p:txBody>
      </p:sp>
      <p:grpSp>
        <p:nvGrpSpPr>
          <p:cNvPr id="6" name="组合 5"/>
          <p:cNvGrpSpPr/>
          <p:nvPr/>
        </p:nvGrpSpPr>
        <p:grpSpPr>
          <a:xfrm>
            <a:off x="5357388" y="2628877"/>
            <a:ext cx="787727" cy="787727"/>
            <a:chOff x="1979712" y="3723878"/>
            <a:chExt cx="1050303" cy="1050303"/>
          </a:xfrm>
        </p:grpSpPr>
        <p:grpSp>
          <p:nvGrpSpPr>
            <p:cNvPr id="7" name="组合 6"/>
            <p:cNvGrpSpPr/>
            <p:nvPr/>
          </p:nvGrpSpPr>
          <p:grpSpPr>
            <a:xfrm>
              <a:off x="1979712" y="3723878"/>
              <a:ext cx="1050303" cy="1050303"/>
              <a:chOff x="1695226" y="3321784"/>
              <a:chExt cx="1250759" cy="1250759"/>
            </a:xfrm>
          </p:grpSpPr>
          <p:sp>
            <p:nvSpPr>
              <p:cNvPr id="9" name="椭圆 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10" name="椭圆 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8" name="TextBox 77"/>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5</a:t>
              </a:r>
              <a:endParaRPr lang="zh-CN" altLang="en-US" sz="3000" b="1" dirty="0">
                <a:solidFill>
                  <a:srgbClr val="FFFFFF"/>
                </a:solidFill>
                <a:latin typeface="+mj-ea"/>
                <a:ea typeface="+mj-ea"/>
              </a:endParaRPr>
            </a:p>
          </p:txBody>
        </p:sp>
      </p:grpSp>
      <p:grpSp>
        <p:nvGrpSpPr>
          <p:cNvPr id="11" name="组合 10"/>
          <p:cNvGrpSpPr/>
          <p:nvPr/>
        </p:nvGrpSpPr>
        <p:grpSpPr>
          <a:xfrm>
            <a:off x="4200644" y="1816876"/>
            <a:ext cx="787727" cy="787727"/>
            <a:chOff x="1979712" y="3723878"/>
            <a:chExt cx="1050303" cy="1050303"/>
          </a:xfrm>
        </p:grpSpPr>
        <p:grpSp>
          <p:nvGrpSpPr>
            <p:cNvPr id="12" name="组合 11"/>
            <p:cNvGrpSpPr/>
            <p:nvPr/>
          </p:nvGrpSpPr>
          <p:grpSpPr>
            <a:xfrm>
              <a:off x="1979712" y="3723878"/>
              <a:ext cx="1050303" cy="1050303"/>
              <a:chOff x="1695226" y="3321784"/>
              <a:chExt cx="1250759" cy="1250759"/>
            </a:xfrm>
          </p:grpSpPr>
          <p:sp>
            <p:nvSpPr>
              <p:cNvPr id="14" name="椭圆 1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15" name="椭圆 14"/>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3" name="TextBox 72"/>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4</a:t>
              </a:r>
              <a:endParaRPr lang="zh-CN" altLang="en-US" sz="3000" b="1" dirty="0">
                <a:solidFill>
                  <a:srgbClr val="FFFFFF"/>
                </a:solidFill>
                <a:latin typeface="+mj-ea"/>
                <a:ea typeface="+mj-ea"/>
              </a:endParaRPr>
            </a:p>
          </p:txBody>
        </p:sp>
      </p:grpSp>
      <p:grpSp>
        <p:nvGrpSpPr>
          <p:cNvPr id="16" name="组合 15"/>
          <p:cNvGrpSpPr/>
          <p:nvPr/>
        </p:nvGrpSpPr>
        <p:grpSpPr>
          <a:xfrm>
            <a:off x="3006593" y="2631018"/>
            <a:ext cx="787727" cy="787727"/>
            <a:chOff x="1979712" y="3723878"/>
            <a:chExt cx="1050303" cy="1050303"/>
          </a:xfrm>
        </p:grpSpPr>
        <p:grpSp>
          <p:nvGrpSpPr>
            <p:cNvPr id="17" name="组合 16"/>
            <p:cNvGrpSpPr/>
            <p:nvPr/>
          </p:nvGrpSpPr>
          <p:grpSpPr>
            <a:xfrm>
              <a:off x="1979712" y="3723878"/>
              <a:ext cx="1050303" cy="1050303"/>
              <a:chOff x="1695226" y="3321784"/>
              <a:chExt cx="1250759" cy="1250759"/>
            </a:xfrm>
          </p:grpSpPr>
          <p:sp>
            <p:nvSpPr>
              <p:cNvPr id="19" name="椭圆 1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20" name="椭圆 1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8" name="TextBox 67"/>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3</a:t>
              </a:r>
              <a:endParaRPr lang="zh-CN" altLang="en-US" sz="3000" b="1" dirty="0">
                <a:solidFill>
                  <a:srgbClr val="FFFFFF"/>
                </a:solidFill>
                <a:latin typeface="+mj-ea"/>
                <a:ea typeface="+mj-ea"/>
              </a:endParaRPr>
            </a:p>
          </p:txBody>
        </p:sp>
      </p:grpSp>
      <p:grpSp>
        <p:nvGrpSpPr>
          <p:cNvPr id="21" name="组合 20"/>
          <p:cNvGrpSpPr/>
          <p:nvPr/>
        </p:nvGrpSpPr>
        <p:grpSpPr>
          <a:xfrm>
            <a:off x="1796482" y="1865742"/>
            <a:ext cx="787727" cy="787727"/>
            <a:chOff x="1979712" y="3723878"/>
            <a:chExt cx="1050303" cy="1050303"/>
          </a:xfrm>
        </p:grpSpPr>
        <p:grpSp>
          <p:nvGrpSpPr>
            <p:cNvPr id="22" name="组合 21"/>
            <p:cNvGrpSpPr/>
            <p:nvPr/>
          </p:nvGrpSpPr>
          <p:grpSpPr>
            <a:xfrm>
              <a:off x="1979712" y="3723878"/>
              <a:ext cx="1050303" cy="1050303"/>
              <a:chOff x="1695226" y="3321784"/>
              <a:chExt cx="1250759" cy="1250759"/>
            </a:xfrm>
          </p:grpSpPr>
          <p:sp>
            <p:nvSpPr>
              <p:cNvPr id="24" name="椭圆 2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25" name="椭圆 24"/>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3" name="TextBox 62"/>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2</a:t>
              </a:r>
              <a:endParaRPr lang="zh-CN" altLang="en-US" sz="3000" b="1" dirty="0">
                <a:solidFill>
                  <a:srgbClr val="FFFFFF"/>
                </a:solidFill>
                <a:latin typeface="+mj-ea"/>
                <a:ea typeface="+mj-ea"/>
              </a:endParaRPr>
            </a:p>
          </p:txBody>
        </p:sp>
      </p:grpSp>
      <p:grpSp>
        <p:nvGrpSpPr>
          <p:cNvPr id="26" name="组合 25"/>
          <p:cNvGrpSpPr/>
          <p:nvPr/>
        </p:nvGrpSpPr>
        <p:grpSpPr>
          <a:xfrm>
            <a:off x="644500" y="2653468"/>
            <a:ext cx="787727" cy="787727"/>
            <a:chOff x="1979712" y="3723878"/>
            <a:chExt cx="1050303" cy="1050303"/>
          </a:xfrm>
        </p:grpSpPr>
        <p:grpSp>
          <p:nvGrpSpPr>
            <p:cNvPr id="27" name="组合 26"/>
            <p:cNvGrpSpPr/>
            <p:nvPr/>
          </p:nvGrpSpPr>
          <p:grpSpPr>
            <a:xfrm>
              <a:off x="1979712" y="3723878"/>
              <a:ext cx="1050303" cy="1050303"/>
              <a:chOff x="1695226" y="3321784"/>
              <a:chExt cx="1250759" cy="1250759"/>
            </a:xfrm>
          </p:grpSpPr>
          <p:sp>
            <p:nvSpPr>
              <p:cNvPr id="29" name="椭圆 2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30" name="椭圆 2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8" name="TextBox 59"/>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1</a:t>
              </a:r>
              <a:endParaRPr lang="zh-CN" altLang="en-US" sz="3000" b="1" dirty="0">
                <a:solidFill>
                  <a:srgbClr val="FFFFFF"/>
                </a:solidFill>
                <a:latin typeface="+mj-ea"/>
                <a:ea typeface="+mj-ea"/>
              </a:endParaRPr>
            </a:p>
          </p:txBody>
        </p:sp>
      </p:grpSp>
      <p:sp>
        <p:nvSpPr>
          <p:cNvPr id="39" name="TextBox 160"/>
          <p:cNvSpPr txBox="1"/>
          <p:nvPr/>
        </p:nvSpPr>
        <p:spPr>
          <a:xfrm>
            <a:off x="5128335" y="2083594"/>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0" name="TextBox 163"/>
          <p:cNvSpPr txBox="1"/>
          <p:nvPr/>
        </p:nvSpPr>
        <p:spPr>
          <a:xfrm>
            <a:off x="5201616" y="1871263"/>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1" name="TextBox 160"/>
          <p:cNvSpPr txBox="1"/>
          <p:nvPr/>
        </p:nvSpPr>
        <p:spPr>
          <a:xfrm>
            <a:off x="4095365" y="2992817"/>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2" name="TextBox 163"/>
          <p:cNvSpPr txBox="1"/>
          <p:nvPr/>
        </p:nvSpPr>
        <p:spPr>
          <a:xfrm>
            <a:off x="4168646" y="278048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3" name="TextBox 160"/>
          <p:cNvSpPr txBox="1"/>
          <p:nvPr/>
        </p:nvSpPr>
        <p:spPr>
          <a:xfrm>
            <a:off x="2715709" y="2112157"/>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4" name="TextBox 163"/>
          <p:cNvSpPr txBox="1"/>
          <p:nvPr/>
        </p:nvSpPr>
        <p:spPr>
          <a:xfrm>
            <a:off x="2788989" y="189982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5" name="TextBox 160"/>
          <p:cNvSpPr txBox="1"/>
          <p:nvPr/>
        </p:nvSpPr>
        <p:spPr>
          <a:xfrm>
            <a:off x="1626004" y="3062683"/>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6" name="TextBox 163"/>
          <p:cNvSpPr txBox="1"/>
          <p:nvPr/>
        </p:nvSpPr>
        <p:spPr>
          <a:xfrm>
            <a:off x="1699285" y="2850352"/>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7" name="TextBox 160"/>
          <p:cNvSpPr txBox="1"/>
          <p:nvPr/>
        </p:nvSpPr>
        <p:spPr>
          <a:xfrm>
            <a:off x="331384" y="2112156"/>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8" name="TextBox 163"/>
          <p:cNvSpPr txBox="1"/>
          <p:nvPr/>
        </p:nvSpPr>
        <p:spPr>
          <a:xfrm>
            <a:off x="404664" y="189982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348880" y="1203598"/>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2682679" y="1550743"/>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36" name="矩形 1"/>
          <p:cNvSpPr>
            <a:spLocks noChangeArrowheads="1"/>
          </p:cNvSpPr>
          <p:nvPr/>
        </p:nvSpPr>
        <p:spPr bwMode="auto">
          <a:xfrm>
            <a:off x="2395558" y="2035102"/>
            <a:ext cx="2045337" cy="51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000" dirty="0" smtClean="0">
                <a:latin typeface="微软雅黑" panose="020B0503020204020204" pitchFamily="34" charset="-122"/>
                <a:ea typeface="微软雅黑" panose="020B0503020204020204" pitchFamily="34" charset="-122"/>
              </a:rPr>
              <a:t>为何选此题</a:t>
            </a:r>
            <a:endParaRPr lang="zh-CN" altLang="zh-CN" sz="2000"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747417" y="1545536"/>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4109396" y="1689918"/>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4391271" y="956150"/>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52" name="Oval 79"/>
          <p:cNvSpPr>
            <a:spLocks noChangeArrowheads="1"/>
          </p:cNvSpPr>
          <p:nvPr/>
        </p:nvSpPr>
        <p:spPr bwMode="auto">
          <a:xfrm>
            <a:off x="3557385" y="3810109"/>
            <a:ext cx="559246" cy="5592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6"/>
          <p:cNvSpPr>
            <a:spLocks noEditPoints="1"/>
          </p:cNvSpPr>
          <p:nvPr/>
        </p:nvSpPr>
        <p:spPr bwMode="auto">
          <a:xfrm>
            <a:off x="2045440" y="1806117"/>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6"/>
          <p:cNvSpPr>
            <a:spLocks noEditPoints="1"/>
          </p:cNvSpPr>
          <p:nvPr/>
        </p:nvSpPr>
        <p:spPr bwMode="auto">
          <a:xfrm>
            <a:off x="4708021" y="1237846"/>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3722176" y="3920466"/>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6"/>
          <p:cNvSpPr>
            <a:spLocks noEditPoints="1"/>
          </p:cNvSpPr>
          <p:nvPr/>
        </p:nvSpPr>
        <p:spPr bwMode="auto">
          <a:xfrm>
            <a:off x="4205077" y="1757912"/>
            <a:ext cx="153585" cy="179266"/>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6"/>
          <p:cNvSpPr>
            <a:spLocks noEditPoints="1"/>
          </p:cNvSpPr>
          <p:nvPr/>
        </p:nvSpPr>
        <p:spPr bwMode="auto">
          <a:xfrm>
            <a:off x="2750828" y="1596250"/>
            <a:ext cx="98068" cy="120775"/>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5899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37" name="Freeform 7"/>
          <p:cNvSpPr/>
          <p:nvPr/>
        </p:nvSpPr>
        <p:spPr>
          <a:xfrm>
            <a:off x="0" y="2221187"/>
            <a:ext cx="4529138" cy="919121"/>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 fmla="*/ 0 w 6038850"/>
              <a:gd name="connsiteY0" fmla="*/ 299838 h 1304686"/>
              <a:gd name="connsiteX1" fmla="*/ 2705100 w 6038850"/>
              <a:gd name="connsiteY1" fmla="*/ 52188 h 1304686"/>
              <a:gd name="connsiteX2" fmla="*/ 5619750 w 6038850"/>
              <a:gd name="connsiteY2" fmla="*/ 1195188 h 1304686"/>
              <a:gd name="connsiteX3" fmla="*/ 6038850 w 6038850"/>
              <a:gd name="connsiteY3" fmla="*/ 1176138 h 1304686"/>
              <a:gd name="connsiteX0" fmla="*/ 0 w 6038850"/>
              <a:gd name="connsiteY0" fmla="*/ 287550 h 1218694"/>
              <a:gd name="connsiteX1" fmla="*/ 2705100 w 6038850"/>
              <a:gd name="connsiteY1" fmla="*/ 39900 h 1218694"/>
              <a:gd name="connsiteX2" fmla="*/ 4832350 w 6038850"/>
              <a:gd name="connsiteY2" fmla="*/ 1005100 h 1218694"/>
              <a:gd name="connsiteX3" fmla="*/ 6038850 w 6038850"/>
              <a:gd name="connsiteY3" fmla="*/ 1163850 h 1218694"/>
              <a:gd name="connsiteX0" fmla="*/ 0 w 6038850"/>
              <a:gd name="connsiteY0" fmla="*/ 287550 h 1225494"/>
              <a:gd name="connsiteX1" fmla="*/ 2705100 w 6038850"/>
              <a:gd name="connsiteY1" fmla="*/ 39900 h 1225494"/>
              <a:gd name="connsiteX2" fmla="*/ 4832350 w 6038850"/>
              <a:gd name="connsiteY2" fmla="*/ 1005100 h 1225494"/>
              <a:gd name="connsiteX3" fmla="*/ 6038850 w 6038850"/>
              <a:gd name="connsiteY3" fmla="*/ 1163850 h 1225494"/>
            </a:gdLst>
            <a:ahLst/>
            <a:cxnLst>
              <a:cxn ang="0">
                <a:pos x="connsiteX0" y="connsiteY0"/>
              </a:cxn>
              <a:cxn ang="0">
                <a:pos x="connsiteX1" y="connsiteY1"/>
              </a:cxn>
              <a:cxn ang="0">
                <a:pos x="connsiteX2" y="connsiteY2"/>
              </a:cxn>
              <a:cxn ang="0">
                <a:pos x="connsiteX3" y="connsiteY3"/>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tx1"/>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dirty="0">
              <a:latin typeface="+mj-ea"/>
              <a:ea typeface="+mj-ea"/>
            </a:endParaRPr>
          </a:p>
        </p:txBody>
      </p:sp>
      <p:grpSp>
        <p:nvGrpSpPr>
          <p:cNvPr id="38" name="组合 37"/>
          <p:cNvGrpSpPr/>
          <p:nvPr/>
        </p:nvGrpSpPr>
        <p:grpSpPr>
          <a:xfrm>
            <a:off x="4540829" y="2535729"/>
            <a:ext cx="637366" cy="476611"/>
            <a:chOff x="6054436" y="2405136"/>
            <a:chExt cx="849821" cy="635481"/>
          </a:xfrm>
          <a:effectLst>
            <a:outerShdw blurRad="50800" dist="38100" dir="5400000" algn="t" rotWithShape="0">
              <a:prstClr val="black">
                <a:alpha val="40000"/>
              </a:prstClr>
            </a:outerShdw>
          </a:effectLst>
        </p:grpSpPr>
        <p:sp>
          <p:nvSpPr>
            <p:cNvPr id="39" name="Freeform 133"/>
            <p:cNvSpPr>
              <a:spLocks/>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0" name="Freeform 134"/>
            <p:cNvSpPr>
              <a:spLocks/>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1" name="Freeform 135"/>
            <p:cNvSpPr>
              <a:spLocks/>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2" name="Freeform 107"/>
            <p:cNvSpPr>
              <a:spLocks/>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lumMod val="50000"/>
                <a:alpha val="73000"/>
              </a:schemeClr>
            </a:solidFill>
            <a:ln>
              <a:noFill/>
            </a:ln>
          </p:spPr>
          <p:txBody>
            <a:bodyPr/>
            <a:lstStyle/>
            <a:p>
              <a:endParaRPr lang="en-US" sz="1350" dirty="0">
                <a:latin typeface="+mj-ea"/>
                <a:ea typeface="+mj-ea"/>
              </a:endParaRPr>
            </a:p>
          </p:txBody>
        </p:sp>
        <p:sp>
          <p:nvSpPr>
            <p:cNvPr id="43" name="Freeform 107"/>
            <p:cNvSpPr>
              <a:spLocks/>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lumMod val="50000"/>
                <a:alpha val="73000"/>
              </a:schemeClr>
            </a:solidFill>
            <a:ln>
              <a:noFill/>
            </a:ln>
          </p:spPr>
          <p:txBody>
            <a:bodyPr/>
            <a:lstStyle/>
            <a:p>
              <a:endParaRPr lang="en-US" sz="1350" dirty="0">
                <a:latin typeface="+mj-ea"/>
                <a:ea typeface="+mj-ea"/>
              </a:endParaRPr>
            </a:p>
          </p:txBody>
        </p:sp>
        <p:sp>
          <p:nvSpPr>
            <p:cNvPr id="44" name="Freeform 108"/>
            <p:cNvSpPr>
              <a:spLocks/>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1">
                <a:lumMod val="50000"/>
              </a:schemeClr>
            </a:solidFill>
            <a:ln>
              <a:noFill/>
            </a:ln>
          </p:spPr>
          <p:txBody>
            <a:bodyPr/>
            <a:lstStyle/>
            <a:p>
              <a:endParaRPr lang="en-US" sz="1350" dirty="0">
                <a:latin typeface="+mj-ea"/>
                <a:ea typeface="+mj-ea"/>
              </a:endParaRPr>
            </a:p>
          </p:txBody>
        </p:sp>
        <p:sp>
          <p:nvSpPr>
            <p:cNvPr id="45" name="Oval 113"/>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6" name="Oval 116"/>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7" name="Oval 119"/>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8" name="Rectangle 27"/>
            <p:cNvSpPr/>
            <p:nvPr/>
          </p:nvSpPr>
          <p:spPr>
            <a:xfrm rot="2700000">
              <a:off x="630168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latin typeface="+mj-ea"/>
                <a:ea typeface="+mj-ea"/>
              </a:endParaRPr>
            </a:p>
          </p:txBody>
        </p:sp>
      </p:grpSp>
      <p:grpSp>
        <p:nvGrpSpPr>
          <p:cNvPr id="49" name="组合 48"/>
          <p:cNvGrpSpPr/>
          <p:nvPr/>
        </p:nvGrpSpPr>
        <p:grpSpPr>
          <a:xfrm>
            <a:off x="2082344" y="1942685"/>
            <a:ext cx="718602" cy="718600"/>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53" name="椭圆 5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54" name="Group 30"/>
          <p:cNvGrpSpPr/>
          <p:nvPr/>
        </p:nvGrpSpPr>
        <p:grpSpPr>
          <a:xfrm>
            <a:off x="3601047" y="3518535"/>
            <a:ext cx="238018" cy="208747"/>
            <a:chOff x="3175" y="-1587"/>
            <a:chExt cx="490538" cy="430212"/>
          </a:xfrm>
          <a:solidFill>
            <a:schemeClr val="tx1"/>
          </a:solidFill>
        </p:grpSpPr>
        <p:sp>
          <p:nvSpPr>
            <p:cNvPr id="55"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endParaRPr>
            </a:p>
          </p:txBody>
        </p:sp>
        <p:sp>
          <p:nvSpPr>
            <p:cNvPr id="56"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endParaRPr>
            </a:p>
          </p:txBody>
        </p:sp>
      </p:grpSp>
      <p:sp>
        <p:nvSpPr>
          <p:cNvPr id="58" name="Freeform 50"/>
          <p:cNvSpPr>
            <a:spLocks noEditPoints="1"/>
          </p:cNvSpPr>
          <p:nvPr/>
        </p:nvSpPr>
        <p:spPr bwMode="auto">
          <a:xfrm>
            <a:off x="791671" y="2814002"/>
            <a:ext cx="196367" cy="247331"/>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ko-KR" altLang="en-US" sz="1350">
              <a:latin typeface="+mj-ea"/>
              <a:ea typeface="+mj-ea"/>
            </a:endParaRPr>
          </a:p>
        </p:txBody>
      </p:sp>
      <p:sp>
        <p:nvSpPr>
          <p:cNvPr id="59" name="Freeform 48"/>
          <p:cNvSpPr>
            <a:spLocks noEditPoints="1"/>
          </p:cNvSpPr>
          <p:nvPr/>
        </p:nvSpPr>
        <p:spPr bwMode="auto">
          <a:xfrm>
            <a:off x="2237717" y="3061333"/>
            <a:ext cx="181594" cy="265710"/>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ko-KR" altLang="en-US" sz="1350">
              <a:latin typeface="+mj-ea"/>
              <a:ea typeface="+mj-ea"/>
            </a:endParaRPr>
          </a:p>
        </p:txBody>
      </p:sp>
      <p:grpSp>
        <p:nvGrpSpPr>
          <p:cNvPr id="60" name="Group 18"/>
          <p:cNvGrpSpPr/>
          <p:nvPr/>
        </p:nvGrpSpPr>
        <p:grpSpPr>
          <a:xfrm>
            <a:off x="5571776" y="3029546"/>
            <a:ext cx="234201" cy="234201"/>
            <a:chOff x="6350" y="4763"/>
            <a:chExt cx="492125" cy="492125"/>
          </a:xfrm>
          <a:solidFill>
            <a:schemeClr val="tx1"/>
          </a:solidFill>
        </p:grpSpPr>
        <p:sp>
          <p:nvSpPr>
            <p:cNvPr id="61"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sp>
          <p:nvSpPr>
            <p:cNvPr id="62"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sp>
          <p:nvSpPr>
            <p:cNvPr id="63"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grpSp>
      <p:sp>
        <p:nvSpPr>
          <p:cNvPr id="64" name="TextBox 26"/>
          <p:cNvSpPr txBox="1"/>
          <p:nvPr/>
        </p:nvSpPr>
        <p:spPr>
          <a:xfrm>
            <a:off x="172045" y="3120644"/>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sp>
        <p:nvSpPr>
          <p:cNvPr id="65" name="TextBox 27"/>
          <p:cNvSpPr txBox="1"/>
          <p:nvPr/>
        </p:nvSpPr>
        <p:spPr>
          <a:xfrm>
            <a:off x="1590496" y="3386646"/>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sp>
        <p:nvSpPr>
          <p:cNvPr id="66" name="TextBox 28"/>
          <p:cNvSpPr txBox="1"/>
          <p:nvPr/>
        </p:nvSpPr>
        <p:spPr>
          <a:xfrm>
            <a:off x="3018208" y="3804283"/>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sp>
        <p:nvSpPr>
          <p:cNvPr id="67" name="TextBox 29"/>
          <p:cNvSpPr txBox="1"/>
          <p:nvPr/>
        </p:nvSpPr>
        <p:spPr>
          <a:xfrm>
            <a:off x="5016430" y="3372583"/>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grpSp>
        <p:nvGrpSpPr>
          <p:cNvPr id="68" name="组合 67"/>
          <p:cNvGrpSpPr/>
          <p:nvPr/>
        </p:nvGrpSpPr>
        <p:grpSpPr>
          <a:xfrm>
            <a:off x="3508394" y="2630192"/>
            <a:ext cx="607002" cy="607002"/>
            <a:chOff x="4677858" y="2649672"/>
            <a:chExt cx="809336" cy="809336"/>
          </a:xfrm>
          <a:solidFill>
            <a:schemeClr val="accent1"/>
          </a:solidFill>
        </p:grpSpPr>
        <p:sp>
          <p:nvSpPr>
            <p:cNvPr id="69" name="椭圆 68"/>
            <p:cNvSpPr/>
            <p:nvPr/>
          </p:nvSpPr>
          <p:spPr>
            <a:xfrm>
              <a:off x="4677858" y="2649672"/>
              <a:ext cx="809336" cy="809336"/>
            </a:xfrm>
            <a:prstGeom prst="ellipse">
              <a:avLst/>
            </a:prstGeom>
            <a:solidFill>
              <a:schemeClr val="bg1">
                <a:lumMod val="50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a:defRPr/>
              </a:pPr>
              <a:endParaRPr lang="zh-CN" altLang="en-US" sz="1350" kern="0">
                <a:solidFill>
                  <a:sysClr val="window" lastClr="FFFFFF"/>
                </a:solidFill>
                <a:latin typeface="+mj-ea"/>
                <a:ea typeface="+mj-ea"/>
              </a:endParaRPr>
            </a:p>
          </p:txBody>
        </p:sp>
        <p:sp>
          <p:nvSpPr>
            <p:cNvPr id="70" name="椭圆 69"/>
            <p:cNvSpPr/>
            <p:nvPr/>
          </p:nvSpPr>
          <p:spPr>
            <a:xfrm>
              <a:off x="4719132" y="2696247"/>
              <a:ext cx="726788" cy="726784"/>
            </a:xfrm>
            <a:prstGeom prst="ellipse">
              <a:avLst/>
            </a:prstGeom>
            <a:solidFill>
              <a:schemeClr val="bg1">
                <a:lumMod val="5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71" name="组合 70"/>
          <p:cNvGrpSpPr/>
          <p:nvPr/>
        </p:nvGrpSpPr>
        <p:grpSpPr>
          <a:xfrm>
            <a:off x="479444" y="1965344"/>
            <a:ext cx="607002" cy="607002"/>
            <a:chOff x="4677858" y="2649672"/>
            <a:chExt cx="809336" cy="809336"/>
          </a:xfrm>
          <a:solidFill>
            <a:schemeClr val="accent1"/>
          </a:solidFill>
        </p:grpSpPr>
        <p:sp>
          <p:nvSpPr>
            <p:cNvPr id="72" name="椭圆 71"/>
            <p:cNvSpPr/>
            <p:nvPr/>
          </p:nvSpPr>
          <p:spPr>
            <a:xfrm>
              <a:off x="4677858" y="2649672"/>
              <a:ext cx="809336" cy="809336"/>
            </a:xfrm>
            <a:prstGeom prst="ellipse">
              <a:avLst/>
            </a:prstGeom>
            <a:solidFill>
              <a:schemeClr val="bg1">
                <a:lumMod val="50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a:defRPr/>
              </a:pPr>
              <a:endParaRPr lang="zh-CN" altLang="en-US" sz="1350" kern="0">
                <a:solidFill>
                  <a:sysClr val="window" lastClr="FFFFFF"/>
                </a:solidFill>
                <a:latin typeface="+mj-ea"/>
                <a:ea typeface="+mj-ea"/>
              </a:endParaRPr>
            </a:p>
          </p:txBody>
        </p:sp>
        <p:sp>
          <p:nvSpPr>
            <p:cNvPr id="73" name="椭圆 72"/>
            <p:cNvSpPr/>
            <p:nvPr/>
          </p:nvSpPr>
          <p:spPr>
            <a:xfrm>
              <a:off x="4719132" y="2696247"/>
              <a:ext cx="726788" cy="726784"/>
            </a:xfrm>
            <a:prstGeom prst="ellipse">
              <a:avLst/>
            </a:prstGeom>
            <a:solidFill>
              <a:schemeClr val="bg1">
                <a:lumMod val="5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pic>
        <p:nvPicPr>
          <p:cNvPr id="74"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4972646" y="1543648"/>
            <a:ext cx="1342113" cy="13421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5"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4055" y="1361467"/>
            <a:ext cx="1521737" cy="152173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6" name="矩形 75"/>
          <p:cNvSpPr/>
          <p:nvPr/>
        </p:nvSpPr>
        <p:spPr>
          <a:xfrm>
            <a:off x="5427224" y="1946472"/>
            <a:ext cx="817108" cy="301243"/>
          </a:xfrm>
          <a:prstGeom prst="rect">
            <a:avLst/>
          </a:prstGeom>
        </p:spPr>
        <p:txBody>
          <a:bodyPr wrap="square" lIns="51442" tIns="25721" rIns="51442" bIns="25721">
            <a:spAutoFit/>
          </a:bodyPr>
          <a:lstStyle/>
          <a:p>
            <a:pPr>
              <a:lnSpc>
                <a:spcPct val="120000"/>
              </a:lnSpc>
            </a:pPr>
            <a:r>
              <a:rPr lang="zh-CN" altLang="en-US" sz="1350" dirty="0">
                <a:solidFill>
                  <a:schemeClr val="tx1">
                    <a:lumMod val="65000"/>
                    <a:lumOff val="35000"/>
                  </a:schemeClr>
                </a:solidFill>
                <a:latin typeface="微软雅黑" pitchFamily="34" charset="-122"/>
                <a:ea typeface="微软雅黑" pitchFamily="34" charset="-122"/>
              </a:rPr>
              <a:t>完成概述</a:t>
            </a:r>
          </a:p>
        </p:txBody>
      </p:sp>
    </p:spTree>
    <p:extLst>
      <p:ext uri="{BB962C8B-B14F-4D97-AF65-F5344CB8AC3E}">
        <p14:creationId xmlns:p14="http://schemas.microsoft.com/office/powerpoint/2010/main" val="187230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cxnSp>
        <p:nvCxnSpPr>
          <p:cNvPr id="5" name="直接连接符 4"/>
          <p:cNvCxnSpPr/>
          <p:nvPr/>
        </p:nvCxnSpPr>
        <p:spPr>
          <a:xfrm>
            <a:off x="620688" y="2473213"/>
            <a:ext cx="2106234"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0688" y="3823363"/>
            <a:ext cx="2106234"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8700" y="2546717"/>
            <a:ext cx="1890210" cy="276999"/>
          </a:xfrm>
          <a:prstGeom prst="rect">
            <a:avLst/>
          </a:prstGeom>
          <a:noFill/>
        </p:spPr>
        <p:txBody>
          <a:bodyPr wrap="square" lIns="0" tIns="0" rIns="0" bIns="0" rtlCol="0">
            <a:spAutoFit/>
          </a:bodyPr>
          <a:lstStyle/>
          <a:p>
            <a:pPr algn="dist"/>
            <a:r>
              <a:rPr lang="zh-CN" altLang="en-US" b="1" dirty="0">
                <a:latin typeface="+mj-ea"/>
                <a:ea typeface="+mj-ea"/>
              </a:rPr>
              <a:t>添加标题内容文字</a:t>
            </a:r>
          </a:p>
        </p:txBody>
      </p:sp>
      <p:sp>
        <p:nvSpPr>
          <p:cNvPr id="8" name="TextBox 7"/>
          <p:cNvSpPr txBox="1"/>
          <p:nvPr/>
        </p:nvSpPr>
        <p:spPr>
          <a:xfrm>
            <a:off x="1079739" y="3187919"/>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p>
        </p:txBody>
      </p:sp>
      <p:sp>
        <p:nvSpPr>
          <p:cNvPr id="9" name="TextBox 8"/>
          <p:cNvSpPr txBox="1"/>
          <p:nvPr/>
        </p:nvSpPr>
        <p:spPr>
          <a:xfrm>
            <a:off x="1079739" y="3391315"/>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p>
        </p:txBody>
      </p:sp>
      <p:sp>
        <p:nvSpPr>
          <p:cNvPr id="10" name="TextBox 9"/>
          <p:cNvSpPr txBox="1"/>
          <p:nvPr/>
        </p:nvSpPr>
        <p:spPr>
          <a:xfrm>
            <a:off x="1079739" y="3607339"/>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p>
        </p:txBody>
      </p:sp>
      <p:sp>
        <p:nvSpPr>
          <p:cNvPr id="11" name="TextBox 10"/>
          <p:cNvSpPr txBox="1"/>
          <p:nvPr/>
        </p:nvSpPr>
        <p:spPr>
          <a:xfrm>
            <a:off x="620688" y="3903390"/>
            <a:ext cx="2106234" cy="282129"/>
          </a:xfrm>
          <a:prstGeom prst="rect">
            <a:avLst/>
          </a:prstGeom>
          <a:noFill/>
        </p:spPr>
        <p:txBody>
          <a:bodyPr wrap="square" lIns="0" tIns="0" rIns="0" bIns="0" rtlCol="0">
            <a:spAutoFit/>
          </a:bodyPr>
          <a:lstStyle/>
          <a:p>
            <a:pPr algn="just">
              <a:lnSpc>
                <a:spcPts val="1125"/>
              </a:lnSpc>
            </a:pPr>
            <a:r>
              <a:rPr lang="zh-CN" altLang="en-US" sz="750" dirty="0">
                <a:solidFill>
                  <a:prstClr val="black"/>
                </a:solidFill>
                <a:latin typeface="+mj-ea"/>
                <a:ea typeface="+mj-ea"/>
              </a:rPr>
              <a:t>点击输入简要文字内容，文字内容需概括精炼，不用多余的文字修饰，言简意赅的说明分项内容</a:t>
            </a:r>
            <a:r>
              <a:rPr lang="en-US" altLang="zh-CN" sz="750" dirty="0">
                <a:solidFill>
                  <a:prstClr val="black"/>
                </a:solidFill>
                <a:latin typeface="+mj-ea"/>
                <a:ea typeface="+mj-ea"/>
              </a:rPr>
              <a:t>……</a:t>
            </a:r>
          </a:p>
        </p:txBody>
      </p:sp>
      <p:sp>
        <p:nvSpPr>
          <p:cNvPr id="12" name="Freeform 5"/>
          <p:cNvSpPr>
            <a:spLocks/>
          </p:cNvSpPr>
          <p:nvPr/>
        </p:nvSpPr>
        <p:spPr bwMode="auto">
          <a:xfrm>
            <a:off x="3076822" y="1450643"/>
            <a:ext cx="698498" cy="286665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solidFill>
                <a:prstClr val="black"/>
              </a:solidFill>
              <a:latin typeface="+mj-ea"/>
              <a:ea typeface="+mj-ea"/>
            </a:endParaRPr>
          </a:p>
        </p:txBody>
      </p:sp>
      <p:sp>
        <p:nvSpPr>
          <p:cNvPr id="13" name="圆角矩形 12"/>
          <p:cNvSpPr/>
          <p:nvPr/>
        </p:nvSpPr>
        <p:spPr>
          <a:xfrm>
            <a:off x="3915054" y="1450641"/>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4" name="圆角矩形 13"/>
          <p:cNvSpPr/>
          <p:nvPr/>
        </p:nvSpPr>
        <p:spPr>
          <a:xfrm>
            <a:off x="3915054" y="1869672"/>
            <a:ext cx="2376264" cy="352469"/>
          </a:xfrm>
          <a:prstGeom prst="roundRect">
            <a:avLst/>
          </a:prstGeom>
          <a:solidFill>
            <a:srgbClr val="F8F8F8">
              <a:alpha val="63922"/>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5" name="圆角矩形 14"/>
          <p:cNvSpPr/>
          <p:nvPr/>
        </p:nvSpPr>
        <p:spPr>
          <a:xfrm>
            <a:off x="3915054" y="2288703"/>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6" name="圆角矩形 15"/>
          <p:cNvSpPr/>
          <p:nvPr/>
        </p:nvSpPr>
        <p:spPr>
          <a:xfrm>
            <a:off x="3915054" y="2707734"/>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7" name="圆角矩形 16"/>
          <p:cNvSpPr/>
          <p:nvPr/>
        </p:nvSpPr>
        <p:spPr>
          <a:xfrm>
            <a:off x="3915054" y="3126765"/>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8" name="圆角矩形 17"/>
          <p:cNvSpPr/>
          <p:nvPr/>
        </p:nvSpPr>
        <p:spPr>
          <a:xfrm>
            <a:off x="3915054" y="3545796"/>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9" name="圆角矩形 18"/>
          <p:cNvSpPr/>
          <p:nvPr/>
        </p:nvSpPr>
        <p:spPr>
          <a:xfrm>
            <a:off x="3915054" y="3964825"/>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20" name="TextBox 19"/>
          <p:cNvSpPr txBox="1"/>
          <p:nvPr/>
        </p:nvSpPr>
        <p:spPr>
          <a:xfrm>
            <a:off x="4178200" y="1569167"/>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没时间缴罚单！</a:t>
            </a:r>
            <a:endParaRPr lang="en-US" altLang="zh-CN" sz="750" dirty="0">
              <a:solidFill>
                <a:prstClr val="black"/>
              </a:solidFill>
              <a:latin typeface="+mj-ea"/>
              <a:ea typeface="+mj-ea"/>
            </a:endParaRPr>
          </a:p>
        </p:txBody>
      </p:sp>
      <p:sp>
        <p:nvSpPr>
          <p:cNvPr id="21" name="TextBox 20"/>
          <p:cNvSpPr txBox="1"/>
          <p:nvPr/>
        </p:nvSpPr>
        <p:spPr>
          <a:xfrm>
            <a:off x="4178200" y="1988198"/>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工作太忙，没时间做饭！</a:t>
            </a:r>
            <a:endParaRPr lang="en-US" altLang="zh-CN" sz="750" dirty="0">
              <a:solidFill>
                <a:prstClr val="black"/>
              </a:solidFill>
              <a:latin typeface="+mj-ea"/>
              <a:ea typeface="+mj-ea"/>
            </a:endParaRPr>
          </a:p>
        </p:txBody>
      </p:sp>
      <p:sp>
        <p:nvSpPr>
          <p:cNvPr id="22" name="TextBox 21"/>
          <p:cNvSpPr txBox="1"/>
          <p:nvPr/>
        </p:nvSpPr>
        <p:spPr>
          <a:xfrm>
            <a:off x="4178200" y="2407229"/>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快递没人收！</a:t>
            </a:r>
            <a:endParaRPr lang="en-US" altLang="zh-CN" sz="750" dirty="0">
              <a:solidFill>
                <a:prstClr val="black"/>
              </a:solidFill>
              <a:latin typeface="+mj-ea"/>
              <a:ea typeface="+mj-ea"/>
            </a:endParaRPr>
          </a:p>
        </p:txBody>
      </p:sp>
      <p:sp>
        <p:nvSpPr>
          <p:cNvPr id="23" name="TextBox 22"/>
          <p:cNvSpPr txBox="1"/>
          <p:nvPr/>
        </p:nvSpPr>
        <p:spPr>
          <a:xfrm>
            <a:off x="4178200" y="2826260"/>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想吃日式料理，附近却没有！</a:t>
            </a:r>
            <a:endParaRPr lang="en-US" altLang="zh-CN" sz="750" dirty="0">
              <a:solidFill>
                <a:prstClr val="black"/>
              </a:solidFill>
              <a:latin typeface="+mj-ea"/>
              <a:ea typeface="+mj-ea"/>
            </a:endParaRPr>
          </a:p>
        </p:txBody>
      </p:sp>
      <p:sp>
        <p:nvSpPr>
          <p:cNvPr id="24" name="TextBox 23"/>
          <p:cNvSpPr txBox="1"/>
          <p:nvPr/>
        </p:nvSpPr>
        <p:spPr>
          <a:xfrm>
            <a:off x="4178200" y="3245291"/>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现在的食品安全让人不放心！</a:t>
            </a:r>
            <a:endParaRPr lang="en-US" altLang="zh-CN" sz="750" dirty="0">
              <a:solidFill>
                <a:prstClr val="black"/>
              </a:solidFill>
              <a:latin typeface="+mj-ea"/>
              <a:ea typeface="+mj-ea"/>
            </a:endParaRPr>
          </a:p>
        </p:txBody>
      </p:sp>
      <p:sp>
        <p:nvSpPr>
          <p:cNvPr id="25" name="TextBox 24"/>
          <p:cNvSpPr txBox="1"/>
          <p:nvPr/>
        </p:nvSpPr>
        <p:spPr>
          <a:xfrm>
            <a:off x="4178200" y="3664322"/>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对不良商家投诉无门！</a:t>
            </a:r>
            <a:endParaRPr lang="en-US" altLang="zh-CN" sz="750" dirty="0">
              <a:solidFill>
                <a:prstClr val="black"/>
              </a:solidFill>
              <a:latin typeface="+mj-ea"/>
              <a:ea typeface="+mj-ea"/>
            </a:endParaRPr>
          </a:p>
        </p:txBody>
      </p:sp>
      <p:sp>
        <p:nvSpPr>
          <p:cNvPr id="26" name="TextBox 25"/>
          <p:cNvSpPr txBox="1"/>
          <p:nvPr/>
        </p:nvSpPr>
        <p:spPr>
          <a:xfrm>
            <a:off x="4178200" y="4083351"/>
            <a:ext cx="1735076" cy="115416"/>
          </a:xfrm>
          <a:prstGeom prst="rect">
            <a:avLst/>
          </a:prstGeom>
          <a:noFill/>
        </p:spPr>
        <p:txBody>
          <a:bodyPr wrap="square" lIns="0" tIns="0" rIns="0" bIns="0" rtlCol="0">
            <a:spAutoFit/>
          </a:bodyPr>
          <a:lstStyle/>
          <a:p>
            <a:pPr algn="just"/>
            <a:r>
              <a:rPr lang="en-US" altLang="zh-CN" sz="750" dirty="0">
                <a:solidFill>
                  <a:prstClr val="black"/>
                </a:solidFill>
                <a:latin typeface="+mj-ea"/>
                <a:ea typeface="+mj-ea"/>
              </a:rPr>
              <a:t>…………</a:t>
            </a:r>
          </a:p>
        </p:txBody>
      </p:sp>
      <p:grpSp>
        <p:nvGrpSpPr>
          <p:cNvPr id="27" name="组合 26"/>
          <p:cNvGrpSpPr/>
          <p:nvPr/>
        </p:nvGrpSpPr>
        <p:grpSpPr>
          <a:xfrm>
            <a:off x="1180431" y="1412164"/>
            <a:ext cx="897881" cy="89788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30" name="TextBox 2"/>
          <p:cNvSpPr txBox="1"/>
          <p:nvPr/>
        </p:nvSpPr>
        <p:spPr>
          <a:xfrm>
            <a:off x="1148424" y="1589650"/>
            <a:ext cx="943017" cy="577081"/>
          </a:xfrm>
          <a:prstGeom prst="rect">
            <a:avLst/>
          </a:prstGeom>
          <a:noFill/>
        </p:spPr>
        <p:txBody>
          <a:bodyPr wrap="square" lIns="0" tIns="0" rIns="0" bIns="0" rtlCol="0">
            <a:spAutoFit/>
          </a:bodyPr>
          <a:lstStyle/>
          <a:p>
            <a:pPr algn="ctr"/>
            <a:r>
              <a:rPr lang="zh-CN" altLang="en-US" sz="1875" b="1" dirty="0">
                <a:latin typeface="+mj-ea"/>
                <a:ea typeface="+mj-ea"/>
              </a:rPr>
              <a:t>现实</a:t>
            </a:r>
            <a:endParaRPr lang="en-US" altLang="zh-CN" sz="1875" b="1" dirty="0">
              <a:latin typeface="+mj-ea"/>
              <a:ea typeface="+mj-ea"/>
            </a:endParaRPr>
          </a:p>
          <a:p>
            <a:pPr algn="ctr"/>
            <a:r>
              <a:rPr lang="zh-CN" altLang="en-US" sz="1875" b="1" dirty="0">
                <a:latin typeface="+mj-ea"/>
                <a:ea typeface="+mj-ea"/>
              </a:rPr>
              <a:t>需求</a:t>
            </a:r>
          </a:p>
        </p:txBody>
      </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7" name="椭圆 6"/>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8" name="椭圆 7"/>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1" name="矩形 10"/>
          <p:cNvSpPr/>
          <p:nvPr/>
        </p:nvSpPr>
        <p:spPr>
          <a:xfrm>
            <a:off x="3867647" y="1604153"/>
            <a:ext cx="476412" cy="438582"/>
          </a:xfrm>
          <a:prstGeom prst="rect">
            <a:avLst/>
          </a:prstGeom>
        </p:spPr>
        <p:txBody>
          <a:bodyPr wrap="none">
            <a:spAutoFit/>
          </a:bodyPr>
          <a:lstStyle/>
          <a:p>
            <a:pPr algn="ctr"/>
            <a:r>
              <a:rPr lang="en-US" altLang="zh-CN" sz="2250" b="1" dirty="0"/>
              <a:t>04</a:t>
            </a:r>
            <a:endParaRPr lang="zh-CN" altLang="en-US" sz="2250" b="1" dirty="0"/>
          </a:p>
        </p:txBody>
      </p:sp>
      <p:sp>
        <p:nvSpPr>
          <p:cNvPr id="12" name="圆角矩形 11"/>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3" name="直接连接符 12"/>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2878059" y="2517746"/>
            <a:ext cx="1101886" cy="1101886"/>
            <a:chOff x="2193189" y="1893465"/>
            <a:chExt cx="2421376" cy="2421375"/>
          </a:xfrm>
          <a:effectLst/>
        </p:grpSpPr>
        <p:sp>
          <p:nvSpPr>
            <p:cNvPr id="6" name="椭圆 5"/>
            <p:cNvSpPr/>
            <p:nvPr/>
          </p:nvSpPr>
          <p:spPr>
            <a:xfrm>
              <a:off x="2193189" y="1893465"/>
              <a:ext cx="2421376" cy="2421375"/>
            </a:xfrm>
            <a:prstGeom prst="ellipse">
              <a:avLst/>
            </a:prstGeom>
            <a:solidFill>
              <a:schemeClr val="bg1">
                <a:lumMod val="50000"/>
              </a:schemeClr>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sp>
          <p:nvSpPr>
            <p:cNvPr id="7" name="椭圆 6"/>
            <p:cNvSpPr/>
            <p:nvPr/>
          </p:nvSpPr>
          <p:spPr>
            <a:xfrm>
              <a:off x="2345502" y="2051726"/>
              <a:ext cx="2116756" cy="2116756"/>
            </a:xfrm>
            <a:prstGeom prst="ellipse">
              <a:avLst/>
            </a:prstGeom>
            <a:solidFill>
              <a:schemeClr val="bg1">
                <a:lumMod val="95000"/>
              </a:schemeClr>
            </a:solidFill>
            <a:ln w="50800">
              <a:noFill/>
            </a:ln>
            <a:effectLst>
              <a:outerShdw blurRad="50800" dist="38100" dir="2700000" algn="tl" rotWithShape="0">
                <a:prstClr val="black">
                  <a:alpha val="40000"/>
                </a:prst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grpSp>
        <p:nvGrpSpPr>
          <p:cNvPr id="8" name="组合 7"/>
          <p:cNvGrpSpPr/>
          <p:nvPr/>
        </p:nvGrpSpPr>
        <p:grpSpPr>
          <a:xfrm>
            <a:off x="2117528" y="2880187"/>
            <a:ext cx="489570" cy="489570"/>
            <a:chOff x="3237545" y="4561747"/>
            <a:chExt cx="1146960" cy="1146960"/>
          </a:xfrm>
        </p:grpSpPr>
        <p:sp>
          <p:nvSpPr>
            <p:cNvPr id="9" name="圆角矩形 8"/>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0" name="圆角矩形 9"/>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1" name="组合 10"/>
          <p:cNvGrpSpPr/>
          <p:nvPr/>
        </p:nvGrpSpPr>
        <p:grpSpPr>
          <a:xfrm>
            <a:off x="4268171" y="2880187"/>
            <a:ext cx="489570" cy="489570"/>
            <a:chOff x="3237545" y="4561747"/>
            <a:chExt cx="1146960" cy="1146960"/>
          </a:xfrm>
        </p:grpSpPr>
        <p:sp>
          <p:nvSpPr>
            <p:cNvPr id="12" name="圆角矩形 11"/>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3" name="圆角矩形 12"/>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4" name="组合 13"/>
          <p:cNvGrpSpPr/>
          <p:nvPr/>
        </p:nvGrpSpPr>
        <p:grpSpPr>
          <a:xfrm>
            <a:off x="3184215" y="1814898"/>
            <a:ext cx="489570" cy="489570"/>
            <a:chOff x="3237545" y="4561747"/>
            <a:chExt cx="1146960" cy="1146960"/>
          </a:xfrm>
        </p:grpSpPr>
        <p:sp>
          <p:nvSpPr>
            <p:cNvPr id="15" name="圆角矩形 14"/>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6" name="圆角矩形 15"/>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sp>
        <p:nvSpPr>
          <p:cNvPr id="17" name="饼形 18"/>
          <p:cNvSpPr/>
          <p:nvPr/>
        </p:nvSpPr>
        <p:spPr>
          <a:xfrm>
            <a:off x="2364446" y="2067162"/>
            <a:ext cx="789824" cy="788354"/>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tx1">
                <a:lumMod val="65000"/>
                <a:lumOff val="35000"/>
              </a:schemeClr>
            </a:solidFill>
            <a:prstDash val="sysDot"/>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sp>
        <p:nvSpPr>
          <p:cNvPr id="18" name="饼形 18"/>
          <p:cNvSpPr/>
          <p:nvPr/>
        </p:nvSpPr>
        <p:spPr>
          <a:xfrm flipH="1">
            <a:off x="3700605" y="2067162"/>
            <a:ext cx="789824" cy="788354"/>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tx1">
                <a:lumMod val="65000"/>
                <a:lumOff val="35000"/>
              </a:schemeClr>
            </a:solidFill>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grpSp>
        <p:nvGrpSpPr>
          <p:cNvPr id="19" name="组合 18"/>
          <p:cNvGrpSpPr/>
          <p:nvPr/>
        </p:nvGrpSpPr>
        <p:grpSpPr>
          <a:xfrm>
            <a:off x="4796176" y="2901461"/>
            <a:ext cx="1321754" cy="477031"/>
            <a:chOff x="2744012" y="4525702"/>
            <a:chExt cx="2349784" cy="848054"/>
          </a:xfrm>
        </p:grpSpPr>
        <p:sp>
          <p:nvSpPr>
            <p:cNvPr id="20" name="文本框 21"/>
            <p:cNvSpPr txBox="1"/>
            <p:nvPr/>
          </p:nvSpPr>
          <p:spPr bwMode="auto">
            <a:xfrm>
              <a:off x="2744012" y="4747945"/>
              <a:ext cx="2253439" cy="625811"/>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1" name="文本框 22"/>
            <p:cNvSpPr txBox="1"/>
            <p:nvPr/>
          </p:nvSpPr>
          <p:spPr bwMode="auto">
            <a:xfrm>
              <a:off x="2744012" y="4525702"/>
              <a:ext cx="2349784" cy="410367"/>
            </a:xfrm>
            <a:prstGeom prst="rect">
              <a:avLst/>
            </a:prstGeom>
            <a:noFill/>
          </p:spPr>
          <p:txBody>
            <a:bodyPr wrap="square">
              <a:spAutoFit/>
            </a:bodyPr>
            <a:lstStyle/>
            <a:p>
              <a:pPr>
                <a:defRPr/>
              </a:pPr>
              <a:r>
                <a:rPr lang="zh-CN" altLang="en-US" sz="900" spc="56" dirty="0">
                  <a:solidFill>
                    <a:schemeClr val="tx1">
                      <a:lumMod val="65000"/>
                      <a:lumOff val="35000"/>
                    </a:schemeClr>
                  </a:solidFill>
                  <a:latin typeface="微软雅黑" pitchFamily="34" charset="-122"/>
                  <a:ea typeface="微软雅黑" pitchFamily="34" charset="-122"/>
                </a:rPr>
                <a:t>在此添加标题</a:t>
              </a:r>
            </a:p>
          </p:txBody>
        </p:sp>
      </p:grpSp>
      <p:grpSp>
        <p:nvGrpSpPr>
          <p:cNvPr id="22" name="组合 21"/>
          <p:cNvGrpSpPr/>
          <p:nvPr/>
        </p:nvGrpSpPr>
        <p:grpSpPr>
          <a:xfrm>
            <a:off x="742643" y="2901460"/>
            <a:ext cx="1321755" cy="477031"/>
            <a:chOff x="1320253" y="4614246"/>
            <a:chExt cx="2349786" cy="848054"/>
          </a:xfrm>
        </p:grpSpPr>
        <p:sp>
          <p:nvSpPr>
            <p:cNvPr id="23" name="文本框 24"/>
            <p:cNvSpPr txBox="1"/>
            <p:nvPr/>
          </p:nvSpPr>
          <p:spPr bwMode="auto">
            <a:xfrm>
              <a:off x="1416600" y="4836489"/>
              <a:ext cx="2253439" cy="625811"/>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4" name="文本框 25"/>
            <p:cNvSpPr txBox="1"/>
            <p:nvPr/>
          </p:nvSpPr>
          <p:spPr bwMode="auto">
            <a:xfrm>
              <a:off x="1320253" y="4614246"/>
              <a:ext cx="2349782" cy="410367"/>
            </a:xfrm>
            <a:prstGeom prst="rect">
              <a:avLst/>
            </a:prstGeom>
            <a:noFill/>
          </p:spPr>
          <p:txBody>
            <a:bodyPr wrap="square">
              <a:spAutoFit/>
            </a:bodyPr>
            <a:lstStyle/>
            <a:p>
              <a:pPr algn="r">
                <a:defRPr/>
              </a:pPr>
              <a:r>
                <a:rPr lang="zh-CN" altLang="en-US" sz="900" spc="56" dirty="0">
                  <a:solidFill>
                    <a:schemeClr val="tx1">
                      <a:lumMod val="65000"/>
                      <a:lumOff val="35000"/>
                    </a:schemeClr>
                  </a:solidFill>
                  <a:latin typeface="微软雅黑" pitchFamily="34" charset="-122"/>
                  <a:ea typeface="微软雅黑" pitchFamily="34" charset="-122"/>
                </a:rPr>
                <a:t>在此添加标题</a:t>
              </a:r>
            </a:p>
          </p:txBody>
        </p:sp>
      </p:grpSp>
      <p:sp>
        <p:nvSpPr>
          <p:cNvPr id="25" name="圆角矩形 24"/>
          <p:cNvSpPr/>
          <p:nvPr/>
        </p:nvSpPr>
        <p:spPr>
          <a:xfrm>
            <a:off x="3371998" y="2699541"/>
            <a:ext cx="114005" cy="198724"/>
          </a:xfrm>
          <a:prstGeom prst="roundRect">
            <a:avLst>
              <a:gd name="adj" fmla="val 50000"/>
            </a:avLst>
          </a:prstGeom>
          <a:solidFill>
            <a:schemeClr val="bg1">
              <a:lumMod val="50000"/>
            </a:schemeClr>
          </a:solidFill>
          <a:ln w="12700">
            <a:gradFill flip="none" rotWithShape="1">
              <a:gsLst>
                <a:gs pos="0">
                  <a:schemeClr val="bg1">
                    <a:lumMod val="85000"/>
                  </a:schemeClr>
                </a:gs>
                <a:gs pos="100000">
                  <a:schemeClr val="bg1"/>
                </a:gs>
              </a:gsLst>
              <a:lin ang="2700000" scaled="1"/>
              <a:tileRect/>
            </a:gradFill>
          </a:ln>
          <a:effectLst>
            <a:innerShdw blurRad="63500"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mj-ea"/>
              <a:ea typeface="+mj-ea"/>
            </a:endParaRPr>
          </a:p>
        </p:txBody>
      </p:sp>
      <p:sp>
        <p:nvSpPr>
          <p:cNvPr id="26" name="Freeform 40"/>
          <p:cNvSpPr>
            <a:spLocks/>
          </p:cNvSpPr>
          <p:nvPr/>
        </p:nvSpPr>
        <p:spPr bwMode="auto">
          <a:xfrm>
            <a:off x="3336522" y="1979244"/>
            <a:ext cx="184960" cy="167465"/>
          </a:xfrm>
          <a:custGeom>
            <a:avLst/>
            <a:gdLst>
              <a:gd name="T0" fmla="*/ 161 w 188"/>
              <a:gd name="T1" fmla="*/ 58 h 170"/>
              <a:gd name="T2" fmla="*/ 147 w 188"/>
              <a:gd name="T3" fmla="*/ 51 h 170"/>
              <a:gd name="T4" fmla="*/ 142 w 188"/>
              <a:gd name="T5" fmla="*/ 54 h 170"/>
              <a:gd name="T6" fmla="*/ 149 w 188"/>
              <a:gd name="T7" fmla="*/ 85 h 170"/>
              <a:gd name="T8" fmla="*/ 85 w 188"/>
              <a:gd name="T9" fmla="*/ 149 h 170"/>
              <a:gd name="T10" fmla="*/ 21 w 188"/>
              <a:gd name="T11" fmla="*/ 85 h 170"/>
              <a:gd name="T12" fmla="*/ 85 w 188"/>
              <a:gd name="T13" fmla="*/ 21 h 170"/>
              <a:gd name="T14" fmla="*/ 135 w 188"/>
              <a:gd name="T15" fmla="*/ 45 h 170"/>
              <a:gd name="T16" fmla="*/ 125 w 188"/>
              <a:gd name="T17" fmla="*/ 51 h 170"/>
              <a:gd name="T18" fmla="*/ 85 w 188"/>
              <a:gd name="T19" fmla="*/ 33 h 170"/>
              <a:gd name="T20" fmla="*/ 33 w 188"/>
              <a:gd name="T21" fmla="*/ 85 h 170"/>
              <a:gd name="T22" fmla="*/ 85 w 188"/>
              <a:gd name="T23" fmla="*/ 137 h 170"/>
              <a:gd name="T24" fmla="*/ 138 w 188"/>
              <a:gd name="T25" fmla="*/ 85 h 170"/>
              <a:gd name="T26" fmla="*/ 132 w 188"/>
              <a:gd name="T27" fmla="*/ 61 h 170"/>
              <a:gd name="T28" fmla="*/ 115 w 188"/>
              <a:gd name="T29" fmla="*/ 72 h 170"/>
              <a:gd name="T30" fmla="*/ 118 w 188"/>
              <a:gd name="T31" fmla="*/ 85 h 170"/>
              <a:gd name="T32" fmla="*/ 85 w 188"/>
              <a:gd name="T33" fmla="*/ 118 h 170"/>
              <a:gd name="T34" fmla="*/ 53 w 188"/>
              <a:gd name="T35" fmla="*/ 85 h 170"/>
              <a:gd name="T36" fmla="*/ 85 w 188"/>
              <a:gd name="T37" fmla="*/ 52 h 170"/>
              <a:gd name="T38" fmla="*/ 109 w 188"/>
              <a:gd name="T39" fmla="*/ 62 h 170"/>
              <a:gd name="T40" fmla="*/ 97 w 188"/>
              <a:gd name="T41" fmla="*/ 70 h 170"/>
              <a:gd name="T42" fmla="*/ 85 w 188"/>
              <a:gd name="T43" fmla="*/ 65 h 170"/>
              <a:gd name="T44" fmla="*/ 65 w 188"/>
              <a:gd name="T45" fmla="*/ 85 h 170"/>
              <a:gd name="T46" fmla="*/ 85 w 188"/>
              <a:gd name="T47" fmla="*/ 105 h 170"/>
              <a:gd name="T48" fmla="*/ 105 w 188"/>
              <a:gd name="T49" fmla="*/ 85 h 170"/>
              <a:gd name="T50" fmla="*/ 104 w 188"/>
              <a:gd name="T51" fmla="*/ 79 h 170"/>
              <a:gd name="T52" fmla="*/ 88 w 188"/>
              <a:gd name="T53" fmla="*/ 89 h 170"/>
              <a:gd name="T54" fmla="*/ 86 w 188"/>
              <a:gd name="T55" fmla="*/ 86 h 170"/>
              <a:gd name="T56" fmla="*/ 148 w 188"/>
              <a:gd name="T57" fmla="*/ 45 h 170"/>
              <a:gd name="T58" fmla="*/ 163 w 188"/>
              <a:gd name="T59" fmla="*/ 52 h 170"/>
              <a:gd name="T60" fmla="*/ 188 w 188"/>
              <a:gd name="T61" fmla="*/ 36 h 170"/>
              <a:gd name="T62" fmla="*/ 173 w 188"/>
              <a:gd name="T63" fmla="*/ 29 h 170"/>
              <a:gd name="T64" fmla="*/ 177 w 188"/>
              <a:gd name="T65" fmla="*/ 26 h 170"/>
              <a:gd name="T66" fmla="*/ 173 w 188"/>
              <a:gd name="T67" fmla="*/ 20 h 170"/>
              <a:gd name="T68" fmla="*/ 169 w 188"/>
              <a:gd name="T69" fmla="*/ 23 h 170"/>
              <a:gd name="T70" fmla="*/ 169 w 188"/>
              <a:gd name="T71" fmla="*/ 6 h 170"/>
              <a:gd name="T72" fmla="*/ 144 w 188"/>
              <a:gd name="T73" fmla="*/ 22 h 170"/>
              <a:gd name="T74" fmla="*/ 144 w 188"/>
              <a:gd name="T75" fmla="*/ 39 h 170"/>
              <a:gd name="T76" fmla="*/ 139 w 188"/>
              <a:gd name="T77" fmla="*/ 42 h 170"/>
              <a:gd name="T78" fmla="*/ 139 w 188"/>
              <a:gd name="T79" fmla="*/ 24 h 170"/>
              <a:gd name="T80" fmla="*/ 141 w 188"/>
              <a:gd name="T81" fmla="*/ 22 h 170"/>
              <a:gd name="T82" fmla="*/ 85 w 188"/>
              <a:gd name="T83" fmla="*/ 0 h 170"/>
              <a:gd name="T84" fmla="*/ 0 w 188"/>
              <a:gd name="T85" fmla="*/ 85 h 170"/>
              <a:gd name="T86" fmla="*/ 85 w 188"/>
              <a:gd name="T87" fmla="*/ 170 h 170"/>
              <a:gd name="T88" fmla="*/ 170 w 188"/>
              <a:gd name="T89" fmla="*/ 85 h 170"/>
              <a:gd name="T90" fmla="*/ 165 w 188"/>
              <a:gd name="T91" fmla="*/ 55 h 170"/>
              <a:gd name="T92" fmla="*/ 161 w 188"/>
              <a:gd name="T93" fmla="*/ 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70">
                <a:moveTo>
                  <a:pt x="161" y="58"/>
                </a:moveTo>
                <a:cubicBezTo>
                  <a:pt x="147" y="51"/>
                  <a:pt x="147" y="51"/>
                  <a:pt x="147" y="51"/>
                </a:cubicBezTo>
                <a:cubicBezTo>
                  <a:pt x="142" y="54"/>
                  <a:pt x="142" y="54"/>
                  <a:pt x="142" y="54"/>
                </a:cubicBezTo>
                <a:cubicBezTo>
                  <a:pt x="147" y="64"/>
                  <a:pt x="149" y="74"/>
                  <a:pt x="149" y="85"/>
                </a:cubicBezTo>
                <a:cubicBezTo>
                  <a:pt x="149" y="120"/>
                  <a:pt x="121" y="149"/>
                  <a:pt x="85" y="149"/>
                </a:cubicBezTo>
                <a:cubicBezTo>
                  <a:pt x="50" y="149"/>
                  <a:pt x="21" y="120"/>
                  <a:pt x="21" y="85"/>
                </a:cubicBezTo>
                <a:cubicBezTo>
                  <a:pt x="21" y="50"/>
                  <a:pt x="50" y="21"/>
                  <a:pt x="85" y="21"/>
                </a:cubicBezTo>
                <a:cubicBezTo>
                  <a:pt x="105" y="21"/>
                  <a:pt x="123" y="30"/>
                  <a:pt x="135" y="45"/>
                </a:cubicBezTo>
                <a:cubicBezTo>
                  <a:pt x="125" y="51"/>
                  <a:pt x="125" y="51"/>
                  <a:pt x="125" y="51"/>
                </a:cubicBezTo>
                <a:cubicBezTo>
                  <a:pt x="116" y="40"/>
                  <a:pt x="101" y="33"/>
                  <a:pt x="85" y="33"/>
                </a:cubicBezTo>
                <a:cubicBezTo>
                  <a:pt x="56" y="33"/>
                  <a:pt x="33" y="56"/>
                  <a:pt x="33" y="85"/>
                </a:cubicBezTo>
                <a:cubicBezTo>
                  <a:pt x="33" y="114"/>
                  <a:pt x="56" y="137"/>
                  <a:pt x="85" y="137"/>
                </a:cubicBezTo>
                <a:cubicBezTo>
                  <a:pt x="114" y="137"/>
                  <a:pt x="138" y="114"/>
                  <a:pt x="138" y="85"/>
                </a:cubicBezTo>
                <a:cubicBezTo>
                  <a:pt x="138" y="76"/>
                  <a:pt x="135" y="68"/>
                  <a:pt x="132" y="61"/>
                </a:cubicBezTo>
                <a:cubicBezTo>
                  <a:pt x="115" y="72"/>
                  <a:pt x="115" y="72"/>
                  <a:pt x="115" y="72"/>
                </a:cubicBezTo>
                <a:cubicBezTo>
                  <a:pt x="117" y="76"/>
                  <a:pt x="118" y="80"/>
                  <a:pt x="118" y="85"/>
                </a:cubicBezTo>
                <a:cubicBezTo>
                  <a:pt x="118" y="103"/>
                  <a:pt x="103" y="118"/>
                  <a:pt x="85" y="118"/>
                </a:cubicBezTo>
                <a:cubicBezTo>
                  <a:pt x="67" y="118"/>
                  <a:pt x="53" y="103"/>
                  <a:pt x="53" y="85"/>
                </a:cubicBezTo>
                <a:cubicBezTo>
                  <a:pt x="53" y="67"/>
                  <a:pt x="67" y="52"/>
                  <a:pt x="85" y="52"/>
                </a:cubicBezTo>
                <a:cubicBezTo>
                  <a:pt x="94" y="52"/>
                  <a:pt x="103" y="56"/>
                  <a:pt x="109" y="62"/>
                </a:cubicBezTo>
                <a:cubicBezTo>
                  <a:pt x="97" y="70"/>
                  <a:pt x="97" y="70"/>
                  <a:pt x="97" y="70"/>
                </a:cubicBezTo>
                <a:cubicBezTo>
                  <a:pt x="94" y="67"/>
                  <a:pt x="90" y="65"/>
                  <a:pt x="85" y="65"/>
                </a:cubicBezTo>
                <a:cubicBezTo>
                  <a:pt x="74" y="65"/>
                  <a:pt x="65" y="74"/>
                  <a:pt x="65" y="85"/>
                </a:cubicBezTo>
                <a:cubicBezTo>
                  <a:pt x="65" y="96"/>
                  <a:pt x="74" y="105"/>
                  <a:pt x="85" y="105"/>
                </a:cubicBezTo>
                <a:cubicBezTo>
                  <a:pt x="96" y="105"/>
                  <a:pt x="105" y="96"/>
                  <a:pt x="105" y="85"/>
                </a:cubicBezTo>
                <a:cubicBezTo>
                  <a:pt x="105" y="83"/>
                  <a:pt x="105" y="81"/>
                  <a:pt x="104" y="79"/>
                </a:cubicBezTo>
                <a:cubicBezTo>
                  <a:pt x="88" y="89"/>
                  <a:pt x="88" y="89"/>
                  <a:pt x="88" y="89"/>
                </a:cubicBezTo>
                <a:cubicBezTo>
                  <a:pt x="86" y="86"/>
                  <a:pt x="86" y="86"/>
                  <a:pt x="86" y="86"/>
                </a:cubicBezTo>
                <a:cubicBezTo>
                  <a:pt x="148" y="45"/>
                  <a:pt x="148" y="45"/>
                  <a:pt x="148" y="45"/>
                </a:cubicBezTo>
                <a:cubicBezTo>
                  <a:pt x="163" y="52"/>
                  <a:pt x="163" y="52"/>
                  <a:pt x="163" y="52"/>
                </a:cubicBezTo>
                <a:cubicBezTo>
                  <a:pt x="188" y="36"/>
                  <a:pt x="188" y="36"/>
                  <a:pt x="188" y="36"/>
                </a:cubicBezTo>
                <a:cubicBezTo>
                  <a:pt x="173" y="29"/>
                  <a:pt x="173" y="29"/>
                  <a:pt x="173" y="29"/>
                </a:cubicBezTo>
                <a:cubicBezTo>
                  <a:pt x="177" y="26"/>
                  <a:pt x="177" y="26"/>
                  <a:pt x="177" y="26"/>
                </a:cubicBezTo>
                <a:cubicBezTo>
                  <a:pt x="173" y="20"/>
                  <a:pt x="173" y="20"/>
                  <a:pt x="173" y="20"/>
                </a:cubicBezTo>
                <a:cubicBezTo>
                  <a:pt x="169" y="23"/>
                  <a:pt x="169" y="23"/>
                  <a:pt x="169" y="23"/>
                </a:cubicBezTo>
                <a:cubicBezTo>
                  <a:pt x="169" y="6"/>
                  <a:pt x="169" y="6"/>
                  <a:pt x="169" y="6"/>
                </a:cubicBezTo>
                <a:cubicBezTo>
                  <a:pt x="144" y="22"/>
                  <a:pt x="144" y="22"/>
                  <a:pt x="144" y="22"/>
                </a:cubicBezTo>
                <a:cubicBezTo>
                  <a:pt x="144" y="39"/>
                  <a:pt x="144" y="39"/>
                  <a:pt x="144" y="39"/>
                </a:cubicBezTo>
                <a:cubicBezTo>
                  <a:pt x="139" y="42"/>
                  <a:pt x="139" y="42"/>
                  <a:pt x="139" y="42"/>
                </a:cubicBezTo>
                <a:cubicBezTo>
                  <a:pt x="139" y="24"/>
                  <a:pt x="139" y="24"/>
                  <a:pt x="139" y="24"/>
                </a:cubicBezTo>
                <a:cubicBezTo>
                  <a:pt x="141" y="22"/>
                  <a:pt x="141" y="22"/>
                  <a:pt x="141" y="22"/>
                </a:cubicBezTo>
                <a:cubicBezTo>
                  <a:pt x="126" y="8"/>
                  <a:pt x="107" y="0"/>
                  <a:pt x="85" y="0"/>
                </a:cubicBezTo>
                <a:cubicBezTo>
                  <a:pt x="38" y="0"/>
                  <a:pt x="0" y="38"/>
                  <a:pt x="0" y="85"/>
                </a:cubicBezTo>
                <a:cubicBezTo>
                  <a:pt x="0" y="132"/>
                  <a:pt x="38" y="170"/>
                  <a:pt x="85" y="170"/>
                </a:cubicBezTo>
                <a:cubicBezTo>
                  <a:pt x="132" y="170"/>
                  <a:pt x="170" y="132"/>
                  <a:pt x="170" y="85"/>
                </a:cubicBezTo>
                <a:cubicBezTo>
                  <a:pt x="170" y="75"/>
                  <a:pt x="168" y="65"/>
                  <a:pt x="165" y="55"/>
                </a:cubicBezTo>
                <a:lnTo>
                  <a:pt x="161" y="58"/>
                </a:lnTo>
                <a:close/>
              </a:path>
            </a:pathLst>
          </a:custGeom>
          <a:solidFill>
            <a:schemeClr val="tx1">
              <a:lumMod val="50000"/>
              <a:lumOff val="50000"/>
            </a:schemeClr>
          </a:solidFill>
          <a:ln>
            <a:noFill/>
          </a:ln>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nvGrpSpPr>
          <p:cNvPr id="27" name="组合 26"/>
          <p:cNvGrpSpPr/>
          <p:nvPr/>
        </p:nvGrpSpPr>
        <p:grpSpPr>
          <a:xfrm>
            <a:off x="2279622" y="3040139"/>
            <a:ext cx="165381" cy="164132"/>
            <a:chOff x="7078908" y="5461438"/>
            <a:chExt cx="430461" cy="427208"/>
          </a:xfrm>
          <a:solidFill>
            <a:schemeClr val="tx1">
              <a:lumMod val="50000"/>
              <a:lumOff val="50000"/>
            </a:schemeClr>
          </a:solidFill>
        </p:grpSpPr>
        <p:sp>
          <p:nvSpPr>
            <p:cNvPr id="28"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9"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30" name="组合 29"/>
          <p:cNvGrpSpPr/>
          <p:nvPr/>
        </p:nvGrpSpPr>
        <p:grpSpPr>
          <a:xfrm>
            <a:off x="4417978" y="3020719"/>
            <a:ext cx="189959" cy="181211"/>
            <a:chOff x="8145843" y="5425657"/>
            <a:chExt cx="494435" cy="471664"/>
          </a:xfrm>
          <a:solidFill>
            <a:schemeClr val="tx1">
              <a:lumMod val="50000"/>
              <a:lumOff val="50000"/>
            </a:schemeClr>
          </a:solidFill>
        </p:grpSpPr>
        <p:sp>
          <p:nvSpPr>
            <p:cNvPr id="31"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2"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3"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4"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5"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6"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43" name="组合 42"/>
          <p:cNvGrpSpPr/>
          <p:nvPr/>
        </p:nvGrpSpPr>
        <p:grpSpPr>
          <a:xfrm>
            <a:off x="914093" y="1860223"/>
            <a:ext cx="5221031" cy="1349525"/>
            <a:chOff x="1260022" y="2163164"/>
            <a:chExt cx="6960165" cy="1748634"/>
          </a:xfrm>
          <a:noFill/>
          <a:effectLst>
            <a:outerShdw blurRad="76200" dist="38100" dir="5400000" algn="t" rotWithShape="0">
              <a:prstClr val="black">
                <a:alpha val="28000"/>
              </a:prstClr>
            </a:outerShdw>
          </a:effectLst>
        </p:grpSpPr>
        <p:sp>
          <p:nvSpPr>
            <p:cNvPr id="44"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5"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6"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7"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grpSp>
      <p:grpSp>
        <p:nvGrpSpPr>
          <p:cNvPr id="48" name="组合 47"/>
          <p:cNvGrpSpPr/>
          <p:nvPr/>
        </p:nvGrpSpPr>
        <p:grpSpPr>
          <a:xfrm>
            <a:off x="950203" y="1410201"/>
            <a:ext cx="1252371" cy="614645"/>
            <a:chOff x="6084168" y="1274556"/>
            <a:chExt cx="1669538" cy="796422"/>
          </a:xfrm>
        </p:grpSpPr>
        <p:sp>
          <p:nvSpPr>
            <p:cNvPr id="49" name="TextBox 8"/>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0" name="TextBox 9"/>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53" name="组合 52"/>
          <p:cNvGrpSpPr/>
          <p:nvPr/>
        </p:nvGrpSpPr>
        <p:grpSpPr>
          <a:xfrm>
            <a:off x="2261490" y="3199242"/>
            <a:ext cx="1252371" cy="614645"/>
            <a:chOff x="6084168" y="1274556"/>
            <a:chExt cx="1669538" cy="796422"/>
          </a:xfrm>
        </p:grpSpPr>
        <p:sp>
          <p:nvSpPr>
            <p:cNvPr id="54" name="TextBox 11"/>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5" name="TextBox 12"/>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56" name="组合 55"/>
          <p:cNvGrpSpPr/>
          <p:nvPr/>
        </p:nvGrpSpPr>
        <p:grpSpPr>
          <a:xfrm>
            <a:off x="3524607" y="1410201"/>
            <a:ext cx="1252371" cy="614645"/>
            <a:chOff x="6084168" y="1274556"/>
            <a:chExt cx="1669538" cy="796422"/>
          </a:xfrm>
        </p:grpSpPr>
        <p:sp>
          <p:nvSpPr>
            <p:cNvPr id="58" name="TextBox 14"/>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9" name="TextBox 15"/>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60" name="组合 59"/>
          <p:cNvGrpSpPr/>
          <p:nvPr/>
        </p:nvGrpSpPr>
        <p:grpSpPr>
          <a:xfrm>
            <a:off x="4884888" y="3199243"/>
            <a:ext cx="1252371" cy="614646"/>
            <a:chOff x="6084168" y="1274556"/>
            <a:chExt cx="1669538" cy="796421"/>
          </a:xfrm>
        </p:grpSpPr>
        <p:sp>
          <p:nvSpPr>
            <p:cNvPr id="61" name="TextBox 17"/>
            <p:cNvSpPr txBox="1"/>
            <p:nvPr/>
          </p:nvSpPr>
          <p:spPr>
            <a:xfrm>
              <a:off x="6084168" y="1514664"/>
              <a:ext cx="1669538" cy="556313"/>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62" name="TextBox 18"/>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63" name="组合 62"/>
          <p:cNvGrpSpPr/>
          <p:nvPr/>
        </p:nvGrpSpPr>
        <p:grpSpPr>
          <a:xfrm>
            <a:off x="1137504" y="2085822"/>
            <a:ext cx="905105" cy="1139229"/>
            <a:chOff x="2201071" y="3406041"/>
            <a:chExt cx="1805286" cy="2273445"/>
          </a:xfrm>
        </p:grpSpPr>
        <p:grpSp>
          <p:nvGrpSpPr>
            <p:cNvPr id="64" name="组合 63"/>
            <p:cNvGrpSpPr/>
            <p:nvPr/>
          </p:nvGrpSpPr>
          <p:grpSpPr>
            <a:xfrm>
              <a:off x="2201071" y="3406041"/>
              <a:ext cx="1805286" cy="1805938"/>
              <a:chOff x="4345444" y="2542859"/>
              <a:chExt cx="1810550" cy="1811205"/>
            </a:xfrm>
          </p:grpSpPr>
          <p:grpSp>
            <p:nvGrpSpPr>
              <p:cNvPr id="66" name="组合 6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8" name="同心圆 6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69" name="椭圆 6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67" name="椭圆 66"/>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65" name="TextBox 21"/>
            <p:cNvSpPr txBox="1"/>
            <p:nvPr/>
          </p:nvSpPr>
          <p:spPr>
            <a:xfrm>
              <a:off x="2624155"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70" name="组合 69"/>
          <p:cNvGrpSpPr/>
          <p:nvPr/>
        </p:nvGrpSpPr>
        <p:grpSpPr>
          <a:xfrm>
            <a:off x="3735163" y="2085822"/>
            <a:ext cx="905105" cy="1139229"/>
            <a:chOff x="7382260" y="3406041"/>
            <a:chExt cx="1805286" cy="2273445"/>
          </a:xfrm>
        </p:grpSpPr>
        <p:grpSp>
          <p:nvGrpSpPr>
            <p:cNvPr id="71" name="组合 70"/>
            <p:cNvGrpSpPr/>
            <p:nvPr/>
          </p:nvGrpSpPr>
          <p:grpSpPr>
            <a:xfrm>
              <a:off x="7382260" y="3406041"/>
              <a:ext cx="1805286" cy="1805938"/>
              <a:chOff x="4345444" y="2542859"/>
              <a:chExt cx="1810550" cy="1811205"/>
            </a:xfrm>
          </p:grpSpPr>
          <p:grpSp>
            <p:nvGrpSpPr>
              <p:cNvPr id="73" name="组合 7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5" name="同心圆 7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76" name="椭圆 7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4" name="椭圆 7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2" name="TextBox 28"/>
            <p:cNvSpPr txBox="1"/>
            <p:nvPr/>
          </p:nvSpPr>
          <p:spPr>
            <a:xfrm>
              <a:off x="7741063"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77" name="组合 76"/>
          <p:cNvGrpSpPr/>
          <p:nvPr/>
        </p:nvGrpSpPr>
        <p:grpSpPr>
          <a:xfrm>
            <a:off x="2446072" y="2085822"/>
            <a:ext cx="905105" cy="1139229"/>
            <a:chOff x="4811090" y="3406041"/>
            <a:chExt cx="1805286" cy="2273445"/>
          </a:xfrm>
        </p:grpSpPr>
        <p:grpSp>
          <p:nvGrpSpPr>
            <p:cNvPr id="78" name="组合 77"/>
            <p:cNvGrpSpPr/>
            <p:nvPr/>
          </p:nvGrpSpPr>
          <p:grpSpPr>
            <a:xfrm>
              <a:off x="4811090" y="3406041"/>
              <a:ext cx="1805286" cy="1805938"/>
              <a:chOff x="4345444" y="2542859"/>
              <a:chExt cx="1810550" cy="1811205"/>
            </a:xfrm>
          </p:grpSpPr>
          <p:grpSp>
            <p:nvGrpSpPr>
              <p:cNvPr id="80" name="组合 7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2" name="同心圆 8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83" name="椭圆 8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1" name="椭圆 80"/>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9" name="TextBox 35"/>
            <p:cNvSpPr txBox="1"/>
            <p:nvPr/>
          </p:nvSpPr>
          <p:spPr>
            <a:xfrm>
              <a:off x="5209396"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84" name="组合 83"/>
          <p:cNvGrpSpPr/>
          <p:nvPr/>
        </p:nvGrpSpPr>
        <p:grpSpPr>
          <a:xfrm>
            <a:off x="5029942" y="2085822"/>
            <a:ext cx="905105" cy="1139229"/>
            <a:chOff x="9964778" y="3406041"/>
            <a:chExt cx="1805286" cy="2273445"/>
          </a:xfrm>
        </p:grpSpPr>
        <p:grpSp>
          <p:nvGrpSpPr>
            <p:cNvPr id="85" name="组合 84"/>
            <p:cNvGrpSpPr/>
            <p:nvPr/>
          </p:nvGrpSpPr>
          <p:grpSpPr>
            <a:xfrm>
              <a:off x="9964778" y="3406041"/>
              <a:ext cx="1805286" cy="1805938"/>
              <a:chOff x="4345444" y="2542859"/>
              <a:chExt cx="1810550" cy="1811205"/>
            </a:xfrm>
          </p:grpSpPr>
          <p:grpSp>
            <p:nvGrpSpPr>
              <p:cNvPr id="87" name="组合 8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9" name="同心圆 8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90" name="椭圆 8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8" name="椭圆 87"/>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6" name="TextBox 42"/>
            <p:cNvSpPr txBox="1"/>
            <p:nvPr/>
          </p:nvSpPr>
          <p:spPr>
            <a:xfrm>
              <a:off x="10379872"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cxnSp>
        <p:nvCxnSpPr>
          <p:cNvPr id="5" name="直接连接符 4"/>
          <p:cNvCxnSpPr/>
          <p:nvPr/>
        </p:nvCxnSpPr>
        <p:spPr>
          <a:xfrm flipH="1" flipV="1">
            <a:off x="2226784" y="2035899"/>
            <a:ext cx="2721690" cy="12717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638736" y="1704754"/>
            <a:ext cx="3421951" cy="1623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365736" y="1662295"/>
            <a:ext cx="1060974" cy="477409"/>
            <a:chOff x="1591195" y="3531392"/>
            <a:chExt cx="1721136" cy="774463"/>
          </a:xfrm>
          <a:effectLst>
            <a:outerShdw blurRad="444500" dist="254000" dir="8100000" algn="tr" rotWithShape="0">
              <a:prstClr val="black">
                <a:alpha val="50000"/>
              </a:prstClr>
            </a:outerShdw>
          </a:effectLst>
        </p:grpSpPr>
        <p:sp>
          <p:nvSpPr>
            <p:cNvPr id="8"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9"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0" name="组合 9"/>
          <p:cNvGrpSpPr/>
          <p:nvPr/>
        </p:nvGrpSpPr>
        <p:grpSpPr>
          <a:xfrm>
            <a:off x="1083552" y="3115146"/>
            <a:ext cx="1060974" cy="477409"/>
            <a:chOff x="1591195" y="3531391"/>
            <a:chExt cx="1721136" cy="774463"/>
          </a:xfrm>
          <a:effectLst>
            <a:outerShdw blurRad="444500" dist="254000" dir="8100000" algn="tr" rotWithShape="0">
              <a:prstClr val="black">
                <a:alpha val="50000"/>
              </a:prstClr>
            </a:outerShdw>
          </a:effectLst>
        </p:grpSpPr>
        <p:sp>
          <p:nvSpPr>
            <p:cNvPr id="11" name="圆角矩形 104"/>
            <p:cNvSpPr/>
            <p:nvPr/>
          </p:nvSpPr>
          <p:spPr>
            <a:xfrm>
              <a:off x="1591195" y="3531391"/>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2"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3" name="组合 12"/>
          <p:cNvGrpSpPr/>
          <p:nvPr/>
        </p:nvGrpSpPr>
        <p:grpSpPr>
          <a:xfrm>
            <a:off x="4981090" y="1466052"/>
            <a:ext cx="1060974" cy="477409"/>
            <a:chOff x="1591195" y="3531392"/>
            <a:chExt cx="1721136" cy="774463"/>
          </a:xfrm>
          <a:effectLst>
            <a:outerShdw blurRad="444500" dist="254000" dir="8100000" algn="tr" rotWithShape="0">
              <a:prstClr val="black">
                <a:alpha val="50000"/>
              </a:prstClr>
            </a:outerShdw>
          </a:effectLst>
        </p:grpSpPr>
        <p:sp>
          <p:nvSpPr>
            <p:cNvPr id="14"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5"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6" name="组合 15"/>
          <p:cNvGrpSpPr/>
          <p:nvPr/>
        </p:nvGrpSpPr>
        <p:grpSpPr>
          <a:xfrm>
            <a:off x="4389973" y="3127999"/>
            <a:ext cx="1060974" cy="477409"/>
            <a:chOff x="1591195" y="3531392"/>
            <a:chExt cx="1721136" cy="774463"/>
          </a:xfrm>
          <a:effectLst>
            <a:outerShdw blurRad="444500" dist="254000" dir="8100000" algn="tr" rotWithShape="0">
              <a:prstClr val="black">
                <a:alpha val="50000"/>
              </a:prstClr>
            </a:outerShdw>
          </a:effectLst>
        </p:grpSpPr>
        <p:sp>
          <p:nvSpPr>
            <p:cNvPr id="1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9" name="TextBox 24"/>
          <p:cNvSpPr txBox="1"/>
          <p:nvPr/>
        </p:nvSpPr>
        <p:spPr>
          <a:xfrm>
            <a:off x="1376772" y="1869674"/>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0" name="TextBox 25"/>
          <p:cNvSpPr txBox="1"/>
          <p:nvPr/>
        </p:nvSpPr>
        <p:spPr>
          <a:xfrm>
            <a:off x="4995174" y="1672858"/>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1" name="TextBox 26"/>
          <p:cNvSpPr txBox="1"/>
          <p:nvPr/>
        </p:nvSpPr>
        <p:spPr>
          <a:xfrm>
            <a:off x="1106742" y="3309567"/>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2" name="TextBox 27"/>
          <p:cNvSpPr txBox="1"/>
          <p:nvPr/>
        </p:nvSpPr>
        <p:spPr>
          <a:xfrm>
            <a:off x="4401108" y="3332854"/>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grpSp>
        <p:nvGrpSpPr>
          <p:cNvPr id="23" name="组合 22"/>
          <p:cNvGrpSpPr/>
          <p:nvPr/>
        </p:nvGrpSpPr>
        <p:grpSpPr>
          <a:xfrm>
            <a:off x="2809977" y="2000462"/>
            <a:ext cx="1036556" cy="1036556"/>
            <a:chOff x="3746633" y="1810030"/>
            <a:chExt cx="1382075" cy="1382075"/>
          </a:xfrm>
        </p:grpSpPr>
        <p:grpSp>
          <p:nvGrpSpPr>
            <p:cNvPr id="24" name="组合 23"/>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latin typeface="微软雅黑" pitchFamily="34" charset="-122"/>
                  <a:ea typeface="微软雅黑" pitchFamily="34" charset="-122"/>
                </a:endParaRPr>
              </a:p>
            </p:txBody>
          </p:sp>
          <p:sp>
            <p:nvSpPr>
              <p:cNvPr id="27" name="椭圆 26"/>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微软雅黑" pitchFamily="34" charset="-122"/>
                  <a:ea typeface="微软雅黑" pitchFamily="34" charset="-122"/>
                </a:endParaRPr>
              </a:p>
            </p:txBody>
          </p:sp>
        </p:grpSp>
        <p:sp>
          <p:nvSpPr>
            <p:cNvPr id="25" name="TextBox 30"/>
            <p:cNvSpPr txBox="1"/>
            <p:nvPr/>
          </p:nvSpPr>
          <p:spPr>
            <a:xfrm>
              <a:off x="3978122" y="2397335"/>
              <a:ext cx="926418" cy="246221"/>
            </a:xfrm>
            <a:prstGeom prst="rect">
              <a:avLst/>
            </a:prstGeom>
            <a:noFill/>
          </p:spPr>
          <p:txBody>
            <a:bodyPr wrap="square" lIns="0" tIns="0" rIns="0" bIns="0" rtlCol="0">
              <a:spAutoFit/>
            </a:bodyPr>
            <a:lstStyle/>
            <a:p>
              <a:pPr algn="ctr"/>
              <a:r>
                <a:rPr lang="zh-CN" altLang="en-US" sz="1200" b="1" dirty="0">
                  <a:latin typeface="微软雅黑" pitchFamily="34" charset="-122"/>
                  <a:ea typeface="微软雅黑" pitchFamily="34" charset="-122"/>
                </a:rPr>
                <a:t>标题内容</a:t>
              </a:r>
            </a:p>
          </p:txBody>
        </p:sp>
      </p:grpSp>
      <p:sp>
        <p:nvSpPr>
          <p:cNvPr id="28" name="TextBox 31"/>
          <p:cNvSpPr txBox="1"/>
          <p:nvPr/>
        </p:nvSpPr>
        <p:spPr>
          <a:xfrm>
            <a:off x="444586" y="2283021"/>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29" name="TextBox 32"/>
          <p:cNvSpPr txBox="1"/>
          <p:nvPr/>
        </p:nvSpPr>
        <p:spPr>
          <a:xfrm>
            <a:off x="558886" y="3651870"/>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0" name="TextBox 33"/>
          <p:cNvSpPr txBox="1"/>
          <p:nvPr/>
        </p:nvSpPr>
        <p:spPr>
          <a:xfrm>
            <a:off x="4387024" y="3687177"/>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1" name="TextBox 34"/>
          <p:cNvSpPr txBox="1"/>
          <p:nvPr/>
        </p:nvSpPr>
        <p:spPr>
          <a:xfrm>
            <a:off x="4509120" y="2122679"/>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2" name="椭圆 31"/>
          <p:cNvSpPr/>
          <p:nvPr/>
        </p:nvSpPr>
        <p:spPr>
          <a:xfrm>
            <a:off x="2162825" y="1621015"/>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1</a:t>
            </a:r>
            <a:endParaRPr lang="zh-CN" altLang="en-US" sz="1350" dirty="0">
              <a:solidFill>
                <a:prstClr val="white"/>
              </a:solidFill>
              <a:latin typeface="+mj-ea"/>
              <a:ea typeface="+mj-ea"/>
            </a:endParaRPr>
          </a:p>
        </p:txBody>
      </p:sp>
      <p:sp>
        <p:nvSpPr>
          <p:cNvPr id="33" name="椭圆 32"/>
          <p:cNvSpPr/>
          <p:nvPr/>
        </p:nvSpPr>
        <p:spPr>
          <a:xfrm>
            <a:off x="1892795" y="3048553"/>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2</a:t>
            </a:r>
            <a:endParaRPr lang="zh-CN" altLang="en-US" sz="1350" dirty="0">
              <a:solidFill>
                <a:prstClr val="white"/>
              </a:solidFill>
              <a:latin typeface="+mj-ea"/>
              <a:ea typeface="+mj-ea"/>
            </a:endParaRPr>
          </a:p>
        </p:txBody>
      </p:sp>
      <p:sp>
        <p:nvSpPr>
          <p:cNvPr id="34" name="椭圆 33"/>
          <p:cNvSpPr/>
          <p:nvPr/>
        </p:nvSpPr>
        <p:spPr>
          <a:xfrm>
            <a:off x="5183496" y="3099388"/>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3</a:t>
            </a:r>
            <a:endParaRPr lang="zh-CN" altLang="en-US" sz="1350" dirty="0">
              <a:solidFill>
                <a:prstClr val="white"/>
              </a:solidFill>
              <a:latin typeface="+mj-ea"/>
              <a:ea typeface="+mj-ea"/>
            </a:endParaRPr>
          </a:p>
        </p:txBody>
      </p:sp>
      <p:sp>
        <p:nvSpPr>
          <p:cNvPr id="35" name="椭圆 34"/>
          <p:cNvSpPr/>
          <p:nvPr/>
        </p:nvSpPr>
        <p:spPr>
          <a:xfrm>
            <a:off x="5793864" y="1437624"/>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4</a:t>
            </a:r>
            <a:endParaRPr lang="zh-CN" altLang="en-US" sz="1350" dirty="0">
              <a:solidFill>
                <a:prstClr val="white"/>
              </a:solidFill>
              <a:latin typeface="+mj-ea"/>
              <a:ea typeface="+mj-ea"/>
            </a:endParaRPr>
          </a:p>
        </p:txBody>
      </p:sp>
    </p:spTree>
    <p:extLst>
      <p:ext uri="{BB962C8B-B14F-4D97-AF65-F5344CB8AC3E}">
        <p14:creationId xmlns:p14="http://schemas.microsoft.com/office/powerpoint/2010/main" val="1853732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pic>
        <p:nvPicPr>
          <p:cNvPr id="100" name="Picture 2" descr="Monitor.png"/>
          <p:cNvPicPr>
            <a:picLocks noChangeAspect="1"/>
          </p:cNvPicPr>
          <p:nvPr/>
        </p:nvPicPr>
        <p:blipFill>
          <a:blip r:embed="rId3"/>
          <a:stretch>
            <a:fillRect/>
          </a:stretch>
        </p:blipFill>
        <p:spPr>
          <a:xfrm>
            <a:off x="3031088" y="1567936"/>
            <a:ext cx="2357863" cy="1965152"/>
          </a:xfrm>
          <a:prstGeom prst="rect">
            <a:avLst/>
          </a:prstGeom>
        </p:spPr>
      </p:pic>
      <p:pic>
        <p:nvPicPr>
          <p:cNvPr id="101"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8972" y="1675128"/>
            <a:ext cx="2106233" cy="1232685"/>
          </a:xfrm>
          <a:prstGeom prst="rect">
            <a:avLst/>
          </a:prstGeom>
          <a:blipFill>
            <a:blip r:embed="rId5"/>
            <a:stretch>
              <a:fillRect/>
            </a:stretch>
          </a:blipFill>
          <a:effectLst>
            <a:innerShdw blurRad="63500" dist="25400" dir="13500000">
              <a:prstClr val="black">
                <a:alpha val="21000"/>
              </a:prstClr>
            </a:innerShdw>
          </a:effectLst>
        </p:spPr>
      </p:pic>
      <p:pic>
        <p:nvPicPr>
          <p:cNvPr id="102" name="Picture 4" descr="Monitor-Light.png"/>
          <p:cNvPicPr>
            <a:picLocks noChangeAspect="1"/>
          </p:cNvPicPr>
          <p:nvPr/>
        </p:nvPicPr>
        <p:blipFill>
          <a:blip r:embed="rId6" cstate="print"/>
          <a:stretch>
            <a:fillRect/>
          </a:stretch>
        </p:blipFill>
        <p:spPr>
          <a:xfrm>
            <a:off x="4434148" y="1621533"/>
            <a:ext cx="901214" cy="1102626"/>
          </a:xfrm>
          <a:prstGeom prst="rect">
            <a:avLst/>
          </a:prstGeom>
        </p:spPr>
      </p:pic>
      <p:pic>
        <p:nvPicPr>
          <p:cNvPr id="103" name="Picture 5" descr="ipad.png"/>
          <p:cNvPicPr>
            <a:picLocks noChangeAspect="1"/>
          </p:cNvPicPr>
          <p:nvPr/>
        </p:nvPicPr>
        <p:blipFill>
          <a:blip r:embed="rId7"/>
          <a:stretch>
            <a:fillRect/>
          </a:stretch>
        </p:blipFill>
        <p:spPr>
          <a:xfrm>
            <a:off x="4367440" y="1947022"/>
            <a:ext cx="2235684" cy="2143802"/>
          </a:xfrm>
          <a:prstGeom prst="rect">
            <a:avLst/>
          </a:prstGeom>
        </p:spPr>
      </p:pic>
      <p:pic>
        <p:nvPicPr>
          <p:cNvPr id="104"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6958" y="2101689"/>
            <a:ext cx="1170410" cy="1410205"/>
          </a:xfrm>
          <a:prstGeom prst="rect">
            <a:avLst/>
          </a:prstGeom>
          <a:effectLst>
            <a:innerShdw blurRad="63500" dist="25400" dir="13500000">
              <a:prstClr val="black">
                <a:alpha val="26000"/>
              </a:prstClr>
            </a:innerShdw>
          </a:effectLst>
        </p:spPr>
      </p:pic>
      <p:pic>
        <p:nvPicPr>
          <p:cNvPr id="105" name="Picture 7" descr="ipad-light.png"/>
          <p:cNvPicPr>
            <a:picLocks noChangeAspect="1"/>
          </p:cNvPicPr>
          <p:nvPr/>
        </p:nvPicPr>
        <p:blipFill>
          <a:blip r:embed="rId9"/>
          <a:stretch>
            <a:fillRect/>
          </a:stretch>
        </p:blipFill>
        <p:spPr>
          <a:xfrm flipH="1">
            <a:off x="5409240" y="1994283"/>
            <a:ext cx="686716" cy="1554238"/>
          </a:xfrm>
          <a:prstGeom prst="rect">
            <a:avLst/>
          </a:prstGeom>
        </p:spPr>
      </p:pic>
      <p:sp>
        <p:nvSpPr>
          <p:cNvPr id="106" name="TextBox 46"/>
          <p:cNvSpPr txBox="1"/>
          <p:nvPr/>
        </p:nvSpPr>
        <p:spPr>
          <a:xfrm>
            <a:off x="1163902" y="1804111"/>
            <a:ext cx="796358" cy="259679"/>
          </a:xfrm>
          <a:prstGeom prst="rect">
            <a:avLst/>
          </a:prstGeom>
          <a:noFill/>
        </p:spPr>
        <p:txBody>
          <a:bodyPr wrap="none" lIns="51428" tIns="25714" rIns="51428" bIns="25714" rtlCol="0">
            <a:spAutoFit/>
          </a:bodyPr>
          <a:lstStyle/>
          <a:p>
            <a:pPr>
              <a:defRPr/>
            </a:pPr>
            <a:r>
              <a:rPr lang="zh-CN" altLang="en-US" sz="1350" kern="0" dirty="0">
                <a:solidFill>
                  <a:schemeClr val="accent1"/>
                </a:solidFill>
                <a:latin typeface="微软雅黑" pitchFamily="34" charset="-122"/>
                <a:ea typeface="微软雅黑" pitchFamily="34" charset="-122"/>
              </a:rPr>
              <a:t>项目分析</a:t>
            </a:r>
          </a:p>
        </p:txBody>
      </p:sp>
      <p:sp>
        <p:nvSpPr>
          <p:cNvPr id="107" name="TextBox 47"/>
          <p:cNvSpPr txBox="1"/>
          <p:nvPr/>
        </p:nvSpPr>
        <p:spPr>
          <a:xfrm>
            <a:off x="1240636" y="2907815"/>
            <a:ext cx="796358" cy="259679"/>
          </a:xfrm>
          <a:prstGeom prst="rect">
            <a:avLst/>
          </a:prstGeom>
          <a:noFill/>
        </p:spPr>
        <p:txBody>
          <a:bodyPr wrap="none" lIns="51428" tIns="25714" rIns="51428" bIns="25714"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1B323D"/>
                </a:solidFill>
                <a:effectLst/>
                <a:uLnTx/>
                <a:uFillTx/>
                <a:latin typeface="微软雅黑"/>
                <a:ea typeface="微软雅黑"/>
              </a:defRPr>
            </a:lvl1pPr>
          </a:lstStyle>
          <a:p>
            <a:pPr lvl="0">
              <a:defRPr/>
            </a:pPr>
            <a:r>
              <a:rPr lang="zh-CN" altLang="en-US" sz="1350" dirty="0">
                <a:solidFill>
                  <a:schemeClr val="tx1"/>
                </a:solidFill>
                <a:latin typeface="微软雅黑" pitchFamily="34" charset="-122"/>
                <a:ea typeface="微软雅黑" pitchFamily="34" charset="-122"/>
              </a:rPr>
              <a:t>项目分析</a:t>
            </a:r>
          </a:p>
        </p:txBody>
      </p:sp>
      <p:sp>
        <p:nvSpPr>
          <p:cNvPr id="108" name="TextBox 49"/>
          <p:cNvSpPr txBox="1"/>
          <p:nvPr/>
        </p:nvSpPr>
        <p:spPr>
          <a:xfrm>
            <a:off x="788462" y="2110610"/>
            <a:ext cx="1647777" cy="467429"/>
          </a:xfrm>
          <a:prstGeom prst="rect">
            <a:avLst/>
          </a:prstGeom>
          <a:noFill/>
        </p:spPr>
        <p:txBody>
          <a:bodyPr wrap="square" lIns="51428" tIns="25714" rIns="51428" bIns="25714" rtlCol="0">
            <a:spAutoFit/>
          </a:bodyPr>
          <a:lstStyle/>
          <a:p>
            <a:pPr>
              <a:lnSpc>
                <a:spcPct val="150000"/>
              </a:lnSpc>
              <a:defRPr/>
            </a:pPr>
            <a:r>
              <a:rPr lang="zh-CN" altLang="en-US" sz="600" kern="0" dirty="0">
                <a:solidFill>
                  <a:srgbClr val="484849"/>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a:t>
            </a:r>
          </a:p>
        </p:txBody>
      </p:sp>
      <p:sp>
        <p:nvSpPr>
          <p:cNvPr id="109" name="TextBox 50"/>
          <p:cNvSpPr txBox="1"/>
          <p:nvPr/>
        </p:nvSpPr>
        <p:spPr>
          <a:xfrm>
            <a:off x="876463" y="3214315"/>
            <a:ext cx="1647777" cy="467429"/>
          </a:xfrm>
          <a:prstGeom prst="rect">
            <a:avLst/>
          </a:prstGeom>
          <a:noFill/>
        </p:spPr>
        <p:txBody>
          <a:bodyPr wrap="square" lIns="51428" tIns="25714" rIns="51428" bIns="25714" rtlCol="0">
            <a:spAutoFit/>
          </a:bodyPr>
          <a:lstStyle/>
          <a:p>
            <a:pPr>
              <a:lnSpc>
                <a:spcPct val="150000"/>
              </a:lnSpc>
              <a:defRPr/>
            </a:pPr>
            <a:r>
              <a:rPr lang="zh-CN" altLang="en-US" sz="600" kern="0" dirty="0">
                <a:solidFill>
                  <a:srgbClr val="484849"/>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a:t>
            </a:r>
          </a:p>
        </p:txBody>
      </p:sp>
    </p:spTree>
    <p:extLst>
      <p:ext uri="{BB962C8B-B14F-4D97-AF65-F5344CB8AC3E}">
        <p14:creationId xmlns:p14="http://schemas.microsoft.com/office/powerpoint/2010/main" val="317885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椭圆 4"/>
          <p:cNvSpPr/>
          <p:nvPr/>
        </p:nvSpPr>
        <p:spPr>
          <a:xfrm>
            <a:off x="1733094"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6" name="椭圆 5"/>
          <p:cNvSpPr/>
          <p:nvPr/>
        </p:nvSpPr>
        <p:spPr>
          <a:xfrm>
            <a:off x="2159121"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7" name="椭圆 6"/>
          <p:cNvSpPr/>
          <p:nvPr/>
        </p:nvSpPr>
        <p:spPr>
          <a:xfrm>
            <a:off x="2585149"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8" name="圆角矩形 7"/>
          <p:cNvSpPr/>
          <p:nvPr/>
        </p:nvSpPr>
        <p:spPr>
          <a:xfrm>
            <a:off x="875083" y="2857344"/>
            <a:ext cx="2116253" cy="24126"/>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grpSp>
        <p:nvGrpSpPr>
          <p:cNvPr id="9" name="组合 8"/>
          <p:cNvGrpSpPr/>
          <p:nvPr/>
        </p:nvGrpSpPr>
        <p:grpSpPr>
          <a:xfrm>
            <a:off x="1513505" y="2486492"/>
            <a:ext cx="1486047" cy="398299"/>
            <a:chOff x="7497701" y="1851659"/>
            <a:chExt cx="2177121" cy="708087"/>
          </a:xfrm>
        </p:grpSpPr>
        <p:sp>
          <p:nvSpPr>
            <p:cNvPr id="10" name="文本框 8"/>
            <p:cNvSpPr txBox="1"/>
            <p:nvPr/>
          </p:nvSpPr>
          <p:spPr>
            <a:xfrm>
              <a:off x="7497701" y="1851659"/>
              <a:ext cx="2177121" cy="533479"/>
            </a:xfrm>
            <a:prstGeom prst="rect">
              <a:avLst/>
            </a:prstGeom>
            <a:noFill/>
          </p:spPr>
          <p:txBody>
            <a:bodyPr wrap="square" rtlCol="0">
              <a:spAutoFit/>
            </a:bodyPr>
            <a:lstStyle/>
            <a:p>
              <a:pPr algn="dist"/>
              <a:r>
                <a:rPr lang="zh-CN" altLang="en-US" sz="1350" dirty="0">
                  <a:solidFill>
                    <a:schemeClr val="tx1">
                      <a:lumMod val="65000"/>
                      <a:lumOff val="35000"/>
                    </a:schemeClr>
                  </a:solidFill>
                  <a:latin typeface="微软雅黑" pitchFamily="34" charset="-122"/>
                  <a:ea typeface="微软雅黑" pitchFamily="34" charset="-122"/>
                </a:rPr>
                <a:t>在此添加标题</a:t>
              </a:r>
            </a:p>
          </p:txBody>
        </p:sp>
        <p:sp>
          <p:nvSpPr>
            <p:cNvPr id="11" name="文本框 9"/>
            <p:cNvSpPr txBox="1"/>
            <p:nvPr/>
          </p:nvSpPr>
          <p:spPr>
            <a:xfrm>
              <a:off x="7508478" y="2210932"/>
              <a:ext cx="2155566" cy="348814"/>
            </a:xfrm>
            <a:prstGeom prst="rect">
              <a:avLst/>
            </a:prstGeom>
            <a:noFill/>
          </p:spPr>
          <p:txBody>
            <a:bodyPr wrap="square" rtlCol="0">
              <a:spAutoFit/>
            </a:bodyPr>
            <a:lstStyle/>
            <a:p>
              <a:pPr algn="dist"/>
              <a:r>
                <a:rPr lang="en-US" altLang="zh-CN" sz="675" dirty="0">
                  <a:solidFill>
                    <a:schemeClr val="tx1">
                      <a:lumMod val="65000"/>
                      <a:lumOff val="35000"/>
                    </a:schemeClr>
                  </a:solidFill>
                  <a:latin typeface="微软雅黑" pitchFamily="34" charset="-122"/>
                  <a:ea typeface="微软雅黑" pitchFamily="34" charset="-122"/>
                </a:rPr>
                <a:t>Add the title here</a:t>
              </a:r>
              <a:endParaRPr lang="zh-CN" altLang="en-US" sz="675" dirty="0">
                <a:solidFill>
                  <a:schemeClr val="tx1">
                    <a:lumMod val="65000"/>
                    <a:lumOff val="35000"/>
                  </a:schemeClr>
                </a:solidFill>
                <a:latin typeface="微软雅黑" pitchFamily="34" charset="-122"/>
                <a:ea typeface="微软雅黑" pitchFamily="34" charset="-122"/>
              </a:endParaRPr>
            </a:p>
          </p:txBody>
        </p:sp>
      </p:grpSp>
      <p:sp>
        <p:nvSpPr>
          <p:cNvPr id="12" name="文本框 10"/>
          <p:cNvSpPr txBox="1"/>
          <p:nvPr/>
        </p:nvSpPr>
        <p:spPr bwMode="auto">
          <a:xfrm>
            <a:off x="782706" y="2921306"/>
            <a:ext cx="2288283" cy="611706"/>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整体语言风格，语言描述尽量此处添加详细文本描述，建议与标题相关并符合整体语言风格，语言描述尽量此处添加详细文本描述，建议与标题相关并符合整体语言风格，</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grpSp>
        <p:nvGrpSpPr>
          <p:cNvPr id="13" name="组合 12"/>
          <p:cNvGrpSpPr/>
          <p:nvPr/>
        </p:nvGrpSpPr>
        <p:grpSpPr>
          <a:xfrm>
            <a:off x="3770154" y="1707654"/>
            <a:ext cx="2148113" cy="2099016"/>
            <a:chOff x="2330673" y="2010009"/>
            <a:chExt cx="1739454" cy="1412819"/>
          </a:xfrm>
        </p:grpSpPr>
        <p:sp>
          <p:nvSpPr>
            <p:cNvPr id="14" name="圆角矩形 13"/>
            <p:cNvSpPr/>
            <p:nvPr/>
          </p:nvSpPr>
          <p:spPr>
            <a:xfrm>
              <a:off x="2330673" y="2010009"/>
              <a:ext cx="1739454" cy="1412819"/>
            </a:xfrm>
            <a:prstGeom prst="roundRect">
              <a:avLst>
                <a:gd name="adj" fmla="val 0"/>
              </a:avLst>
            </a:prstGeom>
            <a:solidFill>
              <a:schemeClr val="bg1">
                <a:lumMod val="75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微软雅黑" pitchFamily="34" charset="-122"/>
                <a:ea typeface="微软雅黑" pitchFamily="34" charset="-122"/>
              </a:endParaRPr>
            </a:p>
          </p:txBody>
        </p:sp>
        <p:sp>
          <p:nvSpPr>
            <p:cNvPr id="15" name="圆角矩形 14"/>
            <p:cNvSpPr/>
            <p:nvPr/>
          </p:nvSpPr>
          <p:spPr>
            <a:xfrm>
              <a:off x="2385774" y="2051987"/>
              <a:ext cx="1629238" cy="1328857"/>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微软雅黑" pitchFamily="34" charset="-122"/>
                <a:ea typeface="微软雅黑" pitchFamily="34" charset="-122"/>
              </a:endParaRPr>
            </a:p>
          </p:txBody>
        </p:sp>
      </p:grpSp>
      <p:grpSp>
        <p:nvGrpSpPr>
          <p:cNvPr id="16" name="组合 15"/>
          <p:cNvGrpSpPr/>
          <p:nvPr/>
        </p:nvGrpSpPr>
        <p:grpSpPr>
          <a:xfrm>
            <a:off x="1852259" y="2033988"/>
            <a:ext cx="153159" cy="152603"/>
            <a:chOff x="3618897" y="2279040"/>
            <a:chExt cx="706229" cy="703668"/>
          </a:xfrm>
        </p:grpSpPr>
        <p:sp>
          <p:nvSpPr>
            <p:cNvPr id="17"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18"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19" name="Freeform 11"/>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0" name="组合 19"/>
          <p:cNvGrpSpPr/>
          <p:nvPr/>
        </p:nvGrpSpPr>
        <p:grpSpPr>
          <a:xfrm>
            <a:off x="2272565" y="2036231"/>
            <a:ext cx="152445" cy="153476"/>
            <a:chOff x="5042691" y="2273920"/>
            <a:chExt cx="702937" cy="707692"/>
          </a:xfrm>
        </p:grpSpPr>
        <p:sp>
          <p:nvSpPr>
            <p:cNvPr id="21"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2"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3" name="组合 22"/>
          <p:cNvGrpSpPr/>
          <p:nvPr/>
        </p:nvGrpSpPr>
        <p:grpSpPr>
          <a:xfrm>
            <a:off x="2698037" y="2029457"/>
            <a:ext cx="153555" cy="152524"/>
            <a:chOff x="6463926" y="2278309"/>
            <a:chExt cx="708057" cy="703302"/>
          </a:xfrm>
        </p:grpSpPr>
        <p:sp>
          <p:nvSpPr>
            <p:cNvPr id="24"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5"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6" name="Freeform 32"/>
            <p:cNvSpPr>
              <a:spLocks/>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7"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8" name="组合 27"/>
          <p:cNvGrpSpPr/>
          <p:nvPr/>
        </p:nvGrpSpPr>
        <p:grpSpPr>
          <a:xfrm>
            <a:off x="4037669" y="1850671"/>
            <a:ext cx="1613071" cy="230832"/>
            <a:chOff x="7178074" y="2433718"/>
            <a:chExt cx="2867681" cy="410368"/>
          </a:xfrm>
        </p:grpSpPr>
        <p:sp>
          <p:nvSpPr>
            <p:cNvPr id="29" name="文本框 27"/>
            <p:cNvSpPr txBox="1"/>
            <p:nvPr/>
          </p:nvSpPr>
          <p:spPr>
            <a:xfrm>
              <a:off x="7531045" y="2433718"/>
              <a:ext cx="2161740" cy="410368"/>
            </a:xfrm>
            <a:prstGeom prst="rect">
              <a:avLst/>
            </a:prstGeom>
            <a:noFill/>
          </p:spPr>
          <p:txBody>
            <a:bodyPr wrap="square" rtlCol="0">
              <a:spAutoFit/>
            </a:bodyPr>
            <a:lstStyle/>
            <a:p>
              <a:pPr algn="dist"/>
              <a:r>
                <a:rPr lang="en-US" altLang="zh-CN" sz="900" dirty="0">
                  <a:solidFill>
                    <a:schemeClr val="tx1">
                      <a:lumMod val="65000"/>
                      <a:lumOff val="35000"/>
                    </a:schemeClr>
                  </a:solidFill>
                  <a:latin typeface="微软雅黑" pitchFamily="34" charset="-122"/>
                  <a:ea typeface="微软雅黑" pitchFamily="34" charset="-122"/>
                </a:rPr>
                <a:t>Add the title here</a:t>
              </a:r>
              <a:endParaRPr lang="zh-CN" altLang="en-US" sz="900" dirty="0">
                <a:solidFill>
                  <a:schemeClr val="tx1">
                    <a:lumMod val="65000"/>
                    <a:lumOff val="35000"/>
                  </a:schemeClr>
                </a:solidFill>
                <a:latin typeface="微软雅黑" pitchFamily="34" charset="-122"/>
                <a:ea typeface="微软雅黑" pitchFamily="34" charset="-122"/>
              </a:endParaRPr>
            </a:p>
          </p:txBody>
        </p:sp>
        <p:grpSp>
          <p:nvGrpSpPr>
            <p:cNvPr id="30" name="组合 29"/>
            <p:cNvGrpSpPr/>
            <p:nvPr/>
          </p:nvGrpSpPr>
          <p:grpSpPr>
            <a:xfrm>
              <a:off x="7178074" y="2522793"/>
              <a:ext cx="2867681" cy="150284"/>
              <a:chOff x="7429073" y="2537244"/>
              <a:chExt cx="2606983" cy="136622"/>
            </a:xfrm>
            <a:solidFill>
              <a:schemeClr val="tx1">
                <a:lumMod val="65000"/>
                <a:lumOff val="35000"/>
              </a:schemeClr>
            </a:solidFill>
          </p:grpSpPr>
          <p:sp>
            <p:nvSpPr>
              <p:cNvPr id="31" name="等腰三角形 30"/>
              <p:cNvSpPr/>
              <p:nvPr/>
            </p:nvSpPr>
            <p:spPr>
              <a:xfrm rot="5400000">
                <a:off x="9908857" y="2546667"/>
                <a:ext cx="136621" cy="1177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微软雅黑" pitchFamily="34" charset="-122"/>
                  <a:ea typeface="微软雅黑" pitchFamily="34" charset="-122"/>
                </a:endParaRPr>
              </a:p>
            </p:txBody>
          </p:sp>
          <p:sp>
            <p:nvSpPr>
              <p:cNvPr id="32" name="等腰三角形 31"/>
              <p:cNvSpPr/>
              <p:nvPr/>
            </p:nvSpPr>
            <p:spPr>
              <a:xfrm rot="16200000" flipH="1">
                <a:off x="7419650" y="2546668"/>
                <a:ext cx="136621" cy="1177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微软雅黑" pitchFamily="34" charset="-122"/>
                  <a:ea typeface="微软雅黑" pitchFamily="34" charset="-122"/>
                </a:endParaRPr>
              </a:p>
            </p:txBody>
          </p:sp>
        </p:grpSp>
      </p:grpSp>
      <p:graphicFrame>
        <p:nvGraphicFramePr>
          <p:cNvPr id="33" name="表格 32"/>
          <p:cNvGraphicFramePr>
            <a:graphicFrameLocks noGrp="1"/>
          </p:cNvGraphicFramePr>
          <p:nvPr>
            <p:extLst>
              <p:ext uri="{D42A27DB-BD31-4B8C-83A1-F6EECF244321}">
                <p14:modId xmlns:p14="http://schemas.microsoft.com/office/powerpoint/2010/main" val="2869592777"/>
              </p:ext>
            </p:extLst>
          </p:nvPr>
        </p:nvGraphicFramePr>
        <p:xfrm>
          <a:off x="3900031" y="2095006"/>
          <a:ext cx="1888348" cy="1492734"/>
        </p:xfrm>
        <a:graphic>
          <a:graphicData uri="http://schemas.openxmlformats.org/drawingml/2006/table">
            <a:tbl>
              <a:tblPr firstRow="1" bandRow="1">
                <a:effectLst>
                  <a:outerShdw blurRad="76200" dist="38100" dir="2700000" algn="tl" rotWithShape="0">
                    <a:prstClr val="black">
                      <a:alpha val="25000"/>
                    </a:prstClr>
                  </a:outerShdw>
                </a:effectLst>
                <a:tableStyleId>{5C22544A-7EE6-4342-B048-85BDC9FD1C3A}</a:tableStyleId>
              </a:tblPr>
              <a:tblGrid>
                <a:gridCol w="269764">
                  <a:extLst>
                    <a:ext uri="{9D8B030D-6E8A-4147-A177-3AD203B41FA5}">
                      <a16:colId xmlns:a16="http://schemas.microsoft.com/office/drawing/2014/main" xmlns="" val="825943176"/>
                    </a:ext>
                  </a:extLst>
                </a:gridCol>
                <a:gridCol w="269764">
                  <a:extLst>
                    <a:ext uri="{9D8B030D-6E8A-4147-A177-3AD203B41FA5}">
                      <a16:colId xmlns:a16="http://schemas.microsoft.com/office/drawing/2014/main" xmlns="" val="1948284185"/>
                    </a:ext>
                  </a:extLst>
                </a:gridCol>
                <a:gridCol w="269764">
                  <a:extLst>
                    <a:ext uri="{9D8B030D-6E8A-4147-A177-3AD203B41FA5}">
                      <a16:colId xmlns:a16="http://schemas.microsoft.com/office/drawing/2014/main" xmlns="" val="1733431838"/>
                    </a:ext>
                  </a:extLst>
                </a:gridCol>
                <a:gridCol w="269764">
                  <a:extLst>
                    <a:ext uri="{9D8B030D-6E8A-4147-A177-3AD203B41FA5}">
                      <a16:colId xmlns:a16="http://schemas.microsoft.com/office/drawing/2014/main" xmlns="" val="3230046140"/>
                    </a:ext>
                  </a:extLst>
                </a:gridCol>
                <a:gridCol w="269764">
                  <a:extLst>
                    <a:ext uri="{9D8B030D-6E8A-4147-A177-3AD203B41FA5}">
                      <a16:colId xmlns:a16="http://schemas.microsoft.com/office/drawing/2014/main" xmlns="" val="2349463301"/>
                    </a:ext>
                  </a:extLst>
                </a:gridCol>
                <a:gridCol w="269764">
                  <a:extLst>
                    <a:ext uri="{9D8B030D-6E8A-4147-A177-3AD203B41FA5}">
                      <a16:colId xmlns:a16="http://schemas.microsoft.com/office/drawing/2014/main" xmlns="" val="1707573522"/>
                    </a:ext>
                  </a:extLst>
                </a:gridCol>
                <a:gridCol w="269764">
                  <a:extLst>
                    <a:ext uri="{9D8B030D-6E8A-4147-A177-3AD203B41FA5}">
                      <a16:colId xmlns:a16="http://schemas.microsoft.com/office/drawing/2014/main" xmlns="" val="3596249345"/>
                    </a:ext>
                  </a:extLst>
                </a:gridCol>
              </a:tblGrid>
              <a:tr h="248789">
                <a:tc>
                  <a:txBody>
                    <a:bodyPr/>
                    <a:lstStyle/>
                    <a:p>
                      <a:pPr algn="ctr"/>
                      <a:r>
                        <a:rPr lang="en-US" altLang="zh-CN" sz="500" dirty="0" smtClean="0">
                          <a:latin typeface="ITC Avant Garde Std Md" panose="020B0602020202020204" pitchFamily="34" charset="0"/>
                        </a:rPr>
                        <a:t>SUN</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500" dirty="0" smtClean="0">
                          <a:latin typeface="ITC Avant Garde Std Md" panose="020B0602020202020204" pitchFamily="34" charset="0"/>
                        </a:rPr>
                        <a:t>MON</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TUE</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WED</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THR</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FRI</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SAT</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2823000419"/>
                  </a:ext>
                </a:extLst>
              </a:tr>
              <a:tr h="248789">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5</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428211625"/>
                  </a:ext>
                </a:extLst>
              </a:tr>
              <a:tr h="248789">
                <a:tc>
                  <a:txBody>
                    <a:bodyPr/>
                    <a:lstStyle/>
                    <a:p>
                      <a:pPr algn="ctr"/>
                      <a:r>
                        <a:rPr lang="en-US" altLang="zh-CN" sz="700" dirty="0" smtClean="0">
                          <a:solidFill>
                            <a:schemeClr val="accent1"/>
                          </a:solidFill>
                          <a:latin typeface="ITC Avant Garde Std Md" panose="020B0602020202020204" pitchFamily="34" charset="0"/>
                        </a:rPr>
                        <a:t>6</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7</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9</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10</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12</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34605273"/>
                  </a:ext>
                </a:extLst>
              </a:tr>
              <a:tr h="248789">
                <a:tc>
                  <a:txBody>
                    <a:bodyPr/>
                    <a:lstStyle/>
                    <a:p>
                      <a:pPr algn="ctr"/>
                      <a:r>
                        <a:rPr lang="en-US" altLang="zh-CN" sz="700" dirty="0" smtClean="0">
                          <a:solidFill>
                            <a:schemeClr val="accent1"/>
                          </a:solidFill>
                          <a:latin typeface="ITC Avant Garde Std Md" panose="020B0602020202020204" pitchFamily="34" charset="0"/>
                        </a:rPr>
                        <a:t>13</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15</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bg1"/>
                          </a:solidFill>
                          <a:latin typeface="ITC Avant Garde Std Md" panose="020B0602020202020204" pitchFamily="34" charset="0"/>
                        </a:rPr>
                        <a:t>16</a:t>
                      </a:r>
                      <a:endParaRPr lang="zh-CN" altLang="en-US" sz="700" dirty="0">
                        <a:solidFill>
                          <a:schemeClr val="bg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altLang="zh-CN" sz="700" dirty="0" smtClean="0">
                          <a:latin typeface="ITC Avant Garde Std XLt" panose="020B0302020202020204" pitchFamily="34" charset="0"/>
                        </a:rPr>
                        <a:t>17</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19</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86603521"/>
                  </a:ext>
                </a:extLst>
              </a:tr>
              <a:tr h="248789">
                <a:tc>
                  <a:txBody>
                    <a:bodyPr/>
                    <a:lstStyle/>
                    <a:p>
                      <a:pPr algn="ctr"/>
                      <a:r>
                        <a:rPr lang="en-US" altLang="zh-CN" sz="700" dirty="0" smtClean="0">
                          <a:solidFill>
                            <a:schemeClr val="accent1"/>
                          </a:solidFill>
                          <a:latin typeface="ITC Avant Garde Std Md" panose="020B0602020202020204" pitchFamily="34" charset="0"/>
                        </a:rPr>
                        <a:t>20</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22</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23</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25</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26</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69211685"/>
                  </a:ext>
                </a:extLst>
              </a:tr>
              <a:tr h="248789">
                <a:tc>
                  <a:txBody>
                    <a:bodyPr/>
                    <a:lstStyle/>
                    <a:p>
                      <a:pPr algn="ctr"/>
                      <a:r>
                        <a:rPr lang="en-US" altLang="zh-CN" sz="700" dirty="0" smtClean="0">
                          <a:solidFill>
                            <a:schemeClr val="accent1"/>
                          </a:solidFill>
                          <a:latin typeface="ITC Avant Garde Std Md" panose="020B0602020202020204" pitchFamily="34" charset="0"/>
                        </a:rPr>
                        <a:t>27</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29</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30</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144543299"/>
                  </a:ext>
                </a:extLst>
              </a:tr>
            </a:tbl>
          </a:graphicData>
        </a:graphic>
      </p:graphicFrame>
    </p:spTree>
    <p:extLst>
      <p:ext uri="{BB962C8B-B14F-4D97-AF65-F5344CB8AC3E}">
        <p14:creationId xmlns:p14="http://schemas.microsoft.com/office/powerpoint/2010/main" val="1406480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782706" y="1529653"/>
            <a:ext cx="1402821" cy="1402821"/>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0" name="椭圆 59"/>
          <p:cNvSpPr/>
          <p:nvPr/>
        </p:nvSpPr>
        <p:spPr>
          <a:xfrm>
            <a:off x="80628" y="2264724"/>
            <a:ext cx="508257" cy="50825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椭圆 60"/>
          <p:cNvSpPr/>
          <p:nvPr/>
        </p:nvSpPr>
        <p:spPr>
          <a:xfrm>
            <a:off x="896021" y="1275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092762" y="3597864"/>
            <a:ext cx="225795" cy="225795"/>
            <a:chOff x="304800" y="673100"/>
            <a:chExt cx="4000500" cy="4000500"/>
          </a:xfrm>
          <a:effectLst>
            <a:outerShdw blurRad="381000" dist="152400" dir="8100000" algn="tr" rotWithShape="0">
              <a:prstClr val="black">
                <a:alpha val="7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5" name="组合 64"/>
          <p:cNvGrpSpPr/>
          <p:nvPr/>
        </p:nvGrpSpPr>
        <p:grpSpPr>
          <a:xfrm>
            <a:off x="2297017" y="2126117"/>
            <a:ext cx="467927" cy="467928"/>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1862828" y="3003800"/>
            <a:ext cx="164833" cy="164833"/>
            <a:chOff x="304800" y="673100"/>
            <a:chExt cx="4000500" cy="4000500"/>
          </a:xfrm>
          <a:effectLst>
            <a:outerShdw blurRad="381000" dist="152400" dir="8100000" algn="tr" rotWithShape="0">
              <a:prstClr val="black">
                <a:alpha val="7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0" name="椭圆 6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1" name="组合 70"/>
          <p:cNvGrpSpPr/>
          <p:nvPr/>
        </p:nvGrpSpPr>
        <p:grpSpPr>
          <a:xfrm>
            <a:off x="216153" y="3651954"/>
            <a:ext cx="215939" cy="215940"/>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4" name="椭圆 73"/>
          <p:cNvSpPr/>
          <p:nvPr/>
        </p:nvSpPr>
        <p:spPr>
          <a:xfrm>
            <a:off x="2664377" y="168596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2187455" y="3599172"/>
            <a:ext cx="535492" cy="535492"/>
            <a:chOff x="304800" y="673100"/>
            <a:chExt cx="4000500" cy="4000500"/>
          </a:xfrm>
          <a:effectLst>
            <a:outerShdw blurRad="317500" dist="1905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8" name="文本框 21"/>
          <p:cNvSpPr txBox="1"/>
          <p:nvPr/>
        </p:nvSpPr>
        <p:spPr>
          <a:xfrm>
            <a:off x="3212976" y="2301720"/>
            <a:ext cx="3834426" cy="577081"/>
          </a:xfrm>
          <a:prstGeom prst="rect">
            <a:avLst/>
          </a:prstGeom>
          <a:noFill/>
        </p:spPr>
        <p:txBody>
          <a:bodyPr wrap="square" rtlCol="0">
            <a:spAutoFit/>
          </a:bodyPr>
          <a:lstStyle/>
          <a:p>
            <a:r>
              <a:rPr lang="zh-CN" altLang="en-US" sz="3150" spc="56" dirty="0">
                <a:solidFill>
                  <a:schemeClr val="accent1"/>
                </a:solidFill>
                <a:latin typeface="微软雅黑" panose="020B0503020204020204" pitchFamily="34" charset="-122"/>
                <a:ea typeface="微软雅黑" panose="020B0503020204020204" pitchFamily="34" charset="-122"/>
              </a:rPr>
              <a:t>谢 谢 您 的 欣 赏</a:t>
            </a:r>
          </a:p>
        </p:txBody>
      </p:sp>
      <p:cxnSp>
        <p:nvCxnSpPr>
          <p:cNvPr id="79" name="直接连接符 78"/>
          <p:cNvCxnSpPr/>
          <p:nvPr/>
        </p:nvCxnSpPr>
        <p:spPr>
          <a:xfrm>
            <a:off x="2969949" y="3043544"/>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969949" y="2193708"/>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591020" y="2949792"/>
            <a:ext cx="2340086" cy="18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17"/>
          <p:cNvSpPr>
            <a:spLocks noChangeArrowheads="1"/>
          </p:cNvSpPr>
          <p:nvPr/>
        </p:nvSpPr>
        <p:spPr bwMode="auto">
          <a:xfrm>
            <a:off x="3576769" y="2911901"/>
            <a:ext cx="2822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bg1">
                    <a:lumMod val="90000"/>
                  </a:schemeClr>
                </a:solidFill>
                <a:latin typeface="微软雅黑" panose="020B0503020204020204" pitchFamily="34" charset="-122"/>
                <a:ea typeface="微软雅黑" panose="020B0503020204020204" pitchFamily="34" charset="-122"/>
              </a:rPr>
              <a:t>周计划月计划季度总结通用版</a:t>
            </a:r>
            <a:r>
              <a:rPr lang="en-US" altLang="zh-CN" sz="1200" dirty="0">
                <a:solidFill>
                  <a:schemeClr val="bg1">
                    <a:lumMod val="90000"/>
                  </a:schemeClr>
                </a:solidFill>
                <a:latin typeface="微软雅黑" panose="020B0503020204020204" pitchFamily="34" charset="-122"/>
                <a:ea typeface="微软雅黑" panose="020B0503020204020204" pitchFamily="34" charset="-122"/>
              </a:rPr>
              <a:t>PPT</a:t>
            </a:r>
            <a:endParaRPr lang="zh-CN" altLang="en-US" sz="1200" dirty="0">
              <a:solidFill>
                <a:schemeClr val="bg1">
                  <a:lumMod val="9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056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7"/>
                                            </p:tgtEl>
                                            <p:attrNameLst>
                                              <p:attrName>style.visibility</p:attrName>
                                            </p:attrNameLst>
                                          </p:cBhvr>
                                          <p:to>
                                            <p:strVal val="visible"/>
                                          </p:to>
                                        </p:set>
                                        <p:anim calcmode="lin" valueType="num">
                                          <p:cBhvr>
                                            <p:cTn id="9" dur="1000" fill="hold"/>
                                            <p:tgtEl>
                                              <p:spTgt spid="57"/>
                                            </p:tgtEl>
                                            <p:attrNameLst>
                                              <p:attrName>ppt_w</p:attrName>
                                            </p:attrNameLst>
                                          </p:cBhvr>
                                          <p:tavLst>
                                            <p:tav tm="0">
                                              <p:val>
                                                <p:fltVal val="0"/>
                                              </p:val>
                                            </p:tav>
                                            <p:tav tm="100000">
                                              <p:val>
                                                <p:strVal val="#ppt_w"/>
                                              </p:val>
                                            </p:tav>
                                          </p:tavLst>
                                        </p:anim>
                                        <p:anim calcmode="lin" valueType="num">
                                          <p:cBhvr>
                                            <p:cTn id="10" dur="1000" fill="hold"/>
                                            <p:tgtEl>
                                              <p:spTgt spid="57"/>
                                            </p:tgtEl>
                                            <p:attrNameLst>
                                              <p:attrName>ppt_h</p:attrName>
                                            </p:attrNameLst>
                                          </p:cBhvr>
                                          <p:tavLst>
                                            <p:tav tm="0">
                                              <p:val>
                                                <p:fltVal val="0"/>
                                              </p:val>
                                            </p:tav>
                                            <p:tav tm="100000">
                                              <p:val>
                                                <p:strVal val="#ppt_h"/>
                                              </p:val>
                                            </p:tav>
                                          </p:tavLst>
                                        </p:anim>
                                        <p:animEffect transition="in" filter="fade">
                                          <p:cBhvr>
                                            <p:cTn id="11" dur="1000"/>
                                            <p:tgtEl>
                                              <p:spTgt spid="5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1"/>
                                            </p:tgtEl>
                                            <p:attrNameLst>
                                              <p:attrName>style.visibility</p:attrName>
                                            </p:attrNameLst>
                                          </p:cBhvr>
                                          <p:to>
                                            <p:strVal val="visible"/>
                                          </p:to>
                                        </p:set>
                                        <p:anim calcmode="lin" valueType="num">
                                          <p:cBhvr>
                                            <p:cTn id="18" dur="1000" fill="hold"/>
                                            <p:tgtEl>
                                              <p:spTgt spid="61"/>
                                            </p:tgtEl>
                                            <p:attrNameLst>
                                              <p:attrName>ppt_w</p:attrName>
                                            </p:attrNameLst>
                                          </p:cBhvr>
                                          <p:tavLst>
                                            <p:tav tm="0">
                                              <p:val>
                                                <p:fltVal val="0"/>
                                              </p:val>
                                            </p:tav>
                                            <p:tav tm="100000">
                                              <p:val>
                                                <p:strVal val="#ppt_w"/>
                                              </p:val>
                                            </p:tav>
                                          </p:tavLst>
                                        </p:anim>
                                        <p:anim calcmode="lin" valueType="num">
                                          <p:cBhvr>
                                            <p:cTn id="19" dur="1000" fill="hold"/>
                                            <p:tgtEl>
                                              <p:spTgt spid="61"/>
                                            </p:tgtEl>
                                            <p:attrNameLst>
                                              <p:attrName>ppt_h</p:attrName>
                                            </p:attrNameLst>
                                          </p:cBhvr>
                                          <p:tavLst>
                                            <p:tav tm="0">
                                              <p:val>
                                                <p:fltVal val="0"/>
                                              </p:val>
                                            </p:tav>
                                            <p:tav tm="100000">
                                              <p:val>
                                                <p:strVal val="#ppt_h"/>
                                              </p:val>
                                            </p:tav>
                                          </p:tavLst>
                                        </p:anim>
                                        <p:animEffect transition="in" filter="fade">
                                          <p:cBhvr>
                                            <p:cTn id="20" dur="1000"/>
                                            <p:tgtEl>
                                              <p:spTgt spid="6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Effect transition="in" filter="fade">
                                          <p:cBhvr>
                                            <p:cTn id="29" dur="1000"/>
                                            <p:tgtEl>
                                              <p:spTgt spid="6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Effect transition="in" filter="fade">
                                          <p:cBhvr>
                                            <p:cTn id="47" dur="1000"/>
                                            <p:tgtEl>
                                              <p:spTgt spid="7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4"/>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6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ppt_w</p:attrName>
                                            </p:attrNameLst>
                                          </p:cBhvr>
                                          <p:tavLst>
                                            <p:tav tm="0">
                                              <p:val>
                                                <p:fltVal val="0"/>
                                              </p:val>
                                            </p:tav>
                                            <p:tav tm="100000">
                                              <p:val>
                                                <p:strVal val="#ppt_w"/>
                                              </p:val>
                                            </p:tav>
                                          </p:tavLst>
                                        </p:anim>
                                        <p:anim calcmode="lin" valueType="num">
                                          <p:cBhvr>
                                            <p:cTn id="55" dur="1000" fill="hold"/>
                                            <p:tgtEl>
                                              <p:spTgt spid="60"/>
                                            </p:tgtEl>
                                            <p:attrNameLst>
                                              <p:attrName>ppt_h</p:attrName>
                                            </p:attrNameLst>
                                          </p:cBhvr>
                                          <p:tavLst>
                                            <p:tav tm="0">
                                              <p:val>
                                                <p:fltVal val="0"/>
                                              </p:val>
                                            </p:tav>
                                            <p:tav tm="100000">
                                              <p:val>
                                                <p:strVal val="#ppt_h"/>
                                              </p:val>
                                            </p:tav>
                                          </p:tavLst>
                                        </p:anim>
                                        <p:animEffect transition="in" filter="fade">
                                          <p:cBhvr>
                                            <p:cTn id="56" dur="1000"/>
                                            <p:tgtEl>
                                              <p:spTgt spid="60"/>
                                            </p:tgtEl>
                                          </p:cBhvr>
                                        </p:animEffect>
                                      </p:childTnLst>
                                    </p:cTn>
                                  </p:par>
                                  <p:par>
                                    <p:cTn id="57" presetID="64" presetClass="path" presetSubtype="0" fill="hold" grpId="2" nodeType="withEffect">
                                      <p:stCondLst>
                                        <p:cond delay="200"/>
                                      </p:stCondLst>
                                      <p:childTnLst>
                                        <p:animMotion origin="layout" path="M 0 -2.71605E-6 L 0.12309 0.575 " pathEditMode="relative" rAng="0" ptsTypes="AA">
                                          <p:cBhvr>
                                            <p:cTn id="58" dur="1000" spd="-100000" fill="hold"/>
                                            <p:tgtEl>
                                              <p:spTgt spid="6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8"/>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fltVal val="0"/>
                                              </p:val>
                                            </p:tav>
                                            <p:tav tm="100000">
                                              <p:val>
                                                <p:strVal val="#ppt_w"/>
                                              </p:val>
                                            </p:tav>
                                          </p:tavLst>
                                        </p:anim>
                                        <p:anim calcmode="lin" valueType="num">
                                          <p:cBhvr>
                                            <p:cTn id="64" dur="1000" fill="hold"/>
                                            <p:tgtEl>
                                              <p:spTgt spid="68"/>
                                            </p:tgtEl>
                                            <p:attrNameLst>
                                              <p:attrName>ppt_h</p:attrName>
                                            </p:attrNameLst>
                                          </p:cBhvr>
                                          <p:tavLst>
                                            <p:tav tm="0">
                                              <p:val>
                                                <p:fltVal val="0"/>
                                              </p:val>
                                            </p:tav>
                                            <p:tav tm="100000">
                                              <p:val>
                                                <p:strVal val="#ppt_h"/>
                                              </p:val>
                                            </p:tav>
                                          </p:tavLst>
                                        </p:anim>
                                        <p:animEffect transition="in" filter="fade">
                                          <p:cBhvr>
                                            <p:cTn id="65" dur="1000"/>
                                            <p:tgtEl>
                                              <p:spTgt spid="68"/>
                                            </p:tgtEl>
                                          </p:cBhvr>
                                        </p:animEffect>
                                      </p:childTnLst>
                                    </p:cTn>
                                  </p:par>
                                  <p:par>
                                    <p:cTn id="66" presetID="64" presetClass="path" presetSubtype="0" fill="hold" nodeType="withEffect">
                                      <p:stCondLst>
                                        <p:cond delay="400"/>
                                      </p:stCondLst>
                                      <p:childTnLst>
                                        <p:animMotion origin="layout" path="M 2.5E-6 6.17284E-7 L -0.71736 -0.40556 " pathEditMode="relative" rAng="0" ptsTypes="AA">
                                          <p:cBhvr>
                                            <p:cTn id="67" dur="1000" spd="-100000" fill="hold"/>
                                            <p:tgtEl>
                                              <p:spTgt spid="68"/>
                                            </p:tgtEl>
                                            <p:attrNameLst>
                                              <p:attrName>ppt_x</p:attrName>
                                              <p:attrName>ppt_y</p:attrName>
                                            </p:attrNameLst>
                                          </p:cBhvr>
                                          <p:rCtr x="-35868" y="-20278"/>
                                        </p:animMotion>
                                      </p:childTnLst>
                                    </p:cTn>
                                  </p:par>
                                  <p:par>
                                    <p:cTn id="68" presetID="1" presetClass="entr" presetSubtype="0" fill="hold" nodeType="withEffect">
                                      <p:stCondLst>
                                        <p:cond delay="300"/>
                                      </p:stCondLst>
                                      <p:childTnLst>
                                        <p:set>
                                          <p:cBhvr>
                                            <p:cTn id="69" dur="1" fill="hold">
                                              <p:stCondLst>
                                                <p:cond delay="0"/>
                                              </p:stCondLst>
                                            </p:cTn>
                                            <p:tgtEl>
                                              <p:spTgt spid="71"/>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fltVal val="0"/>
                                              </p:val>
                                            </p:tav>
                                            <p:tav tm="100000">
                                              <p:val>
                                                <p:strVal val="#ppt_w"/>
                                              </p:val>
                                            </p:tav>
                                          </p:tavLst>
                                        </p:anim>
                                        <p:anim calcmode="lin" valueType="num">
                                          <p:cBhvr>
                                            <p:cTn id="73" dur="1000" fill="hold"/>
                                            <p:tgtEl>
                                              <p:spTgt spid="71"/>
                                            </p:tgtEl>
                                            <p:attrNameLst>
                                              <p:attrName>ppt_h</p:attrName>
                                            </p:attrNameLst>
                                          </p:cBhvr>
                                          <p:tavLst>
                                            <p:tav tm="0">
                                              <p:val>
                                                <p:fltVal val="0"/>
                                              </p:val>
                                            </p:tav>
                                            <p:tav tm="100000">
                                              <p:val>
                                                <p:strVal val="#ppt_h"/>
                                              </p:val>
                                            </p:tav>
                                          </p:tavLst>
                                        </p:anim>
                                        <p:animEffect transition="in" filter="fade">
                                          <p:cBhvr>
                                            <p:cTn id="74" dur="1000"/>
                                            <p:tgtEl>
                                              <p:spTgt spid="71"/>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1"/>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5"/>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5"/>
                                            </p:tgtEl>
                                            <p:attrNameLst>
                                              <p:attrName>style.visibility</p:attrName>
                                            </p:attrNameLst>
                                          </p:cBhvr>
                                          <p:to>
                                            <p:strVal val="visible"/>
                                          </p:to>
                                        </p:set>
                                        <p:anim calcmode="lin" valueType="num">
                                          <p:cBhvr>
                                            <p:cTn id="81" dur="1000" fill="hold"/>
                                            <p:tgtEl>
                                              <p:spTgt spid="75"/>
                                            </p:tgtEl>
                                            <p:attrNameLst>
                                              <p:attrName>ppt_w</p:attrName>
                                            </p:attrNameLst>
                                          </p:cBhvr>
                                          <p:tavLst>
                                            <p:tav tm="0">
                                              <p:val>
                                                <p:fltVal val="0"/>
                                              </p:val>
                                            </p:tav>
                                            <p:tav tm="100000">
                                              <p:val>
                                                <p:strVal val="#ppt_w"/>
                                              </p:val>
                                            </p:tav>
                                          </p:tavLst>
                                        </p:anim>
                                        <p:anim calcmode="lin" valueType="num">
                                          <p:cBhvr>
                                            <p:cTn id="82" dur="1000" fill="hold"/>
                                            <p:tgtEl>
                                              <p:spTgt spid="75"/>
                                            </p:tgtEl>
                                            <p:attrNameLst>
                                              <p:attrName>ppt_h</p:attrName>
                                            </p:attrNameLst>
                                          </p:cBhvr>
                                          <p:tavLst>
                                            <p:tav tm="0">
                                              <p:val>
                                                <p:fltVal val="0"/>
                                              </p:val>
                                            </p:tav>
                                            <p:tav tm="100000">
                                              <p:val>
                                                <p:strVal val="#ppt_h"/>
                                              </p:val>
                                            </p:tav>
                                          </p:tavLst>
                                        </p:anim>
                                        <p:animEffect transition="in" filter="fade">
                                          <p:cBhvr>
                                            <p:cTn id="83" dur="1000"/>
                                            <p:tgtEl>
                                              <p:spTgt spid="75"/>
                                            </p:tgtEl>
                                          </p:cBhvr>
                                        </p:animEffect>
                                      </p:childTnLst>
                                    </p:cTn>
                                  </p:par>
                                  <p:par>
                                    <p:cTn id="84" presetID="64" presetClass="path" presetSubtype="0" fill="hold" nodeType="withEffect">
                                      <p:stCondLst>
                                        <p:cond delay="200"/>
                                      </p:stCondLst>
                                      <p:childTnLst>
                                        <p:animMotion origin="layout" path="M 4.44444E-6 4.32099E-6 L -0.64115 -0.9497 " pathEditMode="relative" rAng="0" ptsTypes="AA">
                                          <p:cBhvr>
                                            <p:cTn id="85" dur="1000" spd="-100000" fill="hold"/>
                                            <p:tgtEl>
                                              <p:spTgt spid="75"/>
                                            </p:tgtEl>
                                            <p:attrNameLst>
                                              <p:attrName>ppt_x</p:attrName>
                                              <p:attrName>ppt_y</p:attrName>
                                            </p:attrNameLst>
                                          </p:cBhvr>
                                          <p:rCtr x="-32066" y="-47500"/>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lef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ipe(right)">
                                          <p:cBhvr>
                                            <p:cTn id="93" dur="500"/>
                                            <p:tgtEl>
                                              <p:spTgt spid="80"/>
                                            </p:tgtEl>
                                          </p:cBhvr>
                                        </p:animEffect>
                                      </p:childTnLst>
                                    </p:cTn>
                                  </p:par>
                                </p:childTnLst>
                              </p:cTn>
                            </p:par>
                            <p:par>
                              <p:cTn id="94" fill="hold">
                                <p:stCondLst>
                                  <p:cond delay="500"/>
                                </p:stCondLst>
                                <p:childTnLst>
                                  <p:par>
                                    <p:cTn id="95" presetID="2" presetClass="entr" presetSubtype="2" fill="hold" grpId="0" nodeType="afterEffect" p14:presetBounceEnd="44000">
                                      <p:stCondLst>
                                        <p:cond delay="0"/>
                                      </p:stCondLst>
                                      <p:iterate type="lt">
                                        <p:tmPct val="10000"/>
                                      </p:iterate>
                                      <p:childTnLst>
                                        <p:set>
                                          <p:cBhvr>
                                            <p:cTn id="96" dur="1" fill="hold">
                                              <p:stCondLst>
                                                <p:cond delay="0"/>
                                              </p:stCondLst>
                                            </p:cTn>
                                            <p:tgtEl>
                                              <p:spTgt spid="78"/>
                                            </p:tgtEl>
                                            <p:attrNameLst>
                                              <p:attrName>style.visibility</p:attrName>
                                            </p:attrNameLst>
                                          </p:cBhvr>
                                          <p:to>
                                            <p:strVal val="visible"/>
                                          </p:to>
                                        </p:set>
                                        <p:anim calcmode="lin" valueType="num" p14:bounceEnd="44000">
                                          <p:cBhvr additive="base">
                                            <p:cTn id="97" dur="1000" fill="hold"/>
                                            <p:tgtEl>
                                              <p:spTgt spid="78"/>
                                            </p:tgtEl>
                                            <p:attrNameLst>
                                              <p:attrName>ppt_x</p:attrName>
                                            </p:attrNameLst>
                                          </p:cBhvr>
                                          <p:tavLst>
                                            <p:tav tm="0">
                                              <p:val>
                                                <p:strVal val="1+#ppt_w/2"/>
                                              </p:val>
                                            </p:tav>
                                            <p:tav tm="100000">
                                              <p:val>
                                                <p:strVal val="#ppt_x"/>
                                              </p:val>
                                            </p:tav>
                                          </p:tavLst>
                                        </p:anim>
                                        <p:anim calcmode="lin" valueType="num" p14:bounceEnd="44000">
                                          <p:cBhvr additive="base">
                                            <p:cTn id="9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childTnLst>
                              </p:cTn>
                            </p:par>
                            <p:par>
                              <p:cTn id="104" fill="hold">
                                <p:stCondLst>
                                  <p:cond delay="500"/>
                                </p:stCondLst>
                                <p:childTnLst>
                                  <p:par>
                                    <p:cTn id="105" presetID="2" presetClass="entr" presetSubtype="2" fill="hold" grpId="0" nodeType="afterEffect" p14:presetBounceEnd="44000">
                                      <p:stCondLst>
                                        <p:cond delay="0"/>
                                      </p:stCondLst>
                                      <p:iterate type="lt">
                                        <p:tmPct val="10000"/>
                                      </p:iterate>
                                      <p:childTnLst>
                                        <p:set>
                                          <p:cBhvr>
                                            <p:cTn id="106" dur="1" fill="hold">
                                              <p:stCondLst>
                                                <p:cond delay="0"/>
                                              </p:stCondLst>
                                            </p:cTn>
                                            <p:tgtEl>
                                              <p:spTgt spid="82"/>
                                            </p:tgtEl>
                                            <p:attrNameLst>
                                              <p:attrName>style.visibility</p:attrName>
                                            </p:attrNameLst>
                                          </p:cBhvr>
                                          <p:to>
                                            <p:strVal val="visible"/>
                                          </p:to>
                                        </p:set>
                                        <p:anim calcmode="lin" valueType="num" p14:bounceEnd="44000">
                                          <p:cBhvr additive="base">
                                            <p:cTn id="107" dur="1000" fill="hold"/>
                                            <p:tgtEl>
                                              <p:spTgt spid="82"/>
                                            </p:tgtEl>
                                            <p:attrNameLst>
                                              <p:attrName>ppt_x</p:attrName>
                                            </p:attrNameLst>
                                          </p:cBhvr>
                                          <p:tavLst>
                                            <p:tav tm="0">
                                              <p:val>
                                                <p:strVal val="1+#ppt_w/2"/>
                                              </p:val>
                                            </p:tav>
                                            <p:tav tm="100000">
                                              <p:val>
                                                <p:strVal val="#ppt_x"/>
                                              </p:val>
                                            </p:tav>
                                          </p:tavLst>
                                        </p:anim>
                                        <p:anim calcmode="lin" valueType="num" p14:bounceEnd="44000">
                                          <p:cBhvr additive="base">
                                            <p:cTn id="10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1" grpId="0" animBg="1"/>
          <p:bldP spid="61" grpId="1" animBg="1"/>
          <p:bldP spid="61" grpId="2" animBg="1"/>
          <p:bldP spid="74" grpId="0" animBg="1"/>
          <p:bldP spid="74" grpId="1" animBg="1"/>
          <p:bldP spid="74" grpId="2" animBg="1"/>
          <p:bldP spid="78" grpId="0"/>
          <p:bldP spid="81" grpId="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7"/>
                                            </p:tgtEl>
                                            <p:attrNameLst>
                                              <p:attrName>style.visibility</p:attrName>
                                            </p:attrNameLst>
                                          </p:cBhvr>
                                          <p:to>
                                            <p:strVal val="visible"/>
                                          </p:to>
                                        </p:set>
                                        <p:anim calcmode="lin" valueType="num">
                                          <p:cBhvr>
                                            <p:cTn id="9" dur="1000" fill="hold"/>
                                            <p:tgtEl>
                                              <p:spTgt spid="57"/>
                                            </p:tgtEl>
                                            <p:attrNameLst>
                                              <p:attrName>ppt_w</p:attrName>
                                            </p:attrNameLst>
                                          </p:cBhvr>
                                          <p:tavLst>
                                            <p:tav tm="0">
                                              <p:val>
                                                <p:fltVal val="0"/>
                                              </p:val>
                                            </p:tav>
                                            <p:tav tm="100000">
                                              <p:val>
                                                <p:strVal val="#ppt_w"/>
                                              </p:val>
                                            </p:tav>
                                          </p:tavLst>
                                        </p:anim>
                                        <p:anim calcmode="lin" valueType="num">
                                          <p:cBhvr>
                                            <p:cTn id="10" dur="1000" fill="hold"/>
                                            <p:tgtEl>
                                              <p:spTgt spid="57"/>
                                            </p:tgtEl>
                                            <p:attrNameLst>
                                              <p:attrName>ppt_h</p:attrName>
                                            </p:attrNameLst>
                                          </p:cBhvr>
                                          <p:tavLst>
                                            <p:tav tm="0">
                                              <p:val>
                                                <p:fltVal val="0"/>
                                              </p:val>
                                            </p:tav>
                                            <p:tav tm="100000">
                                              <p:val>
                                                <p:strVal val="#ppt_h"/>
                                              </p:val>
                                            </p:tav>
                                          </p:tavLst>
                                        </p:anim>
                                        <p:animEffect transition="in" filter="fade">
                                          <p:cBhvr>
                                            <p:cTn id="11" dur="1000"/>
                                            <p:tgtEl>
                                              <p:spTgt spid="5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1"/>
                                            </p:tgtEl>
                                            <p:attrNameLst>
                                              <p:attrName>style.visibility</p:attrName>
                                            </p:attrNameLst>
                                          </p:cBhvr>
                                          <p:to>
                                            <p:strVal val="visible"/>
                                          </p:to>
                                        </p:set>
                                        <p:anim calcmode="lin" valueType="num">
                                          <p:cBhvr>
                                            <p:cTn id="18" dur="1000" fill="hold"/>
                                            <p:tgtEl>
                                              <p:spTgt spid="61"/>
                                            </p:tgtEl>
                                            <p:attrNameLst>
                                              <p:attrName>ppt_w</p:attrName>
                                            </p:attrNameLst>
                                          </p:cBhvr>
                                          <p:tavLst>
                                            <p:tav tm="0">
                                              <p:val>
                                                <p:fltVal val="0"/>
                                              </p:val>
                                            </p:tav>
                                            <p:tav tm="100000">
                                              <p:val>
                                                <p:strVal val="#ppt_w"/>
                                              </p:val>
                                            </p:tav>
                                          </p:tavLst>
                                        </p:anim>
                                        <p:anim calcmode="lin" valueType="num">
                                          <p:cBhvr>
                                            <p:cTn id="19" dur="1000" fill="hold"/>
                                            <p:tgtEl>
                                              <p:spTgt spid="61"/>
                                            </p:tgtEl>
                                            <p:attrNameLst>
                                              <p:attrName>ppt_h</p:attrName>
                                            </p:attrNameLst>
                                          </p:cBhvr>
                                          <p:tavLst>
                                            <p:tav tm="0">
                                              <p:val>
                                                <p:fltVal val="0"/>
                                              </p:val>
                                            </p:tav>
                                            <p:tav tm="100000">
                                              <p:val>
                                                <p:strVal val="#ppt_h"/>
                                              </p:val>
                                            </p:tav>
                                          </p:tavLst>
                                        </p:anim>
                                        <p:animEffect transition="in" filter="fade">
                                          <p:cBhvr>
                                            <p:cTn id="20" dur="1000"/>
                                            <p:tgtEl>
                                              <p:spTgt spid="6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Effect transition="in" filter="fade">
                                          <p:cBhvr>
                                            <p:cTn id="29" dur="1000"/>
                                            <p:tgtEl>
                                              <p:spTgt spid="6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Effect transition="in" filter="fade">
                                          <p:cBhvr>
                                            <p:cTn id="47" dur="1000"/>
                                            <p:tgtEl>
                                              <p:spTgt spid="7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4"/>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6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ppt_w</p:attrName>
                                            </p:attrNameLst>
                                          </p:cBhvr>
                                          <p:tavLst>
                                            <p:tav tm="0">
                                              <p:val>
                                                <p:fltVal val="0"/>
                                              </p:val>
                                            </p:tav>
                                            <p:tav tm="100000">
                                              <p:val>
                                                <p:strVal val="#ppt_w"/>
                                              </p:val>
                                            </p:tav>
                                          </p:tavLst>
                                        </p:anim>
                                        <p:anim calcmode="lin" valueType="num">
                                          <p:cBhvr>
                                            <p:cTn id="55" dur="1000" fill="hold"/>
                                            <p:tgtEl>
                                              <p:spTgt spid="60"/>
                                            </p:tgtEl>
                                            <p:attrNameLst>
                                              <p:attrName>ppt_h</p:attrName>
                                            </p:attrNameLst>
                                          </p:cBhvr>
                                          <p:tavLst>
                                            <p:tav tm="0">
                                              <p:val>
                                                <p:fltVal val="0"/>
                                              </p:val>
                                            </p:tav>
                                            <p:tav tm="100000">
                                              <p:val>
                                                <p:strVal val="#ppt_h"/>
                                              </p:val>
                                            </p:tav>
                                          </p:tavLst>
                                        </p:anim>
                                        <p:animEffect transition="in" filter="fade">
                                          <p:cBhvr>
                                            <p:cTn id="56" dur="1000"/>
                                            <p:tgtEl>
                                              <p:spTgt spid="60"/>
                                            </p:tgtEl>
                                          </p:cBhvr>
                                        </p:animEffect>
                                      </p:childTnLst>
                                    </p:cTn>
                                  </p:par>
                                  <p:par>
                                    <p:cTn id="57" presetID="64" presetClass="path" presetSubtype="0" fill="hold" grpId="2" nodeType="withEffect">
                                      <p:stCondLst>
                                        <p:cond delay="200"/>
                                      </p:stCondLst>
                                      <p:childTnLst>
                                        <p:animMotion origin="layout" path="M 0 -2.71605E-6 L 0.12309 0.575 " pathEditMode="relative" rAng="0" ptsTypes="AA">
                                          <p:cBhvr>
                                            <p:cTn id="58" dur="1000" spd="-100000" fill="hold"/>
                                            <p:tgtEl>
                                              <p:spTgt spid="6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8"/>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fltVal val="0"/>
                                              </p:val>
                                            </p:tav>
                                            <p:tav tm="100000">
                                              <p:val>
                                                <p:strVal val="#ppt_w"/>
                                              </p:val>
                                            </p:tav>
                                          </p:tavLst>
                                        </p:anim>
                                        <p:anim calcmode="lin" valueType="num">
                                          <p:cBhvr>
                                            <p:cTn id="64" dur="1000" fill="hold"/>
                                            <p:tgtEl>
                                              <p:spTgt spid="68"/>
                                            </p:tgtEl>
                                            <p:attrNameLst>
                                              <p:attrName>ppt_h</p:attrName>
                                            </p:attrNameLst>
                                          </p:cBhvr>
                                          <p:tavLst>
                                            <p:tav tm="0">
                                              <p:val>
                                                <p:fltVal val="0"/>
                                              </p:val>
                                            </p:tav>
                                            <p:tav tm="100000">
                                              <p:val>
                                                <p:strVal val="#ppt_h"/>
                                              </p:val>
                                            </p:tav>
                                          </p:tavLst>
                                        </p:anim>
                                        <p:animEffect transition="in" filter="fade">
                                          <p:cBhvr>
                                            <p:cTn id="65" dur="1000"/>
                                            <p:tgtEl>
                                              <p:spTgt spid="68"/>
                                            </p:tgtEl>
                                          </p:cBhvr>
                                        </p:animEffect>
                                      </p:childTnLst>
                                    </p:cTn>
                                  </p:par>
                                  <p:par>
                                    <p:cTn id="66" presetID="64" presetClass="path" presetSubtype="0" fill="hold" nodeType="withEffect">
                                      <p:stCondLst>
                                        <p:cond delay="400"/>
                                      </p:stCondLst>
                                      <p:childTnLst>
                                        <p:animMotion origin="layout" path="M 2.5E-6 6.17284E-7 L -0.71736 -0.40556 " pathEditMode="relative" rAng="0" ptsTypes="AA">
                                          <p:cBhvr>
                                            <p:cTn id="67" dur="1000" spd="-100000" fill="hold"/>
                                            <p:tgtEl>
                                              <p:spTgt spid="68"/>
                                            </p:tgtEl>
                                            <p:attrNameLst>
                                              <p:attrName>ppt_x</p:attrName>
                                              <p:attrName>ppt_y</p:attrName>
                                            </p:attrNameLst>
                                          </p:cBhvr>
                                          <p:rCtr x="-35868" y="-20278"/>
                                        </p:animMotion>
                                      </p:childTnLst>
                                    </p:cTn>
                                  </p:par>
                                  <p:par>
                                    <p:cTn id="68" presetID="1" presetClass="entr" presetSubtype="0" fill="hold" nodeType="withEffect">
                                      <p:stCondLst>
                                        <p:cond delay="300"/>
                                      </p:stCondLst>
                                      <p:childTnLst>
                                        <p:set>
                                          <p:cBhvr>
                                            <p:cTn id="69" dur="1" fill="hold">
                                              <p:stCondLst>
                                                <p:cond delay="0"/>
                                              </p:stCondLst>
                                            </p:cTn>
                                            <p:tgtEl>
                                              <p:spTgt spid="71"/>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fltVal val="0"/>
                                              </p:val>
                                            </p:tav>
                                            <p:tav tm="100000">
                                              <p:val>
                                                <p:strVal val="#ppt_w"/>
                                              </p:val>
                                            </p:tav>
                                          </p:tavLst>
                                        </p:anim>
                                        <p:anim calcmode="lin" valueType="num">
                                          <p:cBhvr>
                                            <p:cTn id="73" dur="1000" fill="hold"/>
                                            <p:tgtEl>
                                              <p:spTgt spid="71"/>
                                            </p:tgtEl>
                                            <p:attrNameLst>
                                              <p:attrName>ppt_h</p:attrName>
                                            </p:attrNameLst>
                                          </p:cBhvr>
                                          <p:tavLst>
                                            <p:tav tm="0">
                                              <p:val>
                                                <p:fltVal val="0"/>
                                              </p:val>
                                            </p:tav>
                                            <p:tav tm="100000">
                                              <p:val>
                                                <p:strVal val="#ppt_h"/>
                                              </p:val>
                                            </p:tav>
                                          </p:tavLst>
                                        </p:anim>
                                        <p:animEffect transition="in" filter="fade">
                                          <p:cBhvr>
                                            <p:cTn id="74" dur="1000"/>
                                            <p:tgtEl>
                                              <p:spTgt spid="71"/>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1"/>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5"/>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5"/>
                                            </p:tgtEl>
                                            <p:attrNameLst>
                                              <p:attrName>style.visibility</p:attrName>
                                            </p:attrNameLst>
                                          </p:cBhvr>
                                          <p:to>
                                            <p:strVal val="visible"/>
                                          </p:to>
                                        </p:set>
                                        <p:anim calcmode="lin" valueType="num">
                                          <p:cBhvr>
                                            <p:cTn id="81" dur="1000" fill="hold"/>
                                            <p:tgtEl>
                                              <p:spTgt spid="75"/>
                                            </p:tgtEl>
                                            <p:attrNameLst>
                                              <p:attrName>ppt_w</p:attrName>
                                            </p:attrNameLst>
                                          </p:cBhvr>
                                          <p:tavLst>
                                            <p:tav tm="0">
                                              <p:val>
                                                <p:fltVal val="0"/>
                                              </p:val>
                                            </p:tav>
                                            <p:tav tm="100000">
                                              <p:val>
                                                <p:strVal val="#ppt_w"/>
                                              </p:val>
                                            </p:tav>
                                          </p:tavLst>
                                        </p:anim>
                                        <p:anim calcmode="lin" valueType="num">
                                          <p:cBhvr>
                                            <p:cTn id="82" dur="1000" fill="hold"/>
                                            <p:tgtEl>
                                              <p:spTgt spid="75"/>
                                            </p:tgtEl>
                                            <p:attrNameLst>
                                              <p:attrName>ppt_h</p:attrName>
                                            </p:attrNameLst>
                                          </p:cBhvr>
                                          <p:tavLst>
                                            <p:tav tm="0">
                                              <p:val>
                                                <p:fltVal val="0"/>
                                              </p:val>
                                            </p:tav>
                                            <p:tav tm="100000">
                                              <p:val>
                                                <p:strVal val="#ppt_h"/>
                                              </p:val>
                                            </p:tav>
                                          </p:tavLst>
                                        </p:anim>
                                        <p:animEffect transition="in" filter="fade">
                                          <p:cBhvr>
                                            <p:cTn id="83" dur="1000"/>
                                            <p:tgtEl>
                                              <p:spTgt spid="75"/>
                                            </p:tgtEl>
                                          </p:cBhvr>
                                        </p:animEffect>
                                      </p:childTnLst>
                                    </p:cTn>
                                  </p:par>
                                  <p:par>
                                    <p:cTn id="84" presetID="64" presetClass="path" presetSubtype="0" fill="hold" nodeType="withEffect">
                                      <p:stCondLst>
                                        <p:cond delay="200"/>
                                      </p:stCondLst>
                                      <p:childTnLst>
                                        <p:animMotion origin="layout" path="M 4.44444E-6 4.32099E-6 L -0.64115 -0.9497 " pathEditMode="relative" rAng="0" ptsTypes="AA">
                                          <p:cBhvr>
                                            <p:cTn id="85" dur="1000" spd="-100000" fill="hold"/>
                                            <p:tgtEl>
                                              <p:spTgt spid="75"/>
                                            </p:tgtEl>
                                            <p:attrNameLst>
                                              <p:attrName>ppt_x</p:attrName>
                                              <p:attrName>ppt_y</p:attrName>
                                            </p:attrNameLst>
                                          </p:cBhvr>
                                          <p:rCtr x="-32066" y="-47500"/>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lef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ipe(right)">
                                          <p:cBhvr>
                                            <p:cTn id="93" dur="500"/>
                                            <p:tgtEl>
                                              <p:spTgt spid="80"/>
                                            </p:tgtEl>
                                          </p:cBhvr>
                                        </p:animEffect>
                                      </p:childTnLst>
                                    </p:cTn>
                                  </p:par>
                                </p:childTnLst>
                              </p:cTn>
                            </p:par>
                            <p:par>
                              <p:cTn id="94" fill="hold">
                                <p:stCondLst>
                                  <p:cond delay="500"/>
                                </p:stCondLst>
                                <p:childTnLst>
                                  <p:par>
                                    <p:cTn id="95" presetID="2" presetClass="entr" presetSubtype="2" fill="hold" grpId="0" nodeType="afterEffect">
                                      <p:stCondLst>
                                        <p:cond delay="0"/>
                                      </p:stCondLst>
                                      <p:iterate type="lt">
                                        <p:tmPct val="10000"/>
                                      </p:iterate>
                                      <p:childTnLst>
                                        <p:set>
                                          <p:cBhvr>
                                            <p:cTn id="96" dur="1" fill="hold">
                                              <p:stCondLst>
                                                <p:cond delay="0"/>
                                              </p:stCondLst>
                                            </p:cTn>
                                            <p:tgtEl>
                                              <p:spTgt spid="78"/>
                                            </p:tgtEl>
                                            <p:attrNameLst>
                                              <p:attrName>style.visibility</p:attrName>
                                            </p:attrNameLst>
                                          </p:cBhvr>
                                          <p:to>
                                            <p:strVal val="visible"/>
                                          </p:to>
                                        </p:set>
                                        <p:anim calcmode="lin" valueType="num">
                                          <p:cBhvr additive="base">
                                            <p:cTn id="97" dur="1000" fill="hold"/>
                                            <p:tgtEl>
                                              <p:spTgt spid="78"/>
                                            </p:tgtEl>
                                            <p:attrNameLst>
                                              <p:attrName>ppt_x</p:attrName>
                                            </p:attrNameLst>
                                          </p:cBhvr>
                                          <p:tavLst>
                                            <p:tav tm="0">
                                              <p:val>
                                                <p:strVal val="1+#ppt_w/2"/>
                                              </p:val>
                                            </p:tav>
                                            <p:tav tm="100000">
                                              <p:val>
                                                <p:strVal val="#ppt_x"/>
                                              </p:val>
                                            </p:tav>
                                          </p:tavLst>
                                        </p:anim>
                                        <p:anim calcmode="lin" valueType="num">
                                          <p:cBhvr additive="base">
                                            <p:cTn id="9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childTnLst>
                              </p:cTn>
                            </p:par>
                            <p:par>
                              <p:cTn id="104" fill="hold">
                                <p:stCondLst>
                                  <p:cond delay="500"/>
                                </p:stCondLst>
                                <p:childTnLst>
                                  <p:par>
                                    <p:cTn id="105" presetID="2" presetClass="entr" presetSubtype="2" fill="hold" grpId="0" nodeType="afterEffect">
                                      <p:stCondLst>
                                        <p:cond delay="0"/>
                                      </p:stCondLst>
                                      <p:iterate type="lt">
                                        <p:tmPct val="10000"/>
                                      </p:iterate>
                                      <p:childTnLst>
                                        <p:set>
                                          <p:cBhvr>
                                            <p:cTn id="106" dur="1" fill="hold">
                                              <p:stCondLst>
                                                <p:cond delay="0"/>
                                              </p:stCondLst>
                                            </p:cTn>
                                            <p:tgtEl>
                                              <p:spTgt spid="82"/>
                                            </p:tgtEl>
                                            <p:attrNameLst>
                                              <p:attrName>style.visibility</p:attrName>
                                            </p:attrNameLst>
                                          </p:cBhvr>
                                          <p:to>
                                            <p:strVal val="visible"/>
                                          </p:to>
                                        </p:set>
                                        <p:anim calcmode="lin" valueType="num">
                                          <p:cBhvr additive="base">
                                            <p:cTn id="107" dur="1000" fill="hold"/>
                                            <p:tgtEl>
                                              <p:spTgt spid="82"/>
                                            </p:tgtEl>
                                            <p:attrNameLst>
                                              <p:attrName>ppt_x</p:attrName>
                                            </p:attrNameLst>
                                          </p:cBhvr>
                                          <p:tavLst>
                                            <p:tav tm="0">
                                              <p:val>
                                                <p:strVal val="1+#ppt_w/2"/>
                                              </p:val>
                                            </p:tav>
                                            <p:tav tm="100000">
                                              <p:val>
                                                <p:strVal val="#ppt_x"/>
                                              </p:val>
                                            </p:tav>
                                          </p:tavLst>
                                        </p:anim>
                                        <p:anim calcmode="lin" valueType="num">
                                          <p:cBhvr additive="base">
                                            <p:cTn id="10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1" grpId="0" animBg="1"/>
          <p:bldP spid="61" grpId="1" animBg="1"/>
          <p:bldP spid="61" grpId="2" animBg="1"/>
          <p:bldP spid="74" grpId="0" animBg="1"/>
          <p:bldP spid="74" grpId="1" animBg="1"/>
          <p:bldP spid="74" grpId="2" animBg="1"/>
          <p:bldP spid="78" grpId="0"/>
          <p:bldP spid="81" grpId="0" animBg="1"/>
          <p:bldP spid="8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7" name="椭圆 6"/>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8" name="椭圆 7"/>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文本框 26"/>
          <p:cNvSpPr txBox="1"/>
          <p:nvPr/>
        </p:nvSpPr>
        <p:spPr>
          <a:xfrm>
            <a:off x="2389587" y="2439862"/>
            <a:ext cx="2078830"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绪论</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3863680" y="1565262"/>
            <a:ext cx="476412" cy="438582"/>
          </a:xfrm>
          <a:prstGeom prst="rect">
            <a:avLst/>
          </a:prstGeom>
        </p:spPr>
        <p:txBody>
          <a:bodyPr wrap="none">
            <a:spAutoFit/>
          </a:bodyPr>
          <a:lstStyle/>
          <a:p>
            <a:pPr algn="ctr"/>
            <a:r>
              <a:rPr lang="en-US" altLang="zh-CN" sz="2250" b="1" dirty="0"/>
              <a:t>01</a:t>
            </a:r>
            <a:endParaRPr lang="zh-CN" altLang="en-US" sz="2250" b="1" dirty="0"/>
          </a:p>
        </p:txBody>
      </p:sp>
      <p:sp>
        <p:nvSpPr>
          <p:cNvPr id="12" name="圆角矩形 11"/>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3" name="直接连接符 12"/>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19"/>
          <p:cNvSpPr txBox="1"/>
          <p:nvPr/>
        </p:nvSpPr>
        <p:spPr>
          <a:xfrm>
            <a:off x="2514696" y="1489028"/>
            <a:ext cx="1752404" cy="605918"/>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400" dirty="0" smtClean="0">
                <a:latin typeface="+mj-ea"/>
                <a:ea typeface="+mj-ea"/>
              </a:rPr>
              <a:t>研究背景</a:t>
            </a:r>
            <a:endParaRPr lang="zh-CN" altLang="en-US" sz="2400" dirty="0">
              <a:latin typeface="+mj-ea"/>
              <a:ea typeface="+mj-ea"/>
            </a:endParaRPr>
          </a:p>
        </p:txBody>
      </p:sp>
      <p:cxnSp>
        <p:nvCxnSpPr>
          <p:cNvPr id="72" name="直接连接符 71"/>
          <p:cNvCxnSpPr/>
          <p:nvPr/>
        </p:nvCxnSpPr>
        <p:spPr bwMode="auto">
          <a:xfrm>
            <a:off x="1877425" y="2295144"/>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cxnSp>
        <p:nvCxnSpPr>
          <p:cNvPr id="77" name="直接连接符 76"/>
          <p:cNvCxnSpPr/>
          <p:nvPr/>
        </p:nvCxnSpPr>
        <p:spPr bwMode="auto">
          <a:xfrm>
            <a:off x="1877425" y="3224984"/>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grpSp>
        <p:nvGrpSpPr>
          <p:cNvPr id="79" name="组合 78"/>
          <p:cNvGrpSpPr/>
          <p:nvPr/>
        </p:nvGrpSpPr>
        <p:grpSpPr>
          <a:xfrm>
            <a:off x="1710313" y="1471749"/>
            <a:ext cx="633401" cy="633317"/>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1" name="椭圆 8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83" name="组合 82"/>
          <p:cNvGrpSpPr/>
          <p:nvPr/>
        </p:nvGrpSpPr>
        <p:grpSpPr>
          <a:xfrm>
            <a:off x="1695133" y="2441366"/>
            <a:ext cx="633401" cy="633317"/>
            <a:chOff x="304800" y="673100"/>
            <a:chExt cx="4000500" cy="4000500"/>
          </a:xfrm>
          <a:effectLst>
            <a:outerShdw blurRad="444500" dist="2540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5" name="椭圆 8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87" name="组合 86"/>
          <p:cNvGrpSpPr/>
          <p:nvPr/>
        </p:nvGrpSpPr>
        <p:grpSpPr>
          <a:xfrm>
            <a:off x="1648221" y="3435092"/>
            <a:ext cx="633401" cy="633317"/>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26" name="TextBox 19"/>
          <p:cNvSpPr txBox="1"/>
          <p:nvPr/>
        </p:nvSpPr>
        <p:spPr>
          <a:xfrm>
            <a:off x="2488370" y="2449613"/>
            <a:ext cx="1752404" cy="605918"/>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400" dirty="0" smtClean="0">
                <a:latin typeface="+mj-ea"/>
                <a:ea typeface="+mj-ea"/>
              </a:rPr>
              <a:t>国内外现状</a:t>
            </a:r>
            <a:endParaRPr lang="zh-CN" altLang="en-US" sz="2400" dirty="0">
              <a:latin typeface="+mj-ea"/>
              <a:ea typeface="+mj-ea"/>
            </a:endParaRPr>
          </a:p>
        </p:txBody>
      </p:sp>
      <p:sp>
        <p:nvSpPr>
          <p:cNvPr id="27" name="TextBox 19"/>
          <p:cNvSpPr txBox="1"/>
          <p:nvPr/>
        </p:nvSpPr>
        <p:spPr>
          <a:xfrm>
            <a:off x="2540443" y="3454087"/>
            <a:ext cx="1752404" cy="605918"/>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400" dirty="0" smtClean="0">
                <a:latin typeface="+mj-ea"/>
                <a:ea typeface="+mj-ea"/>
              </a:rPr>
              <a:t>研究内容</a:t>
            </a:r>
            <a:endParaRPr lang="zh-CN" altLang="en-US" sz="2400" dirty="0">
              <a:latin typeface="+mj-ea"/>
              <a:ea typeface="+mj-ea"/>
            </a:endParaRPr>
          </a:p>
        </p:txBody>
      </p:sp>
      <p:sp>
        <p:nvSpPr>
          <p:cNvPr id="66" name="矩形 65"/>
          <p:cNvSpPr/>
          <p:nvPr/>
        </p:nvSpPr>
        <p:spPr>
          <a:xfrm>
            <a:off x="0" y="0"/>
            <a:ext cx="6858000" cy="453791"/>
          </a:xfrm>
          <a:prstGeom prst="rect">
            <a:avLst/>
          </a:prstGeom>
          <a:gradFill flip="none" rotWithShape="1">
            <a:gsLst>
              <a:gs pos="0">
                <a:srgbClr val="A2A2A2">
                  <a:tint val="66000"/>
                  <a:satMod val="160000"/>
                </a:srgbClr>
              </a:gs>
              <a:gs pos="50000">
                <a:srgbClr val="A2A2A2">
                  <a:tint val="44500"/>
                  <a:satMod val="160000"/>
                </a:srgbClr>
              </a:gs>
              <a:gs pos="100000">
                <a:srgbClr val="A2A2A2">
                  <a:tint val="23500"/>
                  <a:satMod val="160000"/>
                </a:srgbClr>
              </a:gs>
            </a:gsLst>
            <a:lin ang="16200000" scaled="1"/>
            <a:tileRect/>
          </a:gra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10539" y="97061"/>
            <a:ext cx="1237387" cy="35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13398" y="52290"/>
            <a:ext cx="1233633" cy="338554"/>
          </a:xfrm>
          <a:prstGeom prst="rect">
            <a:avLst/>
          </a:prstGeom>
          <a:noFill/>
        </p:spPr>
        <p:txBody>
          <a:bodyPr wrap="square" rtlCol="0">
            <a:spAutoFit/>
          </a:bodyPr>
          <a:lstStyle/>
          <a:p>
            <a:pPr algn="ctr"/>
            <a:r>
              <a:rPr lang="zh-CN" altLang="en-US" sz="1600" spc="300" dirty="0">
                <a:solidFill>
                  <a:schemeClr val="bg1">
                    <a:lumMod val="10000"/>
                  </a:schemeClr>
                </a:solidFill>
                <a:latin typeface="微软雅黑" panose="020B0503020204020204" pitchFamily="34" charset="-122"/>
                <a:ea typeface="微软雅黑" panose="020B0503020204020204" pitchFamily="34" charset="-122"/>
              </a:rPr>
              <a:t>论文绪论</a:t>
            </a:r>
            <a:endParaRPr lang="zh-HK" altLang="en-US" sz="1600" spc="300" dirty="0">
              <a:solidFill>
                <a:schemeClr val="bg1">
                  <a:lumMod val="10000"/>
                </a:schemeClr>
              </a:solidFill>
              <a:latin typeface="微软雅黑" panose="020B0503020204020204" pitchFamily="34" charset="-122"/>
              <a:ea typeface="微软雅黑" panose="020B0503020204020204" pitchFamily="34" charset="-122"/>
            </a:endParaRPr>
          </a:p>
        </p:txBody>
      </p:sp>
      <p:cxnSp>
        <p:nvCxnSpPr>
          <p:cNvPr id="69" name="直接连接符 68"/>
          <p:cNvCxnSpPr/>
          <p:nvPr/>
        </p:nvCxnSpPr>
        <p:spPr>
          <a:xfrm>
            <a:off x="1124744" y="3586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125017" y="57617"/>
            <a:ext cx="1209423" cy="338554"/>
          </a:xfrm>
          <a:prstGeom prst="rect">
            <a:avLst/>
          </a:prstGeom>
          <a:noFill/>
        </p:spPr>
        <p:txBody>
          <a:bodyPr wrap="square" rtlCol="0">
            <a:spAutoFit/>
          </a:bodyPr>
          <a:lstStyle/>
          <a:p>
            <a:pPr algn="ctr"/>
            <a:r>
              <a:rPr lang="zh-CN" altLang="en-US" sz="1600" spc="300" dirty="0" smtClean="0">
                <a:solidFill>
                  <a:schemeClr val="bg1"/>
                </a:solidFill>
                <a:latin typeface="微软雅黑" panose="020B0503020204020204" pitchFamily="34" charset="-122"/>
                <a:ea typeface="微软雅黑" panose="020B0503020204020204" pitchFamily="34" charset="-122"/>
              </a:rPr>
              <a:t>原理研究</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2241103" y="57617"/>
            <a:ext cx="1159223" cy="338554"/>
          </a:xfrm>
          <a:prstGeom prst="rect">
            <a:avLst/>
          </a:prstGeom>
          <a:noFill/>
        </p:spPr>
        <p:txBody>
          <a:bodyPr wrap="square" rtlCol="0">
            <a:spAutoFit/>
          </a:bodyPr>
          <a:lstStyle/>
          <a:p>
            <a:r>
              <a:rPr lang="zh-CN" altLang="en-US" sz="1600"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3424353" y="52290"/>
            <a:ext cx="1295400" cy="338554"/>
          </a:xfrm>
          <a:prstGeom prst="rect">
            <a:avLst/>
          </a:prstGeom>
          <a:noFill/>
        </p:spPr>
        <p:txBody>
          <a:bodyPr wrap="square" rtlCol="0">
            <a:spAutoFit/>
          </a:bodyPr>
          <a:lstStyle/>
          <a:p>
            <a:r>
              <a:rPr lang="zh-CN" altLang="en-US" sz="1600" spc="300" dirty="0" smtClean="0">
                <a:solidFill>
                  <a:schemeClr val="bg1"/>
                </a:solidFill>
                <a:latin typeface="微软雅黑" panose="020B0503020204020204" pitchFamily="34" charset="-122"/>
                <a:ea typeface="微软雅黑" panose="020B0503020204020204" pitchFamily="34" charset="-122"/>
              </a:rPr>
              <a:t>无线传输</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4603866" y="43925"/>
            <a:ext cx="1186957" cy="338554"/>
          </a:xfrm>
          <a:prstGeom prst="rect">
            <a:avLst/>
          </a:prstGeom>
          <a:noFill/>
        </p:spPr>
        <p:txBody>
          <a:bodyPr wrap="square" rtlCol="0">
            <a:spAutoFit/>
          </a:bodyPr>
          <a:lstStyle/>
          <a:p>
            <a:r>
              <a:rPr lang="zh-CN" altLang="en-US" sz="1600" spc="300" dirty="0" smtClean="0">
                <a:solidFill>
                  <a:schemeClr val="bg1"/>
                </a:solidFill>
                <a:latin typeface="微软雅黑" panose="020B0503020204020204" pitchFamily="34" charset="-122"/>
                <a:ea typeface="微软雅黑" panose="020B0503020204020204" pitchFamily="34" charset="-122"/>
              </a:rPr>
              <a:t>试验分析</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5719278" y="56311"/>
            <a:ext cx="1161054" cy="338554"/>
          </a:xfrm>
          <a:prstGeom prst="rect">
            <a:avLst/>
          </a:prstGeom>
          <a:noFill/>
        </p:spPr>
        <p:txBody>
          <a:bodyPr wrap="square" rtlCol="0">
            <a:spAutoFit/>
          </a:bodyPr>
          <a:lstStyle/>
          <a:p>
            <a:r>
              <a:rPr lang="zh-CN" altLang="en-US" sz="1600"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z="1600" spc="3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2281622" y="5647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400326" y="4613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581128" y="4423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733838" y="3586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00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33756" y="-6449"/>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研究背景</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547549"/>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72220" y="1600147"/>
            <a:ext cx="1508920" cy="1508920"/>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p:nvGrpSpPr>
        <p:grpSpPr>
          <a:xfrm>
            <a:off x="2079519" y="1600147"/>
            <a:ext cx="1508920" cy="1508920"/>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3" name="组合 22"/>
          <p:cNvGrpSpPr/>
          <p:nvPr/>
        </p:nvGrpSpPr>
        <p:grpSpPr>
          <a:xfrm>
            <a:off x="3286819" y="1600147"/>
            <a:ext cx="1508920" cy="150892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p:nvGrpSpPr>
        <p:grpSpPr>
          <a:xfrm>
            <a:off x="4494120" y="1600147"/>
            <a:ext cx="1508920" cy="1508920"/>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9" name="TextBox 28"/>
          <p:cNvSpPr txBox="1"/>
          <p:nvPr/>
        </p:nvSpPr>
        <p:spPr>
          <a:xfrm>
            <a:off x="1268762"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0" name="TextBox 29"/>
          <p:cNvSpPr txBox="1"/>
          <p:nvPr/>
        </p:nvSpPr>
        <p:spPr>
          <a:xfrm>
            <a:off x="2435932"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1" name="TextBox 30"/>
          <p:cNvSpPr txBox="1"/>
          <p:nvPr/>
        </p:nvSpPr>
        <p:spPr>
          <a:xfrm>
            <a:off x="3669778"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2" name="TextBox 31"/>
          <p:cNvSpPr txBox="1"/>
          <p:nvPr/>
        </p:nvSpPr>
        <p:spPr>
          <a:xfrm>
            <a:off x="4875047"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3" name="椭圆 32"/>
          <p:cNvSpPr/>
          <p:nvPr/>
        </p:nvSpPr>
        <p:spPr>
          <a:xfrm>
            <a:off x="3431288" y="2839655"/>
            <a:ext cx="375681" cy="375681"/>
          </a:xfrm>
          <a:prstGeom prst="ellipse">
            <a:avLst/>
          </a:prstGeom>
          <a:solidFill>
            <a:schemeClr val="bg1">
              <a:lumMod val="8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a:off x="4288037" y="3007890"/>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a:off x="1914199" y="3008159"/>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a:off x="1691949" y="3096913"/>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a:off x="4631640" y="3011654"/>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椭圆 37"/>
          <p:cNvSpPr/>
          <p:nvPr/>
        </p:nvSpPr>
        <p:spPr>
          <a:xfrm>
            <a:off x="2296685" y="3006025"/>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4914960" y="3104580"/>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椭圆 39"/>
          <p:cNvSpPr/>
          <p:nvPr/>
        </p:nvSpPr>
        <p:spPr>
          <a:xfrm>
            <a:off x="2887750" y="3031981"/>
            <a:ext cx="187841" cy="187841"/>
          </a:xfrm>
          <a:prstGeom prst="ellipse">
            <a:avLst/>
          </a:prstGeom>
          <a:solidFill>
            <a:schemeClr val="bg1">
              <a:lumMod val="8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a:off x="5045238" y="300692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a:off x="3113669" y="3012969"/>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a:off x="5519808" y="3049821"/>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椭圆 43"/>
          <p:cNvSpPr/>
          <p:nvPr/>
        </p:nvSpPr>
        <p:spPr>
          <a:xfrm>
            <a:off x="4425558" y="2870051"/>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a:off x="1552771" y="3104793"/>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椭圆 45"/>
          <p:cNvSpPr/>
          <p:nvPr/>
        </p:nvSpPr>
        <p:spPr>
          <a:xfrm>
            <a:off x="3379768" y="2897124"/>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a:off x="2404525" y="2966009"/>
            <a:ext cx="241613" cy="241613"/>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a:off x="3806970" y="3005562"/>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a:off x="905152" y="3008061"/>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椭圆 49"/>
          <p:cNvSpPr/>
          <p:nvPr/>
        </p:nvSpPr>
        <p:spPr>
          <a:xfrm>
            <a:off x="691243" y="3106484"/>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椭圆 65"/>
          <p:cNvSpPr/>
          <p:nvPr/>
        </p:nvSpPr>
        <p:spPr>
          <a:xfrm>
            <a:off x="2079264" y="2870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椭圆 66"/>
          <p:cNvSpPr/>
          <p:nvPr/>
        </p:nvSpPr>
        <p:spPr>
          <a:xfrm>
            <a:off x="1267985" y="3047859"/>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椭圆 67"/>
          <p:cNvSpPr/>
          <p:nvPr/>
        </p:nvSpPr>
        <p:spPr>
          <a:xfrm>
            <a:off x="4645119" y="2902520"/>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椭圆 68"/>
          <p:cNvSpPr/>
          <p:nvPr/>
        </p:nvSpPr>
        <p:spPr>
          <a:xfrm>
            <a:off x="5797847" y="300109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TextBox 69"/>
          <p:cNvSpPr txBox="1"/>
          <p:nvPr/>
        </p:nvSpPr>
        <p:spPr>
          <a:xfrm>
            <a:off x="1742688" y="3625520"/>
            <a:ext cx="3365733" cy="519373"/>
          </a:xfrm>
          <a:prstGeom prst="rect">
            <a:avLst/>
          </a:prstGeom>
          <a:noFill/>
        </p:spPr>
        <p:txBody>
          <a:bodyPr wrap="square" lIns="0" tIns="0" rIns="0" bIns="0" rtlCol="0">
            <a:spAutoFit/>
          </a:bodyPr>
          <a:lstStyle/>
          <a:p>
            <a:pPr algn="just">
              <a:lnSpc>
                <a:spcPct val="150000"/>
              </a:lnSpc>
            </a:pPr>
            <a:r>
              <a:rPr lang="zh-CN" altLang="en-US" sz="750" dirty="0">
                <a:latin typeface="微软雅黑 Light" pitchFamily="34" charset="-122"/>
                <a:ea typeface="微软雅黑 Light" pitchFamily="34" charset="-122"/>
              </a:rPr>
              <a:t>点击输入简要文字内容，文字内容需概括精炼，不用多余的文字修饰，言简意赅的说明分项内容。点击输入简要文字内容，文字内容需概括精炼，不用多余的文字修饰，言简意赅的说明分项内容</a:t>
            </a:r>
            <a:r>
              <a:rPr lang="en-US" altLang="zh-CN" sz="750" dirty="0">
                <a:latin typeface="微软雅黑 Light" pitchFamily="34" charset="-122"/>
                <a:ea typeface="微软雅黑 Light" pitchFamily="34" charset="-122"/>
              </a:rPr>
              <a:t>……</a:t>
            </a:r>
          </a:p>
        </p:txBody>
      </p:sp>
      <p:sp>
        <p:nvSpPr>
          <p:cNvPr id="71" name="Freeform 5"/>
          <p:cNvSpPr>
            <a:spLocks/>
          </p:cNvSpPr>
          <p:nvPr/>
        </p:nvSpPr>
        <p:spPr bwMode="auto">
          <a:xfrm>
            <a:off x="1513512" y="3628996"/>
            <a:ext cx="133290" cy="54702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ea typeface="微软雅黑" pitchFamily="34" charset="-122"/>
            </a:endParaRPr>
          </a:p>
        </p:txBody>
      </p:sp>
      <p:sp>
        <p:nvSpPr>
          <p:cNvPr id="72" name="Freeform 5"/>
          <p:cNvSpPr>
            <a:spLocks/>
          </p:cNvSpPr>
          <p:nvPr/>
        </p:nvSpPr>
        <p:spPr bwMode="auto">
          <a:xfrm flipH="1">
            <a:off x="5217960" y="3597866"/>
            <a:ext cx="133290" cy="54702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ea typeface="微软雅黑" pitchFamily="34" charset="-122"/>
            </a:endParaRPr>
          </a:p>
        </p:txBody>
      </p:sp>
      <p:sp>
        <p:nvSpPr>
          <p:cNvPr id="53" name="椭圆 52"/>
          <p:cNvSpPr/>
          <p:nvPr/>
        </p:nvSpPr>
        <p:spPr>
          <a:xfrm>
            <a:off x="90332" y="115501"/>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4" name="矩形 53"/>
          <p:cNvSpPr/>
          <p:nvPr/>
        </p:nvSpPr>
        <p:spPr>
          <a:xfrm>
            <a:off x="134549" y="189133"/>
            <a:ext cx="476412" cy="438582"/>
          </a:xfrm>
          <a:prstGeom prst="rect">
            <a:avLst/>
          </a:prstGeom>
        </p:spPr>
        <p:txBody>
          <a:bodyPr wrap="none">
            <a:spAutoFit/>
          </a:bodyPr>
          <a:lstStyle/>
          <a:p>
            <a:pPr algn="ctr"/>
            <a:r>
              <a:rPr lang="en-US" altLang="zh-CN" sz="2250" b="1" dirty="0"/>
              <a:t>01</a:t>
            </a:r>
            <a:endParaRPr lang="zh-CN" altLang="en-US" sz="2250" b="1" dirty="0"/>
          </a:p>
        </p:txBody>
      </p:sp>
    </p:spTree>
    <p:extLst>
      <p:ext uri="{BB962C8B-B14F-4D97-AF65-F5344CB8AC3E}">
        <p14:creationId xmlns:p14="http://schemas.microsoft.com/office/powerpoint/2010/main" val="1858109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18814" y="2066"/>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国内外现状</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210567" y="147813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544366" y="182527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9" name="Group 30"/>
          <p:cNvGrpSpPr/>
          <p:nvPr/>
        </p:nvGrpSpPr>
        <p:grpSpPr>
          <a:xfrm>
            <a:off x="2125086" y="1966557"/>
            <a:ext cx="432106" cy="368824"/>
            <a:chOff x="3440113" y="1050925"/>
            <a:chExt cx="390525" cy="333376"/>
          </a:xfrm>
          <a:solidFill>
            <a:srgbClr val="FF0000"/>
          </a:solidFill>
        </p:grpSpPr>
        <p:sp>
          <p:nvSpPr>
            <p:cNvPr id="30"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6" name="矩形 1"/>
          <p:cNvSpPr>
            <a:spLocks noChangeArrowheads="1"/>
          </p:cNvSpPr>
          <p:nvPr/>
        </p:nvSpPr>
        <p:spPr bwMode="auto">
          <a:xfrm>
            <a:off x="1748431" y="2391212"/>
            <a:ext cx="1176858" cy="6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675" dirty="0">
                <a:solidFill>
                  <a:srgbClr val="595959"/>
                </a:solidFill>
                <a:latin typeface="微软雅黑" panose="020B0503020204020204" pitchFamily="34" charset="-122"/>
                <a:ea typeface="微软雅黑" panose="020B0503020204020204" pitchFamily="34" charset="-122"/>
              </a:rPr>
              <a:t>此处添加标题内容点击此处添加内容点击此处添加内容此处添加标题内容点击此处添加内容点击此处添加内容</a:t>
            </a:r>
            <a:endParaRPr lang="zh-CN" altLang="zh-CN" sz="675" dirty="0">
              <a:solidFill>
                <a:srgbClr val="595959"/>
              </a:solidFill>
              <a:latin typeface="微软雅黑" panose="020B0503020204020204" pitchFamily="34" charset="-122"/>
              <a:ea typeface="微软雅黑" panose="020B0503020204020204" pitchFamily="34" charset="-122"/>
            </a:endParaRPr>
          </a:p>
        </p:txBody>
      </p:sp>
      <p:sp>
        <p:nvSpPr>
          <p:cNvPr id="37" name="TextBox 28"/>
          <p:cNvSpPr txBox="1"/>
          <p:nvPr/>
        </p:nvSpPr>
        <p:spPr>
          <a:xfrm>
            <a:off x="4347587" y="2392529"/>
            <a:ext cx="2058263" cy="282771"/>
          </a:xfrm>
          <a:prstGeom prst="rect">
            <a:avLst/>
          </a:prstGeom>
          <a:noFill/>
        </p:spPr>
        <p:txBody>
          <a:bodyPr wrap="square" lIns="51435" tIns="25718" rIns="51435" bIns="25718" rtlCol="0">
            <a:spAutoFit/>
          </a:bodyPr>
          <a:lstStyle/>
          <a:p>
            <a:r>
              <a:rPr lang="zh-CN" altLang="en-US" sz="1500" dirty="0">
                <a:latin typeface="微软雅黑" pitchFamily="34" charset="-122"/>
                <a:ea typeface="微软雅黑" pitchFamily="34" charset="-122"/>
              </a:rPr>
              <a:t>相关标题文字</a:t>
            </a:r>
          </a:p>
        </p:txBody>
      </p:sp>
      <p:sp>
        <p:nvSpPr>
          <p:cNvPr id="38" name="TextBox 22"/>
          <p:cNvSpPr txBox="1"/>
          <p:nvPr/>
        </p:nvSpPr>
        <p:spPr>
          <a:xfrm>
            <a:off x="4366286" y="2746213"/>
            <a:ext cx="2102170" cy="963951"/>
          </a:xfrm>
          <a:prstGeom prst="rect">
            <a:avLst/>
          </a:prstGeom>
          <a:noFill/>
        </p:spPr>
        <p:txBody>
          <a:bodyPr wrap="square" lIns="49371" tIns="24686" rIns="49371" bIns="24686"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defRPr/>
            </a:pPr>
            <a:r>
              <a:rPr lang="zh-CN" altLang="en-US" sz="825" kern="0" noProof="1">
                <a:solidFill>
                  <a:schemeClr val="tx1">
                    <a:lumMod val="65000"/>
                    <a:lumOff val="35000"/>
                  </a:schemeClr>
                </a:solidFil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825" kern="0" noProof="1">
              <a:solidFill>
                <a:schemeClr val="tx1">
                  <a:lumMod val="65000"/>
                  <a:lumOff val="35000"/>
                </a:schemeClr>
              </a:solidFill>
            </a:endParaRPr>
          </a:p>
        </p:txBody>
      </p:sp>
      <p:grpSp>
        <p:nvGrpSpPr>
          <p:cNvPr id="39" name="组合 38"/>
          <p:cNvGrpSpPr/>
          <p:nvPr/>
        </p:nvGrpSpPr>
        <p:grpSpPr>
          <a:xfrm>
            <a:off x="609104" y="182006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2971083" y="196445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5" name="组合 44"/>
          <p:cNvGrpSpPr/>
          <p:nvPr/>
        </p:nvGrpSpPr>
        <p:grpSpPr>
          <a:xfrm>
            <a:off x="3576950" y="2392530"/>
            <a:ext cx="105911" cy="10589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252958" y="123068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51" name="直接连接符​​ 14"/>
          <p:cNvCxnSpPr/>
          <p:nvPr/>
        </p:nvCxnSpPr>
        <p:spPr>
          <a:xfrm>
            <a:off x="728700" y="55927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90332" y="127224"/>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8" name="矩形 57"/>
          <p:cNvSpPr/>
          <p:nvPr/>
        </p:nvSpPr>
        <p:spPr>
          <a:xfrm>
            <a:off x="134549" y="200856"/>
            <a:ext cx="476412" cy="438582"/>
          </a:xfrm>
          <a:prstGeom prst="rect">
            <a:avLst/>
          </a:prstGeom>
        </p:spPr>
        <p:txBody>
          <a:bodyPr wrap="none">
            <a:spAutoFit/>
          </a:bodyPr>
          <a:lstStyle/>
          <a:p>
            <a:pPr algn="ctr"/>
            <a:r>
              <a:rPr lang="en-US" altLang="zh-CN" sz="2250" b="1" dirty="0"/>
              <a:t>01</a:t>
            </a:r>
            <a:endParaRPr lang="zh-CN" altLang="en-US" sz="2250" b="1" dirty="0"/>
          </a:p>
        </p:txBody>
      </p:sp>
    </p:spTree>
    <p:extLst>
      <p:ext uri="{BB962C8B-B14F-4D97-AF65-F5344CB8AC3E}">
        <p14:creationId xmlns:p14="http://schemas.microsoft.com/office/powerpoint/2010/main" val="426539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35230" y="2513"/>
            <a:ext cx="2552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en-US" altLang="zh-CN" sz="1500" dirty="0" smtClean="0">
              <a:solidFill>
                <a:schemeClr val="accent1"/>
              </a:solidFill>
              <a:latin typeface="微软雅黑" panose="020B0503020204020204" pitchFamily="34" charset="-122"/>
              <a:ea typeface="微软雅黑" panose="020B0503020204020204" pitchFamily="34" charset="-122"/>
            </a:endParaRPr>
          </a:p>
          <a:p>
            <a:r>
              <a:rPr lang="zh-CN" altLang="en-US" sz="1500" dirty="0" smtClean="0">
                <a:solidFill>
                  <a:schemeClr val="accent1"/>
                </a:solidFill>
                <a:latin typeface="微软雅黑" panose="020B0503020204020204" pitchFamily="34" charset="-122"/>
                <a:ea typeface="微软雅黑" panose="020B0503020204020204" pitchFamily="34" charset="-122"/>
              </a:rPr>
              <a:t>研究内容</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561733"/>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700808" y="2830038"/>
            <a:ext cx="3848779" cy="342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713" tIns="19856" rIns="39713" bIns="19856" rtlCol="0" anchor="ctr"/>
          <a:lstStyle/>
          <a:p>
            <a:pPr algn="ctr"/>
            <a:endParaRPr lang="zh-CN" altLang="en-US" sz="1350">
              <a:latin typeface="+mj-ea"/>
              <a:ea typeface="+mj-ea"/>
            </a:endParaRPr>
          </a:p>
        </p:txBody>
      </p:sp>
      <p:sp>
        <p:nvSpPr>
          <p:cNvPr id="54" name="矩形 53"/>
          <p:cNvSpPr/>
          <p:nvPr/>
        </p:nvSpPr>
        <p:spPr>
          <a:xfrm>
            <a:off x="1700808" y="1707654"/>
            <a:ext cx="3771979" cy="400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713" tIns="19856" rIns="39713" bIns="19856" rtlCol="0" anchor="ctr"/>
          <a:lstStyle/>
          <a:p>
            <a:pPr algn="ctr"/>
            <a:endParaRPr lang="zh-CN" altLang="en-US" sz="1350">
              <a:latin typeface="+mj-ea"/>
              <a:ea typeface="+mj-ea"/>
            </a:endParaRPr>
          </a:p>
        </p:txBody>
      </p:sp>
      <p:sp>
        <p:nvSpPr>
          <p:cNvPr id="55" name="TextBox 54"/>
          <p:cNvSpPr txBox="1"/>
          <p:nvPr/>
        </p:nvSpPr>
        <p:spPr>
          <a:xfrm>
            <a:off x="1844825" y="1774476"/>
            <a:ext cx="3627962" cy="580248"/>
          </a:xfrm>
          <a:prstGeom prst="rect">
            <a:avLst/>
          </a:prstGeom>
          <a:noFill/>
        </p:spPr>
        <p:txBody>
          <a:bodyPr wrap="square" lIns="39713" tIns="19856" rIns="39713" bIns="19856" rtlCol="0">
            <a:spAutoFit/>
          </a:bodyPr>
          <a:lstStyle/>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您的内容打在这里，或者通过复制您的文本后，在此框中选择粘贴，并选择只保留文字。您的内容打在这里，或者通过复制您的文本后，在此框中选择粘贴，并选择只保留文字。</a:t>
            </a:r>
            <a:endParaRPr lang="en-US" altLang="zh-CN" sz="675" dirty="0">
              <a:solidFill>
                <a:schemeClr val="tx1">
                  <a:lumMod val="65000"/>
                  <a:lumOff val="35000"/>
                </a:schemeClr>
              </a:solidFill>
              <a:latin typeface="+mj-ea"/>
              <a:ea typeface="+mj-ea"/>
            </a:endParaRPr>
          </a:p>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a:t>
            </a:r>
          </a:p>
        </p:txBody>
      </p:sp>
      <p:sp>
        <p:nvSpPr>
          <p:cNvPr id="56" name="TextBox 55"/>
          <p:cNvSpPr txBox="1"/>
          <p:nvPr/>
        </p:nvSpPr>
        <p:spPr>
          <a:xfrm>
            <a:off x="1844825" y="2904048"/>
            <a:ext cx="3627962" cy="580248"/>
          </a:xfrm>
          <a:prstGeom prst="rect">
            <a:avLst/>
          </a:prstGeom>
          <a:noFill/>
        </p:spPr>
        <p:txBody>
          <a:bodyPr wrap="square" lIns="39713" tIns="19856" rIns="39713" bIns="19856" rtlCol="0">
            <a:spAutoFit/>
          </a:bodyPr>
          <a:lstStyle/>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您的内容打在这里，或者通过复制您的文本后，在此框中选择粘贴，并选择只保留文字。您的内容打在这里，或者通过复制您的文本后，在此框中选择粘贴，并选择只保留文字。</a:t>
            </a:r>
            <a:endParaRPr lang="en-US" altLang="zh-CN" sz="675" dirty="0">
              <a:solidFill>
                <a:schemeClr val="tx1">
                  <a:lumMod val="65000"/>
                  <a:lumOff val="35000"/>
                </a:schemeClr>
              </a:solidFill>
              <a:latin typeface="+mj-ea"/>
              <a:ea typeface="+mj-ea"/>
            </a:endParaRPr>
          </a:p>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a:t>
            </a:r>
          </a:p>
        </p:txBody>
      </p:sp>
      <p:grpSp>
        <p:nvGrpSpPr>
          <p:cNvPr id="62" name="组合 61"/>
          <p:cNvGrpSpPr/>
          <p:nvPr/>
        </p:nvGrpSpPr>
        <p:grpSpPr>
          <a:xfrm>
            <a:off x="1245953" y="2575494"/>
            <a:ext cx="454855" cy="478567"/>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sp>
          <p:nvSpPr>
            <p:cNvPr id="64" name="椭圆 6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grpSp>
      <p:sp>
        <p:nvSpPr>
          <p:cNvPr id="18" name="椭圆 17"/>
          <p:cNvSpPr/>
          <p:nvPr/>
        </p:nvSpPr>
        <p:spPr>
          <a:xfrm>
            <a:off x="90332" y="129685"/>
            <a:ext cx="569657" cy="569657"/>
          </a:xfrm>
          <a:prstGeom prst="ellipse">
            <a:avLst/>
          </a:prstGeom>
          <a:solidFill>
            <a:schemeClr val="tx1">
              <a:lumMod val="25000"/>
              <a:lumOff val="75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9" name="矩形 18"/>
          <p:cNvSpPr/>
          <p:nvPr/>
        </p:nvSpPr>
        <p:spPr>
          <a:xfrm>
            <a:off x="134549" y="203317"/>
            <a:ext cx="476412" cy="438582"/>
          </a:xfrm>
          <a:prstGeom prst="rect">
            <a:avLst/>
          </a:prstGeom>
        </p:spPr>
        <p:txBody>
          <a:bodyPr wrap="none">
            <a:spAutoFit/>
          </a:bodyPr>
          <a:lstStyle/>
          <a:p>
            <a:pPr algn="ctr"/>
            <a:r>
              <a:rPr lang="en-US" altLang="zh-CN" sz="2250" b="1" dirty="0"/>
              <a:t>01</a:t>
            </a:r>
            <a:endParaRPr lang="zh-CN" altLang="en-US" sz="2250" b="1" dirty="0"/>
          </a:p>
        </p:txBody>
      </p:sp>
      <p:grpSp>
        <p:nvGrpSpPr>
          <p:cNvPr id="20" name="组合 19"/>
          <p:cNvGrpSpPr/>
          <p:nvPr/>
        </p:nvGrpSpPr>
        <p:grpSpPr>
          <a:xfrm>
            <a:off x="1245953" y="1451321"/>
            <a:ext cx="454855" cy="478567"/>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grpSp>
    </p:spTree>
    <p:extLst>
      <p:ext uri="{BB962C8B-B14F-4D97-AF65-F5344CB8AC3E}">
        <p14:creationId xmlns:p14="http://schemas.microsoft.com/office/powerpoint/2010/main" val="342088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628800" y="113159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962599" y="147873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36" name="矩形 1"/>
          <p:cNvSpPr>
            <a:spLocks noChangeArrowheads="1"/>
          </p:cNvSpPr>
          <p:nvPr/>
        </p:nvSpPr>
        <p:spPr bwMode="auto">
          <a:xfrm>
            <a:off x="1675478" y="1963094"/>
            <a:ext cx="2045337" cy="45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000" dirty="0" smtClean="0">
                <a:latin typeface="微软雅黑" panose="020B0503020204020204" pitchFamily="34" charset="-122"/>
                <a:ea typeface="微软雅黑" panose="020B0503020204020204" pitchFamily="34" charset="-122"/>
              </a:rPr>
              <a:t>如何测频率</a:t>
            </a:r>
            <a:endParaRPr lang="zh-CN" altLang="zh-CN" sz="2000"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027337" y="147352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3389316" y="161791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671191" y="88414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52" name="Oval 79"/>
          <p:cNvSpPr>
            <a:spLocks noChangeArrowheads="1"/>
          </p:cNvSpPr>
          <p:nvPr/>
        </p:nvSpPr>
        <p:spPr bwMode="auto">
          <a:xfrm>
            <a:off x="2837305" y="3738101"/>
            <a:ext cx="559246" cy="5592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6"/>
          <p:cNvSpPr>
            <a:spLocks noEditPoints="1"/>
          </p:cNvSpPr>
          <p:nvPr/>
        </p:nvSpPr>
        <p:spPr bwMode="auto">
          <a:xfrm>
            <a:off x="1325360" y="1734109"/>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6"/>
          <p:cNvSpPr>
            <a:spLocks noEditPoints="1"/>
          </p:cNvSpPr>
          <p:nvPr/>
        </p:nvSpPr>
        <p:spPr bwMode="auto">
          <a:xfrm>
            <a:off x="3987941" y="1165838"/>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noEditPoints="1"/>
          </p:cNvSpPr>
          <p:nvPr/>
        </p:nvSpPr>
        <p:spPr bwMode="auto">
          <a:xfrm>
            <a:off x="3002096" y="3848458"/>
            <a:ext cx="229664" cy="338531"/>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6"/>
          <p:cNvSpPr>
            <a:spLocks noEditPoints="1"/>
          </p:cNvSpPr>
          <p:nvPr/>
        </p:nvSpPr>
        <p:spPr bwMode="auto">
          <a:xfrm>
            <a:off x="3484997" y="1685904"/>
            <a:ext cx="153585" cy="179266"/>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6"/>
          <p:cNvSpPr>
            <a:spLocks noEditPoints="1"/>
          </p:cNvSpPr>
          <p:nvPr/>
        </p:nvSpPr>
        <p:spPr bwMode="auto">
          <a:xfrm>
            <a:off x="2030748" y="1524242"/>
            <a:ext cx="98068" cy="120775"/>
          </a:xfrm>
          <a:custGeom>
            <a:avLst/>
            <a:gdLst>
              <a:gd name="T0" fmla="*/ 0 w 106"/>
              <a:gd name="T1" fmla="*/ 53 h 156"/>
              <a:gd name="T2" fmla="*/ 52 w 106"/>
              <a:gd name="T3" fmla="*/ 0 h 156"/>
              <a:gd name="T4" fmla="*/ 106 w 106"/>
              <a:gd name="T5" fmla="*/ 42 h 156"/>
              <a:gd name="T6" fmla="*/ 67 w 106"/>
              <a:gd name="T7" fmla="*/ 103 h 156"/>
              <a:gd name="T8" fmla="*/ 67 w 106"/>
              <a:gd name="T9" fmla="*/ 111 h 156"/>
              <a:gd name="T10" fmla="*/ 38 w 106"/>
              <a:gd name="T11" fmla="*/ 111 h 156"/>
              <a:gd name="T12" fmla="*/ 38 w 106"/>
              <a:gd name="T13" fmla="*/ 101 h 156"/>
              <a:gd name="T14" fmla="*/ 72 w 106"/>
              <a:gd name="T15" fmla="*/ 45 h 156"/>
              <a:gd name="T16" fmla="*/ 54 w 106"/>
              <a:gd name="T17" fmla="*/ 25 h 156"/>
              <a:gd name="T18" fmla="*/ 32 w 106"/>
              <a:gd name="T19" fmla="*/ 53 h 156"/>
              <a:gd name="T20" fmla="*/ 0 w 106"/>
              <a:gd name="T21" fmla="*/ 53 h 156"/>
              <a:gd name="T22" fmla="*/ 35 w 106"/>
              <a:gd name="T23" fmla="*/ 124 h 156"/>
              <a:gd name="T24" fmla="*/ 68 w 106"/>
              <a:gd name="T25" fmla="*/ 124 h 156"/>
              <a:gd name="T26" fmla="*/ 68 w 106"/>
              <a:gd name="T27" fmla="*/ 156 h 156"/>
              <a:gd name="T28" fmla="*/ 35 w 106"/>
              <a:gd name="T29" fmla="*/ 156 h 156"/>
              <a:gd name="T30" fmla="*/ 35 w 106"/>
              <a:gd name="T3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56">
                <a:moveTo>
                  <a:pt x="0" y="53"/>
                </a:moveTo>
                <a:cubicBezTo>
                  <a:pt x="1" y="23"/>
                  <a:pt x="21" y="0"/>
                  <a:pt x="52" y="0"/>
                </a:cubicBezTo>
                <a:cubicBezTo>
                  <a:pt x="93" y="0"/>
                  <a:pt x="106" y="25"/>
                  <a:pt x="106" y="42"/>
                </a:cubicBezTo>
                <a:cubicBezTo>
                  <a:pt x="106" y="82"/>
                  <a:pt x="70" y="77"/>
                  <a:pt x="67" y="103"/>
                </a:cubicBezTo>
                <a:cubicBezTo>
                  <a:pt x="67" y="111"/>
                  <a:pt x="67" y="111"/>
                  <a:pt x="67" y="111"/>
                </a:cubicBezTo>
                <a:cubicBezTo>
                  <a:pt x="38" y="111"/>
                  <a:pt x="38" y="111"/>
                  <a:pt x="38" y="111"/>
                </a:cubicBezTo>
                <a:cubicBezTo>
                  <a:pt x="38" y="101"/>
                  <a:pt x="38" y="101"/>
                  <a:pt x="38" y="101"/>
                </a:cubicBezTo>
                <a:cubicBezTo>
                  <a:pt x="41" y="64"/>
                  <a:pt x="73" y="68"/>
                  <a:pt x="72" y="45"/>
                </a:cubicBezTo>
                <a:cubicBezTo>
                  <a:pt x="72" y="32"/>
                  <a:pt x="65" y="25"/>
                  <a:pt x="54" y="25"/>
                </a:cubicBezTo>
                <a:cubicBezTo>
                  <a:pt x="39" y="25"/>
                  <a:pt x="32" y="38"/>
                  <a:pt x="32" y="53"/>
                </a:cubicBezTo>
                <a:lnTo>
                  <a:pt x="0" y="53"/>
                </a:lnTo>
                <a:close/>
                <a:moveTo>
                  <a:pt x="35" y="124"/>
                </a:moveTo>
                <a:cubicBezTo>
                  <a:pt x="68" y="124"/>
                  <a:pt x="68" y="124"/>
                  <a:pt x="68" y="124"/>
                </a:cubicBezTo>
                <a:cubicBezTo>
                  <a:pt x="68" y="156"/>
                  <a:pt x="68" y="156"/>
                  <a:pt x="68" y="156"/>
                </a:cubicBezTo>
                <a:cubicBezTo>
                  <a:pt x="35" y="156"/>
                  <a:pt x="35" y="156"/>
                  <a:pt x="35" y="156"/>
                </a:cubicBezTo>
                <a:lnTo>
                  <a:pt x="35" y="124"/>
                </a:lnTo>
                <a:close/>
              </a:path>
            </a:pathLst>
          </a:custGeom>
          <a:solidFill>
            <a:srgbClr val="5C52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6043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3314">
      <a:dk1>
        <a:srgbClr val="080808"/>
      </a:dk1>
      <a:lt1>
        <a:srgbClr val="F8F8F8"/>
      </a:lt1>
      <a:dk2>
        <a:srgbClr val="080808"/>
      </a:dk2>
      <a:lt2>
        <a:srgbClr val="080808"/>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3314">
    <a:dk1>
      <a:srgbClr val="080808"/>
    </a:dk1>
    <a:lt1>
      <a:srgbClr val="F8F8F8"/>
    </a:lt1>
    <a:dk2>
      <a:srgbClr val="080808"/>
    </a:dk2>
    <a:lt2>
      <a:srgbClr val="080808"/>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themeOverride>
</file>

<file path=docProps/app.xml><?xml version="1.0" encoding="utf-8"?>
<Properties xmlns="http://schemas.openxmlformats.org/officeDocument/2006/extended-properties" xmlns:vt="http://schemas.openxmlformats.org/officeDocument/2006/docPropsVTypes">
  <Template/>
  <TotalTime>10492</TotalTime>
  <Words>2553</Words>
  <Application>Microsoft Office PowerPoint</Application>
  <PresentationFormat>自定义</PresentationFormat>
  <Paragraphs>404</Paragraphs>
  <Slides>38</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ITC Avant Garde Std Md</vt:lpstr>
      <vt:lpstr>ITC Avant Garde Std XLt</vt:lpstr>
      <vt:lpstr>Lato Light</vt:lpstr>
      <vt:lpstr>맑은 고딕</vt:lpstr>
      <vt:lpstr>新細明體</vt:lpstr>
      <vt:lpstr>Roboto condensed</vt:lpstr>
      <vt:lpstr>华文黑体</vt:lpstr>
      <vt:lpstr>宋体</vt: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dc:creator>
  <cp:lastModifiedBy>Junior</cp:lastModifiedBy>
  <cp:revision>2161</cp:revision>
  <dcterms:created xsi:type="dcterms:W3CDTF">2014-06-06T07:22:15Z</dcterms:created>
  <dcterms:modified xsi:type="dcterms:W3CDTF">2017-05-09T14:13:11Z</dcterms:modified>
</cp:coreProperties>
</file>