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085B-802C-4051-B2E7-BEDE26FF51AB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A874-D927-4361-87B3-69E875AD1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0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Junior</dc:creator>
  <cp:lastModifiedBy>Junior</cp:lastModifiedBy>
  <cp:revision>1</cp:revision>
  <dcterms:created xsi:type="dcterms:W3CDTF">2017-05-05T03:41:49Z</dcterms:created>
  <dcterms:modified xsi:type="dcterms:W3CDTF">2017-05-05T03:41:56Z</dcterms:modified>
</cp:coreProperties>
</file>