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02/10/2014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02/10/2014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02/10/2014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02/10/2014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02/10/2014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02/10/2014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02/10/2014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02/10/2014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02/10/2014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02/10/2014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02/10/2014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02/10/2014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pt-BR" dirty="0"/>
              <a:t>Banco de Dados: </a:t>
            </a:r>
            <a:r>
              <a:rPr lang="pt-BR" dirty="0" smtClean="0"/>
              <a:t>Consultório</a:t>
            </a:r>
          </a:p>
          <a:p>
            <a:pPr lvl="1"/>
            <a:r>
              <a:rPr lang="pt-BR" dirty="0" smtClean="0"/>
              <a:t>Ambulatórios(</a:t>
            </a:r>
            <a:r>
              <a:rPr lang="pt-BR" u="sng" dirty="0" err="1" smtClean="0"/>
              <a:t>nroa</a:t>
            </a:r>
            <a:r>
              <a:rPr lang="pt-BR" dirty="0"/>
              <a:t>, andar, </a:t>
            </a:r>
            <a:r>
              <a:rPr lang="pt-BR" dirty="0" smtClean="0"/>
              <a:t>capacidade)</a:t>
            </a:r>
          </a:p>
          <a:p>
            <a:pPr lvl="1"/>
            <a:r>
              <a:rPr lang="pt-BR" dirty="0" smtClean="0"/>
              <a:t>Médicos(</a:t>
            </a:r>
            <a:r>
              <a:rPr lang="pt-BR" u="sng" dirty="0" err="1" smtClean="0"/>
              <a:t>codm</a:t>
            </a:r>
            <a:r>
              <a:rPr lang="pt-BR" dirty="0"/>
              <a:t>, CPF, nome, idade, cidade, especialidade, #</a:t>
            </a:r>
            <a:r>
              <a:rPr lang="pt-BR" dirty="0" err="1" smtClean="0"/>
              <a:t>nroa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Pacientes(</a:t>
            </a:r>
            <a:r>
              <a:rPr lang="pt-BR" u="sng" dirty="0" err="1" smtClean="0"/>
              <a:t>codp</a:t>
            </a:r>
            <a:r>
              <a:rPr lang="pt-BR" dirty="0"/>
              <a:t>, CPF, nome, idade, cidade, </a:t>
            </a:r>
            <a:r>
              <a:rPr lang="pt-BR" dirty="0" smtClean="0"/>
              <a:t>doença)</a:t>
            </a:r>
          </a:p>
          <a:p>
            <a:pPr lvl="1"/>
            <a:r>
              <a:rPr lang="pt-BR" dirty="0" smtClean="0"/>
              <a:t>Consultas</a:t>
            </a:r>
            <a:r>
              <a:rPr lang="pt-BR" dirty="0"/>
              <a:t>(#</a:t>
            </a:r>
            <a:r>
              <a:rPr lang="pt-BR" u="sng" dirty="0" err="1"/>
              <a:t>codm</a:t>
            </a:r>
            <a:r>
              <a:rPr lang="pt-BR" dirty="0"/>
              <a:t>, #</a:t>
            </a:r>
            <a:r>
              <a:rPr lang="pt-BR" u="sng" dirty="0" err="1"/>
              <a:t>codp</a:t>
            </a:r>
            <a:r>
              <a:rPr lang="pt-BR" dirty="0"/>
              <a:t>, data, </a:t>
            </a:r>
            <a:r>
              <a:rPr lang="pt-BR" dirty="0" smtClean="0"/>
              <a:t>hora)</a:t>
            </a:r>
          </a:p>
          <a:p>
            <a:pPr lvl="1"/>
            <a:r>
              <a:rPr lang="pt-BR" dirty="0" smtClean="0"/>
              <a:t>Funcionários(</a:t>
            </a:r>
            <a:r>
              <a:rPr lang="pt-BR" u="sng" dirty="0" err="1" smtClean="0"/>
              <a:t>codf</a:t>
            </a:r>
            <a:r>
              <a:rPr lang="pt-BR" dirty="0"/>
              <a:t>, CPF, nome, idade, cidade, </a:t>
            </a:r>
            <a:r>
              <a:rPr lang="pt-BR" dirty="0" smtClean="0"/>
              <a:t>salario)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1) buscar os dados dos pacientes que estão com sarampo</a:t>
            </a:r>
            <a:br>
              <a:rPr lang="pt-BR" dirty="0"/>
            </a:br>
            <a:r>
              <a:rPr lang="pt-BR" dirty="0"/>
              <a:t>2) buscar os dados dos médicos ortopedistas com mais de 55 anos</a:t>
            </a:r>
            <a:br>
              <a:rPr lang="pt-BR" dirty="0"/>
            </a:br>
            <a:r>
              <a:rPr lang="pt-BR" dirty="0"/>
              <a:t>3) buscar os dados de todas as consultas, exceto aquelas marcadas para os médicos com código 46 e 79</a:t>
            </a:r>
            <a:br>
              <a:rPr lang="pt-BR" dirty="0"/>
            </a:br>
            <a:r>
              <a:rPr lang="pt-BR" dirty="0"/>
              <a:t>4) buscar os dados dos ambulatórios do quarto andar. </a:t>
            </a:r>
            <a:r>
              <a:rPr lang="pt-BR"/>
              <a:t>Estes ambulatórios devem ter capacidade igual a 50 ou número superior a 10</a:t>
            </a:r>
            <a:br>
              <a:rPr lang="pt-BR"/>
            </a:br>
            <a:r>
              <a:rPr lang="pt-BR"/>
              <a:t>5) buscar o número dos ambulatórios do terceiro andar</a:t>
            </a:r>
            <a:br>
              <a:rPr lang="pt-BR"/>
            </a:br>
            <a:r>
              <a:rPr lang="pt-BR"/>
              <a:t>6) buscar o código dos médicos e as datas das consultas para os pacientes com código 122 e 725</a:t>
            </a:r>
            <a:br>
              <a:rPr lang="pt-BR"/>
            </a:br>
            <a:r>
              <a:rPr lang="pt-BR"/>
              <a:t>7) buscar os números dos ambulatórios com capacidade superior a 50, exceto aqueles do segundo e quarto andares</a:t>
            </a:r>
            <a:br>
              <a:rPr lang="pt-BR"/>
            </a:br>
            <a:r>
              <a:rPr lang="pt-BR"/>
              <a:t>8) buscar o nome dos médicos que têm consulta marcada e as datas das suas consultas</a:t>
            </a:r>
            <a:br>
              <a:rPr lang="pt-BR"/>
            </a:br>
            <a:r>
              <a:rPr lang="pt-BR"/>
              <a:t>9) buscar o número e a capacidade dos ambulatórios do quinto andar e o nome dos médicos ortopedistas que atendem neles</a:t>
            </a:r>
            <a:br>
              <a:rPr lang="pt-BR"/>
            </a:br>
            <a:r>
              <a:rPr lang="pt-BR"/>
              <a:t>10) buscar, para as consultas marcadas para o período da manhã (7hs-12hs) do dia 25/09/06, o nome do médico, o nome do paciente e a data da consulta</a:t>
            </a:r>
            <a:br>
              <a:rPr lang="pt-BR"/>
            </a:br>
            <a:r>
              <a:rPr lang="pt-BR"/>
              <a:t>11) buscar o nome e o salário dos funcionários de Florianópolis e Palhoça que estão internados como pacientes e têm consulta marcada com psiquiatras</a:t>
            </a:r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17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Apresentação na tela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Exercício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adriano</dc:creator>
  <cp:lastModifiedBy>Adriano Santos</cp:lastModifiedBy>
  <cp:revision>3</cp:revision>
  <dcterms:created xsi:type="dcterms:W3CDTF">2014-10-02T12:03:12Z</dcterms:created>
  <dcterms:modified xsi:type="dcterms:W3CDTF">2014-10-02T12:04:42Z</dcterms:modified>
</cp:coreProperties>
</file>