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2" r:id="rId4"/>
    <p:sldId id="258" r:id="rId5"/>
    <p:sldId id="274" r:id="rId6"/>
    <p:sldId id="270" r:id="rId7"/>
    <p:sldId id="275" r:id="rId8"/>
  </p:sldIdLst>
  <p:sldSz cx="9144000" cy="5143500" type="screen16x9"/>
  <p:notesSz cx="6858000" cy="9144000"/>
  <p:embeddedFontLs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Muli Light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ABD6"/>
    <a:srgbClr val="60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4E5805-8326-4CFD-8CC8-1DE2D4E6E31F}">
  <a:tblStyle styleId="{CC4E5805-8326-4CFD-8CC8-1DE2D4E6E3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40327" y="1875676"/>
            <a:ext cx="4166755" cy="13921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EC-TRASH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8D352A5-1F52-4E1F-81BA-536BFD4DC1A4}"/>
              </a:ext>
            </a:extLst>
          </p:cNvPr>
          <p:cNvSpPr/>
          <p:nvPr/>
        </p:nvSpPr>
        <p:spPr>
          <a:xfrm>
            <a:off x="540327" y="3996233"/>
            <a:ext cx="54552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dirty="0">
                <a:latin typeface="Poppins" panose="020B0604020202020204" charset="0"/>
                <a:cs typeface="Poppins" panose="020B0604020202020204" charset="0"/>
              </a:rPr>
              <a:t>Anne Vitoria Rodrigues </a:t>
            </a:r>
          </a:p>
          <a:p>
            <a:r>
              <a:rPr lang="" altLang="en-US" dirty="0">
                <a:latin typeface="Poppins" panose="020B0604020202020204" charset="0"/>
                <a:cs typeface="Poppins" panose="020B0604020202020204" charset="0"/>
              </a:rPr>
              <a:t>Ednison Albuquerque</a:t>
            </a:r>
          </a:p>
          <a:p>
            <a:r>
              <a:rPr lang="" altLang="en-US" dirty="0">
                <a:latin typeface="Poppins" panose="020B0604020202020204" charset="0"/>
                <a:cs typeface="Poppins" panose="020B0604020202020204" charset="0"/>
              </a:rPr>
              <a:t>Madson Lemos</a:t>
            </a:r>
          </a:p>
          <a:p>
            <a:r>
              <a:rPr lang="" altLang="en-US" dirty="0">
                <a:latin typeface="Poppins" panose="020B0604020202020204" charset="0"/>
                <a:cs typeface="Poppins" panose="020B0604020202020204" charset="0"/>
              </a:rPr>
              <a:t>Thiago Trindade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Propósito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04870" y="1340659"/>
            <a:ext cx="8334260" cy="17550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 algn="just">
              <a:buNone/>
            </a:pPr>
            <a:r>
              <a:rPr lang="" altLang="en-US" sz="1800" dirty="0"/>
              <a:t>Propor o desenvolvimento de um aplicativo em paralelo a um dispositivo com um software embarcado que desperte o interesse pela reciclagem do lixo eletronico.</a:t>
            </a:r>
          </a:p>
          <a:p>
            <a:pPr marL="88900" indent="0" algn="just">
              <a:buNone/>
            </a:pPr>
            <a:r>
              <a:rPr lang="" altLang="en-US" sz="1800" dirty="0"/>
              <a:t>Aliando a </a:t>
            </a:r>
            <a:r>
              <a:rPr lang="pt-BR" altLang="en-US" sz="1800" dirty="0"/>
              <a:t>gestão ambiental e financeira.</a:t>
            </a:r>
            <a:endParaRPr lang="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342646" y="358535"/>
            <a:ext cx="8101173" cy="5756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Nosso processo é simples e rápido</a:t>
            </a:r>
            <a:endParaRPr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9" name="Google Shape;229;p30"/>
          <p:cNvGrpSpPr/>
          <p:nvPr/>
        </p:nvGrpSpPr>
        <p:grpSpPr>
          <a:xfrm rot="2655764">
            <a:off x="-31373" y="1318193"/>
            <a:ext cx="3040276" cy="1338140"/>
            <a:chOff x="1047099" y="2241353"/>
            <a:chExt cx="3040276" cy="133814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 rot="18944236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1">
                      <a:lumMod val="50000"/>
                    </a:schemeClr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1200" b="1" dirty="0">
                <a:solidFill>
                  <a:schemeClr val="accent1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Recolhimento do Lixo</a:t>
              </a:r>
              <a:endParaRPr sz="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 rot="2641031">
            <a:off x="996231" y="2035287"/>
            <a:ext cx="3040276" cy="1338590"/>
            <a:chOff x="2957320" y="2240903"/>
            <a:chExt cx="3040276" cy="133859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 rot="18958969"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1">
                      <a:lumMod val="50000"/>
                    </a:schemeClr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1200" b="1" dirty="0">
                <a:solidFill>
                  <a:schemeClr val="accent1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189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Análise do Material (processamento)</a:t>
              </a:r>
              <a:endParaRPr sz="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 rot="2684270">
            <a:off x="1947249" y="2806402"/>
            <a:ext cx="3040276" cy="1341291"/>
            <a:chOff x="4867543" y="2238203"/>
            <a:chExt cx="3040276" cy="1341291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06818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09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 rot="19074337">
              <a:off x="5340992" y="3205394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1">
                      <a:lumMod val="50000"/>
                    </a:schemeClr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1200" b="1" dirty="0">
                <a:solidFill>
                  <a:schemeClr val="accent1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Geração de recompensa</a:t>
              </a:r>
              <a:endParaRPr sz="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9" name="Google Shape;229;p30">
            <a:extLst>
              <a:ext uri="{FF2B5EF4-FFF2-40B4-BE49-F238E27FC236}">
                <a16:creationId xmlns:a16="http://schemas.microsoft.com/office/drawing/2014/main" id="{4C083E90-8D1C-4AAF-82DD-4D836FF32B11}"/>
              </a:ext>
            </a:extLst>
          </p:cNvPr>
          <p:cNvGrpSpPr/>
          <p:nvPr/>
        </p:nvGrpSpPr>
        <p:grpSpPr>
          <a:xfrm rot="2704915">
            <a:off x="3051862" y="3618973"/>
            <a:ext cx="3040276" cy="1338140"/>
            <a:chOff x="1047099" y="2241353"/>
            <a:chExt cx="3040276" cy="1338140"/>
          </a:xfrm>
        </p:grpSpPr>
        <p:sp>
          <p:nvSpPr>
            <p:cNvPr id="20" name="Google Shape;230;p30">
              <a:extLst>
                <a:ext uri="{FF2B5EF4-FFF2-40B4-BE49-F238E27FC236}">
                  <a16:creationId xmlns:a16="http://schemas.microsoft.com/office/drawing/2014/main" id="{FE48C929-D2D8-4AD6-B0E9-D2C0A2DD7987}"/>
                </a:ext>
              </a:extLst>
            </p:cNvPr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8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1" name="Google Shape;231;p30">
              <a:extLst>
                <a:ext uri="{FF2B5EF4-FFF2-40B4-BE49-F238E27FC236}">
                  <a16:creationId xmlns:a16="http://schemas.microsoft.com/office/drawing/2014/main" id="{AE3E7E8D-D4D5-48FB-9B24-6AB8B10A0009}"/>
                </a:ext>
              </a:extLst>
            </p:cNvPr>
            <p:cNvSpPr/>
            <p:nvPr/>
          </p:nvSpPr>
          <p:spPr>
            <a:xfrm rot="18895085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1">
                      <a:lumMod val="50000"/>
                    </a:schemeClr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1200" b="1" dirty="0">
                <a:solidFill>
                  <a:schemeClr val="accent1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2" name="Google Shape;232;p30">
              <a:extLst>
                <a:ext uri="{FF2B5EF4-FFF2-40B4-BE49-F238E27FC236}">
                  <a16:creationId xmlns:a16="http://schemas.microsoft.com/office/drawing/2014/main" id="{332A0CBD-221F-4484-A663-E01A75E3FB69}"/>
                </a:ext>
              </a:extLst>
            </p:cNvPr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Resgaste de Pontos</a:t>
              </a:r>
              <a:endParaRPr sz="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542579" y="154630"/>
            <a:ext cx="6287877" cy="9056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Importância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465461" y="1408611"/>
            <a:ext cx="8486705" cy="16430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 algn="just">
              <a:buNone/>
            </a:pPr>
            <a:r>
              <a:rPr lang="" altLang="en-US" sz="2400" dirty="0"/>
              <a:t>Promover a reciclagem de lixo eletronico para diminuir os descartes incorretos no meio ambiente oferecendo ao publico uma recompensa.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216;p29">
            <a:extLst>
              <a:ext uri="{FF2B5EF4-FFF2-40B4-BE49-F238E27FC236}">
                <a16:creationId xmlns:a16="http://schemas.microsoft.com/office/drawing/2014/main" id="{08CA6FF6-883E-486B-8F96-D31587E9D2CF}"/>
              </a:ext>
            </a:extLst>
          </p:cNvPr>
          <p:cNvSpPr txBox="1">
            <a:spLocks/>
          </p:cNvSpPr>
          <p:nvPr/>
        </p:nvSpPr>
        <p:spPr>
          <a:xfrm>
            <a:off x="487496" y="436119"/>
            <a:ext cx="4754400" cy="67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BR" sz="3200">
                <a:solidFill>
                  <a:schemeClr val="accent1">
                    <a:lumMod val="50000"/>
                  </a:schemeClr>
                </a:solidFill>
              </a:rPr>
              <a:t>44,7 milhões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Google Shape;217;p29">
            <a:extLst>
              <a:ext uri="{FF2B5EF4-FFF2-40B4-BE49-F238E27FC236}">
                <a16:creationId xmlns:a16="http://schemas.microsoft.com/office/drawing/2014/main" id="{72FC6BDF-CB0B-4895-AA14-C153B2FD2B02}"/>
              </a:ext>
            </a:extLst>
          </p:cNvPr>
          <p:cNvSpPr txBox="1">
            <a:spLocks/>
          </p:cNvSpPr>
          <p:nvPr/>
        </p:nvSpPr>
        <p:spPr>
          <a:xfrm>
            <a:off x="487496" y="974464"/>
            <a:ext cx="4754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pt-BR" sz="2000">
                <a:solidFill>
                  <a:schemeClr val="accent1">
                    <a:lumMod val="50000"/>
                  </a:schemeClr>
                </a:solidFill>
              </a:rPr>
              <a:t>Lixo eletrônico por ano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Google Shape;218;p29">
            <a:extLst>
              <a:ext uri="{FF2B5EF4-FFF2-40B4-BE49-F238E27FC236}">
                <a16:creationId xmlns:a16="http://schemas.microsoft.com/office/drawing/2014/main" id="{B07E7861-BD03-430A-A548-7F1BE3554BC0}"/>
              </a:ext>
            </a:extLst>
          </p:cNvPr>
          <p:cNvSpPr txBox="1">
            <a:spLocks/>
          </p:cNvSpPr>
          <p:nvPr/>
        </p:nvSpPr>
        <p:spPr>
          <a:xfrm>
            <a:off x="487496" y="2585190"/>
            <a:ext cx="4525178" cy="55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BR" sz="3200">
                <a:solidFill>
                  <a:schemeClr val="accent1">
                    <a:lumMod val="50000"/>
                  </a:schemeClr>
                </a:solidFill>
              </a:rPr>
              <a:t>3% do lixo eletrônico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220;p29">
            <a:extLst>
              <a:ext uri="{FF2B5EF4-FFF2-40B4-BE49-F238E27FC236}">
                <a16:creationId xmlns:a16="http://schemas.microsoft.com/office/drawing/2014/main" id="{4A00D526-6238-4D70-9EFE-9679D9364CA7}"/>
              </a:ext>
            </a:extLst>
          </p:cNvPr>
          <p:cNvSpPr txBox="1">
            <a:spLocks/>
          </p:cNvSpPr>
          <p:nvPr/>
        </p:nvSpPr>
        <p:spPr>
          <a:xfrm>
            <a:off x="487496" y="1537532"/>
            <a:ext cx="5252292" cy="60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BR" sz="3200" dirty="0">
                <a:solidFill>
                  <a:schemeClr val="accent1">
                    <a:lumMod val="50000"/>
                  </a:schemeClr>
                </a:solidFill>
              </a:rPr>
              <a:t>Brasil 7º maior produtor</a:t>
            </a:r>
          </a:p>
        </p:txBody>
      </p:sp>
      <p:sp>
        <p:nvSpPr>
          <p:cNvPr id="11" name="Google Shape;217;p29">
            <a:extLst>
              <a:ext uri="{FF2B5EF4-FFF2-40B4-BE49-F238E27FC236}">
                <a16:creationId xmlns:a16="http://schemas.microsoft.com/office/drawing/2014/main" id="{28143877-6873-407F-BF54-D2A46F9E6CD7}"/>
              </a:ext>
            </a:extLst>
          </p:cNvPr>
          <p:cNvSpPr txBox="1">
            <a:spLocks/>
          </p:cNvSpPr>
          <p:nvPr/>
        </p:nvSpPr>
        <p:spPr>
          <a:xfrm>
            <a:off x="487496" y="2071665"/>
            <a:ext cx="4754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1,5 mil toneladas por ano</a:t>
            </a:r>
          </a:p>
        </p:txBody>
      </p:sp>
      <p:sp>
        <p:nvSpPr>
          <p:cNvPr id="12" name="Google Shape;217;p29">
            <a:extLst>
              <a:ext uri="{FF2B5EF4-FFF2-40B4-BE49-F238E27FC236}">
                <a16:creationId xmlns:a16="http://schemas.microsoft.com/office/drawing/2014/main" id="{F18417C9-F312-44E2-823E-E3AFCB0EF436}"/>
              </a:ext>
            </a:extLst>
          </p:cNvPr>
          <p:cNvSpPr txBox="1">
            <a:spLocks/>
          </p:cNvSpPr>
          <p:nvPr/>
        </p:nvSpPr>
        <p:spPr>
          <a:xfrm>
            <a:off x="487496" y="3027278"/>
            <a:ext cx="4754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Coletados de forma correta</a:t>
            </a:r>
          </a:p>
        </p:txBody>
      </p:sp>
      <p:sp>
        <p:nvSpPr>
          <p:cNvPr id="13" name="Google Shape;218;p29">
            <a:extLst>
              <a:ext uri="{FF2B5EF4-FFF2-40B4-BE49-F238E27FC236}">
                <a16:creationId xmlns:a16="http://schemas.microsoft.com/office/drawing/2014/main" id="{E7107EEA-3BA0-4ECA-94F3-9BB6E9D707EA}"/>
              </a:ext>
            </a:extLst>
          </p:cNvPr>
          <p:cNvSpPr txBox="1">
            <a:spLocks/>
          </p:cNvSpPr>
          <p:nvPr/>
        </p:nvSpPr>
        <p:spPr>
          <a:xfrm>
            <a:off x="487496" y="3633926"/>
            <a:ext cx="4525178" cy="55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BR" sz="3200" dirty="0">
                <a:solidFill>
                  <a:schemeClr val="accent1">
                    <a:lumMod val="50000"/>
                  </a:schemeClr>
                </a:solidFill>
              </a:rPr>
              <a:t>R$ 240 bilhões</a:t>
            </a:r>
          </a:p>
        </p:txBody>
      </p:sp>
      <p:sp>
        <p:nvSpPr>
          <p:cNvPr id="14" name="Google Shape;217;p29">
            <a:extLst>
              <a:ext uri="{FF2B5EF4-FFF2-40B4-BE49-F238E27FC236}">
                <a16:creationId xmlns:a16="http://schemas.microsoft.com/office/drawing/2014/main" id="{B9C27D57-3222-45E4-AC40-6FD958E80494}"/>
              </a:ext>
            </a:extLst>
          </p:cNvPr>
          <p:cNvSpPr txBox="1">
            <a:spLocks/>
          </p:cNvSpPr>
          <p:nvPr/>
        </p:nvSpPr>
        <p:spPr>
          <a:xfrm>
            <a:off x="487496" y="4124478"/>
            <a:ext cx="4754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Coletados de forma correta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6146B-68E0-47B6-9FA3-AD3F36931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0" t="3266" r="3168" b="24292"/>
          <a:stretch/>
        </p:blipFill>
        <p:spPr>
          <a:xfrm>
            <a:off x="1448718" y="482332"/>
            <a:ext cx="6246564" cy="41788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E0CFD2F-F57E-4915-8D2F-3916386704C6}"/>
              </a:ext>
            </a:extLst>
          </p:cNvPr>
          <p:cNvSpPr/>
          <p:nvPr/>
        </p:nvSpPr>
        <p:spPr>
          <a:xfrm>
            <a:off x="3805192" y="3739793"/>
            <a:ext cx="1650287" cy="50343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9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71350" y="431854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282539" y="83064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Mobile project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EACA35-D4E3-4FCD-B1DB-3E8CD2E59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244" y="1838383"/>
            <a:ext cx="1420702" cy="1420702"/>
          </a:xfrm>
          <a:prstGeom prst="rect">
            <a:avLst/>
          </a:prstGeom>
        </p:spPr>
      </p:pic>
      <p:sp>
        <p:nvSpPr>
          <p:cNvPr id="15" name="Google Shape;275;p33">
            <a:extLst>
              <a:ext uri="{FF2B5EF4-FFF2-40B4-BE49-F238E27FC236}">
                <a16:creationId xmlns:a16="http://schemas.microsoft.com/office/drawing/2014/main" id="{5FE092A1-753C-4306-B108-A6EE0C174628}"/>
              </a:ext>
            </a:extLst>
          </p:cNvPr>
          <p:cNvSpPr txBox="1">
            <a:spLocks/>
          </p:cNvSpPr>
          <p:nvPr/>
        </p:nvSpPr>
        <p:spPr>
          <a:xfrm>
            <a:off x="4153346" y="3739793"/>
            <a:ext cx="1158393" cy="43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</a:rPr>
              <a:t>20 </a:t>
            </a:r>
            <a:r>
              <a:rPr lang="pt-BR" sz="2400" dirty="0" err="1">
                <a:solidFill>
                  <a:schemeClr val="bg1"/>
                </a:solidFill>
              </a:rPr>
              <a:t>pts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7" name="Google Shape;80;p16">
            <a:extLst>
              <a:ext uri="{FF2B5EF4-FFF2-40B4-BE49-F238E27FC236}">
                <a16:creationId xmlns:a16="http://schemas.microsoft.com/office/drawing/2014/main" id="{E9856E24-9743-437D-80A8-26313F69E8C3}"/>
              </a:ext>
            </a:extLst>
          </p:cNvPr>
          <p:cNvSpPr txBox="1">
            <a:spLocks/>
          </p:cNvSpPr>
          <p:nvPr/>
        </p:nvSpPr>
        <p:spPr>
          <a:xfrm>
            <a:off x="3927840" y="3318319"/>
            <a:ext cx="1815401" cy="34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88900" indent="0" algn="just">
              <a:buFont typeface="Muli Light"/>
              <a:buNone/>
            </a:pPr>
            <a:r>
              <a:rPr lang="pt-BR" altLang="en-US" sz="1600" dirty="0">
                <a:solidFill>
                  <a:schemeClr val="bg1"/>
                </a:solidFill>
              </a:rPr>
              <a:t>Você ganhou</a:t>
            </a:r>
            <a:endParaRPr lang="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Google Shape;80;p16">
            <a:extLst>
              <a:ext uri="{FF2B5EF4-FFF2-40B4-BE49-F238E27FC236}">
                <a16:creationId xmlns:a16="http://schemas.microsoft.com/office/drawing/2014/main" id="{E05B44E2-F988-451A-B894-14344153C639}"/>
              </a:ext>
            </a:extLst>
          </p:cNvPr>
          <p:cNvSpPr txBox="1">
            <a:spLocks/>
          </p:cNvSpPr>
          <p:nvPr/>
        </p:nvSpPr>
        <p:spPr>
          <a:xfrm>
            <a:off x="3722986" y="921243"/>
            <a:ext cx="2020255" cy="34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88900" indent="0" algn="just">
              <a:buFont typeface="Muli Light"/>
              <a:buNone/>
            </a:pPr>
            <a:r>
              <a:rPr lang="pt-BR" altLang="en-US" sz="1400" dirty="0">
                <a:solidFill>
                  <a:schemeClr val="bg1"/>
                </a:solidFill>
              </a:rPr>
              <a:t>Material Depositado</a:t>
            </a:r>
            <a:endParaRPr lang="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031EA62-6E59-403A-B0AF-B6E647F5B602}"/>
              </a:ext>
            </a:extLst>
          </p:cNvPr>
          <p:cNvSpPr/>
          <p:nvPr/>
        </p:nvSpPr>
        <p:spPr>
          <a:xfrm>
            <a:off x="3709236" y="1270092"/>
            <a:ext cx="1815401" cy="348849"/>
          </a:xfrm>
          <a:prstGeom prst="round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134</Words>
  <Application>Microsoft Office PowerPoint</Application>
  <PresentationFormat>Apresentação na tela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Poppins</vt:lpstr>
      <vt:lpstr>Muli Light</vt:lpstr>
      <vt:lpstr>Muli</vt:lpstr>
      <vt:lpstr>Arial</vt:lpstr>
      <vt:lpstr>Poppins Light</vt:lpstr>
      <vt:lpstr>Gower template</vt:lpstr>
      <vt:lpstr>EC-TRASH</vt:lpstr>
      <vt:lpstr>Propósito</vt:lpstr>
      <vt:lpstr>Nosso processo é simples e rápido</vt:lpstr>
      <vt:lpstr>Importância</vt:lpstr>
      <vt:lpstr>Apresentação do PowerPoint</vt:lpstr>
      <vt:lpstr>Apresentação do PowerPoint</vt:lpstr>
      <vt:lpstr>Mobile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EC-TRASH</dc:title>
  <dc:creator>Junior Albuquerque</dc:creator>
  <cp:lastModifiedBy>Junior Albuquerque</cp:lastModifiedBy>
  <cp:revision>11</cp:revision>
  <dcterms:modified xsi:type="dcterms:W3CDTF">2019-03-26T16:07:19Z</dcterms:modified>
</cp:coreProperties>
</file>