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1" r:id="rId2"/>
    <p:sldMasterId id="2147483661" r:id="rId3"/>
  </p:sldMasterIdLst>
  <p:notesMasterIdLst>
    <p:notesMasterId r:id="rId47"/>
  </p:notesMasterIdLst>
  <p:sldIdLst>
    <p:sldId id="256" r:id="rId4"/>
    <p:sldId id="573" r:id="rId5"/>
    <p:sldId id="569" r:id="rId6"/>
    <p:sldId id="531" r:id="rId7"/>
    <p:sldId id="528" r:id="rId8"/>
    <p:sldId id="529" r:id="rId9"/>
    <p:sldId id="532" r:id="rId10"/>
    <p:sldId id="533" r:id="rId11"/>
    <p:sldId id="534" r:id="rId12"/>
    <p:sldId id="574" r:id="rId13"/>
    <p:sldId id="571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72" r:id="rId22"/>
    <p:sldId id="543" r:id="rId23"/>
    <p:sldId id="544" r:id="rId24"/>
    <p:sldId id="545" r:id="rId25"/>
    <p:sldId id="547" r:id="rId26"/>
    <p:sldId id="548" r:id="rId27"/>
    <p:sldId id="550" r:id="rId28"/>
    <p:sldId id="549" r:id="rId29"/>
    <p:sldId id="551" r:id="rId30"/>
    <p:sldId id="552" r:id="rId31"/>
    <p:sldId id="553" r:id="rId32"/>
    <p:sldId id="555" r:id="rId33"/>
    <p:sldId id="556" r:id="rId34"/>
    <p:sldId id="575" r:id="rId35"/>
    <p:sldId id="570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7" r:id="rId44"/>
    <p:sldId id="576" r:id="rId45"/>
    <p:sldId id="443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C450057-F124-46D9-A41F-9201611D7200}">
          <p14:sldIdLst>
            <p14:sldId id="256"/>
          </p14:sldIdLst>
        </p14:section>
        <p14:section name="Aula - EJS" id="{72DD3DAE-975E-400D-B95E-43C6D22F8B83}">
          <p14:sldIdLst>
            <p14:sldId id="573"/>
            <p14:sldId id="569"/>
            <p14:sldId id="531"/>
            <p14:sldId id="528"/>
            <p14:sldId id="529"/>
            <p14:sldId id="532"/>
            <p14:sldId id="533"/>
            <p14:sldId id="534"/>
            <p14:sldId id="574"/>
          </p14:sldIdLst>
        </p14:section>
        <p14:section name="Variaveis" id="{A674E023-84BB-D54D-8471-FF52FA482EE6}">
          <p14:sldIdLst>
            <p14:sldId id="571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Arquivos Statics" id="{7A00BBD4-407C-A24F-A189-AF06CB18212D}">
          <p14:sldIdLst>
            <p14:sldId id="572"/>
            <p14:sldId id="543"/>
            <p14:sldId id="544"/>
            <p14:sldId id="545"/>
            <p14:sldId id="547"/>
            <p14:sldId id="548"/>
            <p14:sldId id="550"/>
            <p14:sldId id="549"/>
            <p14:sldId id="551"/>
            <p14:sldId id="552"/>
            <p14:sldId id="553"/>
            <p14:sldId id="555"/>
            <p14:sldId id="556"/>
            <p14:sldId id="575"/>
            <p14:sldId id="570"/>
            <p14:sldId id="558"/>
            <p14:sldId id="559"/>
            <p14:sldId id="560"/>
            <p14:sldId id="561"/>
            <p14:sldId id="562"/>
            <p14:sldId id="563"/>
            <p14:sldId id="564"/>
            <p14:sldId id="567"/>
            <p14:sldId id="576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/>
    <p:restoredTop sz="94628"/>
  </p:normalViewPr>
  <p:slideViewPr>
    <p:cSldViewPr snapToGrid="0">
      <p:cViewPr varScale="1">
        <p:scale>
          <a:sx n="108" d="100"/>
          <a:sy n="108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DÃO ELOY JUNIOR" userId="ec5ac4ec-68f4-48bb-a4f1-9d67ae6bac78" providerId="ADAL" clId="{CCFE5B6F-5285-FF49-BBCA-6D250DFB6B1A}"/>
    <pc:docChg chg="undo custSel addSld delSld modSld addSection delSection modSection">
      <pc:chgData name="FRANCISCO ADÃO ELOY JUNIOR" userId="ec5ac4ec-68f4-48bb-a4f1-9d67ae6bac78" providerId="ADAL" clId="{CCFE5B6F-5285-FF49-BBCA-6D250DFB6B1A}" dt="2024-12-07T15:25:38.840" v="646" actId="1035"/>
      <pc:docMkLst>
        <pc:docMk/>
      </pc:docMkLst>
      <pc:sldChg chg="addSp delSp">
        <pc:chgData name="FRANCISCO ADÃO ELOY JUNIOR" userId="ec5ac4ec-68f4-48bb-a4f1-9d67ae6bac78" providerId="ADAL" clId="{CCFE5B6F-5285-FF49-BBCA-6D250DFB6B1A}" dt="2024-12-03T14:30:38.485" v="1"/>
        <pc:sldMkLst>
          <pc:docMk/>
          <pc:sldMk cId="921526662" sldId="256"/>
        </pc:sldMkLst>
        <pc:picChg chg="add del">
          <ac:chgData name="FRANCISCO ADÃO ELOY JUNIOR" userId="ec5ac4ec-68f4-48bb-a4f1-9d67ae6bac78" providerId="ADAL" clId="{CCFE5B6F-5285-FF49-BBCA-6D250DFB6B1A}" dt="2024-12-03T14:30:38.485" v="1"/>
          <ac:picMkLst>
            <pc:docMk/>
            <pc:sldMk cId="921526662" sldId="256"/>
            <ac:picMk id="1026" creationId="{B00EA00E-34AA-264B-8E0D-E784C5ED7A35}"/>
          </ac:picMkLst>
        </pc:picChg>
      </pc:sldChg>
      <pc:sldChg chg="del">
        <pc:chgData name="FRANCISCO ADÃO ELOY JUNIOR" userId="ec5ac4ec-68f4-48bb-a4f1-9d67ae6bac78" providerId="ADAL" clId="{CCFE5B6F-5285-FF49-BBCA-6D250DFB6B1A}" dt="2024-12-03T14:40:10.935" v="27" actId="2696"/>
        <pc:sldMkLst>
          <pc:docMk/>
          <pc:sldMk cId="193433201" sldId="263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055778320" sldId="443"/>
        </pc:sldMkLst>
      </pc:sldChg>
      <pc:sldChg chg="modSp add del">
        <pc:chgData name="FRANCISCO ADÃO ELOY JUNIOR" userId="ec5ac4ec-68f4-48bb-a4f1-9d67ae6bac78" providerId="ADAL" clId="{CCFE5B6F-5285-FF49-BBCA-6D250DFB6B1A}" dt="2024-12-03T14:32:04.916" v="10" actId="2696"/>
        <pc:sldMkLst>
          <pc:docMk/>
          <pc:sldMk cId="1141195291" sldId="527"/>
        </pc:sldMkLst>
        <pc:spChg chg="mod">
          <ac:chgData name="FRANCISCO ADÃO ELOY JUNIOR" userId="ec5ac4ec-68f4-48bb-a4f1-9d67ae6bac78" providerId="ADAL" clId="{CCFE5B6F-5285-FF49-BBCA-6D250DFB6B1A}" dt="2024-12-03T14:32:01.031" v="8" actId="20577"/>
          <ac:spMkLst>
            <pc:docMk/>
            <pc:sldMk cId="1141195291" sldId="527"/>
            <ac:spMk id="21506" creationId="{00000000-0000-0000-0000-000000000000}"/>
          </ac:spMkLst>
        </pc:spChg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581124838" sldId="528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474647656" sldId="529"/>
        </pc:sldMkLst>
      </pc:sldChg>
      <pc:sldChg chg="add del">
        <pc:chgData name="FRANCISCO ADÃO ELOY JUNIOR" userId="ec5ac4ec-68f4-48bb-a4f1-9d67ae6bac78" providerId="ADAL" clId="{CCFE5B6F-5285-FF49-BBCA-6D250DFB6B1A}" dt="2024-12-07T14:41:35.629" v="67" actId="2696"/>
        <pc:sldMkLst>
          <pc:docMk/>
          <pc:sldMk cId="1081797610" sldId="530"/>
        </pc:sldMkLst>
      </pc:sldChg>
      <pc:sldChg chg="modSp add">
        <pc:chgData name="FRANCISCO ADÃO ELOY JUNIOR" userId="ec5ac4ec-68f4-48bb-a4f1-9d67ae6bac78" providerId="ADAL" clId="{CCFE5B6F-5285-FF49-BBCA-6D250DFB6B1A}" dt="2024-12-03T14:31:50.249" v="3" actId="27636"/>
        <pc:sldMkLst>
          <pc:docMk/>
          <pc:sldMk cId="955786724" sldId="531"/>
        </pc:sldMkLst>
        <pc:spChg chg="mod">
          <ac:chgData name="FRANCISCO ADÃO ELOY JUNIOR" userId="ec5ac4ec-68f4-48bb-a4f1-9d67ae6bac78" providerId="ADAL" clId="{CCFE5B6F-5285-FF49-BBCA-6D250DFB6B1A}" dt="2024-12-03T14:31:50.249" v="3" actId="27636"/>
          <ac:spMkLst>
            <pc:docMk/>
            <pc:sldMk cId="955786724" sldId="531"/>
            <ac:spMk id="21506" creationId="{00000000-0000-0000-0000-000000000000}"/>
          </ac:spMkLst>
        </pc:spChg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06976522" sldId="532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4274622895" sldId="533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282016465" sldId="534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021435093" sldId="535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517284771" sldId="536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326242519" sldId="537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033787581" sldId="538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4194558277" sldId="539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605702423" sldId="540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573078039" sldId="541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853010933" sldId="543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040987285" sldId="544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482818684" sldId="545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710262816" sldId="547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655209238" sldId="548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671427761" sldId="549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972856042" sldId="550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170636742" sldId="551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060437994" sldId="552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191765809" sldId="553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662737888" sldId="555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266393823" sldId="556"/>
        </pc:sldMkLst>
      </pc:sldChg>
      <pc:sldChg chg="add del">
        <pc:chgData name="FRANCISCO ADÃO ELOY JUNIOR" userId="ec5ac4ec-68f4-48bb-a4f1-9d67ae6bac78" providerId="ADAL" clId="{CCFE5B6F-5285-FF49-BBCA-6D250DFB6B1A}" dt="2024-12-07T15:19:56.471" v="358" actId="2696"/>
        <pc:sldMkLst>
          <pc:docMk/>
          <pc:sldMk cId="2101729479" sldId="557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437334169" sldId="558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28875989" sldId="559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3991925546" sldId="560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4293540878" sldId="561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770497548" sldId="562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2003322265" sldId="563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1928709635" sldId="564"/>
        </pc:sldMkLst>
      </pc:sldChg>
      <pc:sldChg chg="add del">
        <pc:chgData name="FRANCISCO ADÃO ELOY JUNIOR" userId="ec5ac4ec-68f4-48bb-a4f1-9d67ae6bac78" providerId="ADAL" clId="{CCFE5B6F-5285-FF49-BBCA-6D250DFB6B1A}" dt="2024-12-07T15:21:48.397" v="447" actId="2696"/>
        <pc:sldMkLst>
          <pc:docMk/>
          <pc:sldMk cId="4083671849" sldId="565"/>
        </pc:sldMkLst>
      </pc:sldChg>
      <pc:sldChg chg="add del">
        <pc:chgData name="FRANCISCO ADÃO ELOY JUNIOR" userId="ec5ac4ec-68f4-48bb-a4f1-9d67ae6bac78" providerId="ADAL" clId="{CCFE5B6F-5285-FF49-BBCA-6D250DFB6B1A}" dt="2024-12-07T15:21:48.426" v="449" actId="2696"/>
        <pc:sldMkLst>
          <pc:docMk/>
          <pc:sldMk cId="3395831257" sldId="566"/>
        </pc:sldMkLst>
      </pc:sldChg>
      <pc:sldChg chg="add">
        <pc:chgData name="FRANCISCO ADÃO ELOY JUNIOR" userId="ec5ac4ec-68f4-48bb-a4f1-9d67ae6bac78" providerId="ADAL" clId="{CCFE5B6F-5285-FF49-BBCA-6D250DFB6B1A}" dt="2024-12-03T14:31:50.017" v="2"/>
        <pc:sldMkLst>
          <pc:docMk/>
          <pc:sldMk cId="501430102" sldId="567"/>
        </pc:sldMkLst>
      </pc:sldChg>
      <pc:sldChg chg="add del">
        <pc:chgData name="FRANCISCO ADÃO ELOY JUNIOR" userId="ec5ac4ec-68f4-48bb-a4f1-9d67ae6bac78" providerId="ADAL" clId="{CCFE5B6F-5285-FF49-BBCA-6D250DFB6B1A}" dt="2024-12-07T15:21:48.407" v="448" actId="2696"/>
        <pc:sldMkLst>
          <pc:docMk/>
          <pc:sldMk cId="622749063" sldId="568"/>
        </pc:sldMkLst>
      </pc:sldChg>
      <pc:sldChg chg="modSp add">
        <pc:chgData name="FRANCISCO ADÃO ELOY JUNIOR" userId="ec5ac4ec-68f4-48bb-a4f1-9d67ae6bac78" providerId="ADAL" clId="{CCFE5B6F-5285-FF49-BBCA-6D250DFB6B1A}" dt="2024-12-03T14:32:12.747" v="22" actId="5793"/>
        <pc:sldMkLst>
          <pc:docMk/>
          <pc:sldMk cId="4106917805" sldId="569"/>
        </pc:sldMkLst>
        <pc:spChg chg="mod">
          <ac:chgData name="FRANCISCO ADÃO ELOY JUNIOR" userId="ec5ac4ec-68f4-48bb-a4f1-9d67ae6bac78" providerId="ADAL" clId="{CCFE5B6F-5285-FF49-BBCA-6D250DFB6B1A}" dt="2024-12-03T14:32:12.747" v="22" actId="5793"/>
          <ac:spMkLst>
            <pc:docMk/>
            <pc:sldMk cId="4106917805" sldId="569"/>
            <ac:spMk id="2" creationId="{B885A6AA-D81C-6E01-58E6-D7ED9233D9A6}"/>
          </ac:spMkLst>
        </pc:spChg>
        <pc:spChg chg="mod">
          <ac:chgData name="FRANCISCO ADÃO ELOY JUNIOR" userId="ec5ac4ec-68f4-48bb-a4f1-9d67ae6bac78" providerId="ADAL" clId="{CCFE5B6F-5285-FF49-BBCA-6D250DFB6B1A}" dt="2024-12-03T14:32:09.037" v="13" actId="20577"/>
          <ac:spMkLst>
            <pc:docMk/>
            <pc:sldMk cId="4106917805" sldId="569"/>
            <ac:spMk id="7" creationId="{D0733812-DAF2-8854-AC6A-D20D22E420E5}"/>
          </ac:spMkLst>
        </pc:spChg>
      </pc:sldChg>
      <pc:sldChg chg="modSp add">
        <pc:chgData name="FRANCISCO ADÃO ELOY JUNIOR" userId="ec5ac4ec-68f4-48bb-a4f1-9d67ae6bac78" providerId="ADAL" clId="{CCFE5B6F-5285-FF49-BBCA-6D250DFB6B1A}" dt="2024-12-03T14:39:50.715" v="26" actId="20577"/>
        <pc:sldMkLst>
          <pc:docMk/>
          <pc:sldMk cId="514437150" sldId="570"/>
        </pc:sldMkLst>
        <pc:spChg chg="mod">
          <ac:chgData name="FRANCISCO ADÃO ELOY JUNIOR" userId="ec5ac4ec-68f4-48bb-a4f1-9d67ae6bac78" providerId="ADAL" clId="{CCFE5B6F-5285-FF49-BBCA-6D250DFB6B1A}" dt="2024-12-03T14:39:50.715" v="26" actId="20577"/>
          <ac:spMkLst>
            <pc:docMk/>
            <pc:sldMk cId="514437150" sldId="570"/>
            <ac:spMk id="7" creationId="{D0733812-DAF2-8854-AC6A-D20D22E420E5}"/>
          </ac:spMkLst>
        </pc:spChg>
      </pc:sldChg>
      <pc:sldChg chg="modSp add">
        <pc:chgData name="FRANCISCO ADÃO ELOY JUNIOR" userId="ec5ac4ec-68f4-48bb-a4f1-9d67ae6bac78" providerId="ADAL" clId="{CCFE5B6F-5285-FF49-BBCA-6D250DFB6B1A}" dt="2024-12-03T15:20:42.063" v="55" actId="20577"/>
        <pc:sldMkLst>
          <pc:docMk/>
          <pc:sldMk cId="2654149620" sldId="571"/>
        </pc:sldMkLst>
        <pc:spChg chg="mod">
          <ac:chgData name="FRANCISCO ADÃO ELOY JUNIOR" userId="ec5ac4ec-68f4-48bb-a4f1-9d67ae6bac78" providerId="ADAL" clId="{CCFE5B6F-5285-FF49-BBCA-6D250DFB6B1A}" dt="2024-12-03T15:20:42.063" v="55" actId="20577"/>
          <ac:spMkLst>
            <pc:docMk/>
            <pc:sldMk cId="2654149620" sldId="571"/>
            <ac:spMk id="7" creationId="{D0733812-DAF2-8854-AC6A-D20D22E420E5}"/>
          </ac:spMkLst>
        </pc:spChg>
      </pc:sldChg>
      <pc:sldChg chg="modSp add">
        <pc:chgData name="FRANCISCO ADÃO ELOY JUNIOR" userId="ec5ac4ec-68f4-48bb-a4f1-9d67ae6bac78" providerId="ADAL" clId="{CCFE5B6F-5285-FF49-BBCA-6D250DFB6B1A}" dt="2024-12-03T15:24:09.584" v="64" actId="20577"/>
        <pc:sldMkLst>
          <pc:docMk/>
          <pc:sldMk cId="3591205790" sldId="572"/>
        </pc:sldMkLst>
        <pc:spChg chg="mod">
          <ac:chgData name="FRANCISCO ADÃO ELOY JUNIOR" userId="ec5ac4ec-68f4-48bb-a4f1-9d67ae6bac78" providerId="ADAL" clId="{CCFE5B6F-5285-FF49-BBCA-6D250DFB6B1A}" dt="2024-12-03T15:24:09.584" v="64" actId="20577"/>
          <ac:spMkLst>
            <pc:docMk/>
            <pc:sldMk cId="3591205790" sldId="572"/>
            <ac:spMk id="7" creationId="{D0733812-DAF2-8854-AC6A-D20D22E420E5}"/>
          </ac:spMkLst>
        </pc:spChg>
      </pc:sldChg>
      <pc:sldChg chg="addSp modSp add">
        <pc:chgData name="FRANCISCO ADÃO ELOY JUNIOR" userId="ec5ac4ec-68f4-48bb-a4f1-9d67ae6bac78" providerId="ADAL" clId="{CCFE5B6F-5285-FF49-BBCA-6D250DFB6B1A}" dt="2024-12-07T15:16:07.049" v="267" actId="1076"/>
        <pc:sldMkLst>
          <pc:docMk/>
          <pc:sldMk cId="33105045" sldId="573"/>
        </pc:sldMkLst>
        <pc:spChg chg="mod">
          <ac:chgData name="FRANCISCO ADÃO ELOY JUNIOR" userId="ec5ac4ec-68f4-48bb-a4f1-9d67ae6bac78" providerId="ADAL" clId="{CCFE5B6F-5285-FF49-BBCA-6D250DFB6B1A}" dt="2024-12-07T15:11:00.309" v="84" actId="20577"/>
          <ac:spMkLst>
            <pc:docMk/>
            <pc:sldMk cId="33105045" sldId="573"/>
            <ac:spMk id="2" creationId="{F8DE745D-BE39-2F4F-A8A3-BC0BC2124F35}"/>
          </ac:spMkLst>
        </pc:spChg>
        <pc:spChg chg="mod">
          <ac:chgData name="FRANCISCO ADÃO ELOY JUNIOR" userId="ec5ac4ec-68f4-48bb-a4f1-9d67ae6bac78" providerId="ADAL" clId="{CCFE5B6F-5285-FF49-BBCA-6D250DFB6B1A}" dt="2024-12-07T15:13:23.330" v="138" actId="20577"/>
          <ac:spMkLst>
            <pc:docMk/>
            <pc:sldMk cId="33105045" sldId="573"/>
            <ac:spMk id="3" creationId="{54B24B4D-D571-EF41-BACE-7471D5B2F925}"/>
          </ac:spMkLst>
        </pc:spChg>
        <pc:spChg chg="mod">
          <ac:chgData name="FRANCISCO ADÃO ELOY JUNIOR" userId="ec5ac4ec-68f4-48bb-a4f1-9d67ae6bac78" providerId="ADAL" clId="{CCFE5B6F-5285-FF49-BBCA-6D250DFB6B1A}" dt="2024-12-07T15:13:26.741" v="139" actId="20577"/>
          <ac:spMkLst>
            <pc:docMk/>
            <pc:sldMk cId="33105045" sldId="573"/>
            <ac:spMk id="4" creationId="{D2E69AB0-B1F6-9D4F-811D-E372CDA163B7}"/>
          </ac:spMkLst>
        </pc:spChg>
        <pc:spChg chg="mod">
          <ac:chgData name="FRANCISCO ADÃO ELOY JUNIOR" userId="ec5ac4ec-68f4-48bb-a4f1-9d67ae6bac78" providerId="ADAL" clId="{CCFE5B6F-5285-FF49-BBCA-6D250DFB6B1A}" dt="2024-12-07T15:13:35.182" v="162" actId="20577"/>
          <ac:spMkLst>
            <pc:docMk/>
            <pc:sldMk cId="33105045" sldId="573"/>
            <ac:spMk id="5" creationId="{DD2B8E2A-D4BC-6847-8F67-B02F8B064FFA}"/>
          </ac:spMkLst>
        </pc:spChg>
        <pc:spChg chg="mod">
          <ac:chgData name="FRANCISCO ADÃO ELOY JUNIOR" userId="ec5ac4ec-68f4-48bb-a4f1-9d67ae6bac78" providerId="ADAL" clId="{CCFE5B6F-5285-FF49-BBCA-6D250DFB6B1A}" dt="2024-12-07T15:13:42.661" v="185" actId="20577"/>
          <ac:spMkLst>
            <pc:docMk/>
            <pc:sldMk cId="33105045" sldId="573"/>
            <ac:spMk id="6" creationId="{09F4B5A0-1E15-184F-808F-1EE527831945}"/>
          </ac:spMkLst>
        </pc:spChg>
        <pc:spChg chg="mod">
          <ac:chgData name="FRANCISCO ADÃO ELOY JUNIOR" userId="ec5ac4ec-68f4-48bb-a4f1-9d67ae6bac78" providerId="ADAL" clId="{CCFE5B6F-5285-FF49-BBCA-6D250DFB6B1A}" dt="2024-12-07T15:14:56.408" v="260" actId="1035"/>
          <ac:spMkLst>
            <pc:docMk/>
            <pc:sldMk cId="33105045" sldId="573"/>
            <ac:spMk id="7" creationId="{5C69FD33-FEDC-AC49-86BF-A47897637404}"/>
          </ac:spMkLst>
        </pc:spChg>
        <pc:spChg chg="mod">
          <ac:chgData name="FRANCISCO ADÃO ELOY JUNIOR" userId="ec5ac4ec-68f4-48bb-a4f1-9d67ae6bac78" providerId="ADAL" clId="{CCFE5B6F-5285-FF49-BBCA-6D250DFB6B1A}" dt="2024-12-07T15:15:05.847" v="265" actId="20577"/>
          <ac:spMkLst>
            <pc:docMk/>
            <pc:sldMk cId="33105045" sldId="573"/>
            <ac:spMk id="8" creationId="{07ADC8EF-CACC-D644-949E-47F8B80FCFFD}"/>
          </ac:spMkLst>
        </pc:spChg>
        <pc:picChg chg="add mod">
          <ac:chgData name="FRANCISCO ADÃO ELOY JUNIOR" userId="ec5ac4ec-68f4-48bb-a4f1-9d67ae6bac78" providerId="ADAL" clId="{CCFE5B6F-5285-FF49-BBCA-6D250DFB6B1A}" dt="2024-12-07T15:16:07.049" v="267" actId="1076"/>
          <ac:picMkLst>
            <pc:docMk/>
            <pc:sldMk cId="33105045" sldId="573"/>
            <ac:picMk id="11" creationId="{ECC0C590-F66B-CD4F-954A-6A503571010F}"/>
          </ac:picMkLst>
        </pc:picChg>
      </pc:sldChg>
      <pc:sldChg chg="addSp delSp modSp add">
        <pc:chgData name="FRANCISCO ADÃO ELOY JUNIOR" userId="ec5ac4ec-68f4-48bb-a4f1-9d67ae6bac78" providerId="ADAL" clId="{CCFE5B6F-5285-FF49-BBCA-6D250DFB6B1A}" dt="2024-12-07T15:18:27.100" v="357" actId="20577"/>
        <pc:sldMkLst>
          <pc:docMk/>
          <pc:sldMk cId="244152397" sldId="574"/>
        </pc:sldMkLst>
        <pc:spChg chg="mod">
          <ac:chgData name="FRANCISCO ADÃO ELOY JUNIOR" userId="ec5ac4ec-68f4-48bb-a4f1-9d67ae6bac78" providerId="ADAL" clId="{CCFE5B6F-5285-FF49-BBCA-6D250DFB6B1A}" dt="2024-12-07T15:16:49.195" v="294" actId="20577"/>
          <ac:spMkLst>
            <pc:docMk/>
            <pc:sldMk cId="244152397" sldId="574"/>
            <ac:spMk id="3" creationId="{54B24B4D-D571-EF41-BACE-7471D5B2F925}"/>
          </ac:spMkLst>
        </pc:spChg>
        <pc:spChg chg="mod">
          <ac:chgData name="FRANCISCO ADÃO ELOY JUNIOR" userId="ec5ac4ec-68f4-48bb-a4f1-9d67ae6bac78" providerId="ADAL" clId="{CCFE5B6F-5285-FF49-BBCA-6D250DFB6B1A}" dt="2024-12-07T15:17:06.874" v="304" actId="20577"/>
          <ac:spMkLst>
            <pc:docMk/>
            <pc:sldMk cId="244152397" sldId="574"/>
            <ac:spMk id="4" creationId="{D2E69AB0-B1F6-9D4F-811D-E372CDA163B7}"/>
          </ac:spMkLst>
        </pc:spChg>
        <pc:spChg chg="mod">
          <ac:chgData name="FRANCISCO ADÃO ELOY JUNIOR" userId="ec5ac4ec-68f4-48bb-a4f1-9d67ae6bac78" providerId="ADAL" clId="{CCFE5B6F-5285-FF49-BBCA-6D250DFB6B1A}" dt="2024-12-07T15:18:21.427" v="355" actId="1035"/>
          <ac:spMkLst>
            <pc:docMk/>
            <pc:sldMk cId="244152397" sldId="574"/>
            <ac:spMk id="5" creationId="{DD2B8E2A-D4BC-6847-8F67-B02F8B064FFA}"/>
          </ac:spMkLst>
        </pc:spChg>
        <pc:spChg chg="mod">
          <ac:chgData name="FRANCISCO ADÃO ELOY JUNIOR" userId="ec5ac4ec-68f4-48bb-a4f1-9d67ae6bac78" providerId="ADAL" clId="{CCFE5B6F-5285-FF49-BBCA-6D250DFB6B1A}" dt="2024-12-07T15:18:27.100" v="357" actId="20577"/>
          <ac:spMkLst>
            <pc:docMk/>
            <pc:sldMk cId="244152397" sldId="574"/>
            <ac:spMk id="6" creationId="{09F4B5A0-1E15-184F-808F-1EE527831945}"/>
          </ac:spMkLst>
        </pc:spChg>
        <pc:spChg chg="del">
          <ac:chgData name="FRANCISCO ADÃO ELOY JUNIOR" userId="ec5ac4ec-68f4-48bb-a4f1-9d67ae6bac78" providerId="ADAL" clId="{CCFE5B6F-5285-FF49-BBCA-6D250DFB6B1A}" dt="2024-12-07T15:17:46.081" v="337" actId="478"/>
          <ac:spMkLst>
            <pc:docMk/>
            <pc:sldMk cId="244152397" sldId="574"/>
            <ac:spMk id="7" creationId="{5C69FD33-FEDC-AC49-86BF-A47897637404}"/>
          </ac:spMkLst>
        </pc:spChg>
        <pc:spChg chg="del">
          <ac:chgData name="FRANCISCO ADÃO ELOY JUNIOR" userId="ec5ac4ec-68f4-48bb-a4f1-9d67ae6bac78" providerId="ADAL" clId="{CCFE5B6F-5285-FF49-BBCA-6D250DFB6B1A}" dt="2024-12-07T15:17:43.684" v="336" actId="478"/>
          <ac:spMkLst>
            <pc:docMk/>
            <pc:sldMk cId="244152397" sldId="574"/>
            <ac:spMk id="8" creationId="{07ADC8EF-CACC-D644-949E-47F8B80FCFFD}"/>
          </ac:spMkLst>
        </pc:spChg>
        <pc:spChg chg="add del mod">
          <ac:chgData name="FRANCISCO ADÃO ELOY JUNIOR" userId="ec5ac4ec-68f4-48bb-a4f1-9d67ae6bac78" providerId="ADAL" clId="{CCFE5B6F-5285-FF49-BBCA-6D250DFB6B1A}" dt="2024-12-07T15:18:05.825" v="344" actId="478"/>
          <ac:spMkLst>
            <pc:docMk/>
            <pc:sldMk cId="244152397" sldId="574"/>
            <ac:spMk id="13" creationId="{60F85FF5-DCDC-9F41-BDE8-20965DD8C572}"/>
          </ac:spMkLst>
        </pc:spChg>
        <pc:spChg chg="add del mod">
          <ac:chgData name="FRANCISCO ADÃO ELOY JUNIOR" userId="ec5ac4ec-68f4-48bb-a4f1-9d67ae6bac78" providerId="ADAL" clId="{CCFE5B6F-5285-FF49-BBCA-6D250DFB6B1A}" dt="2024-12-07T15:18:03.675" v="343" actId="478"/>
          <ac:spMkLst>
            <pc:docMk/>
            <pc:sldMk cId="244152397" sldId="574"/>
            <ac:spMk id="15" creationId="{4288C0DE-3A30-B743-B0B8-EB1418E6ABD3}"/>
          </ac:spMkLst>
        </pc:spChg>
      </pc:sldChg>
      <pc:sldChg chg="modSp add">
        <pc:chgData name="FRANCISCO ADÃO ELOY JUNIOR" userId="ec5ac4ec-68f4-48bb-a4f1-9d67ae6bac78" providerId="ADAL" clId="{CCFE5B6F-5285-FF49-BBCA-6D250DFB6B1A}" dt="2024-12-07T15:21:41.106" v="446" actId="20577"/>
        <pc:sldMkLst>
          <pc:docMk/>
          <pc:sldMk cId="2854067838" sldId="575"/>
        </pc:sldMkLst>
        <pc:spChg chg="mod">
          <ac:chgData name="FRANCISCO ADÃO ELOY JUNIOR" userId="ec5ac4ec-68f4-48bb-a4f1-9d67ae6bac78" providerId="ADAL" clId="{CCFE5B6F-5285-FF49-BBCA-6D250DFB6B1A}" dt="2024-12-07T15:20:09.708" v="391" actId="20577"/>
          <ac:spMkLst>
            <pc:docMk/>
            <pc:sldMk cId="2854067838" sldId="575"/>
            <ac:spMk id="3" creationId="{54B24B4D-D571-EF41-BACE-7471D5B2F925}"/>
          </ac:spMkLst>
        </pc:spChg>
        <pc:spChg chg="mod">
          <ac:chgData name="FRANCISCO ADÃO ELOY JUNIOR" userId="ec5ac4ec-68f4-48bb-a4f1-9d67ae6bac78" providerId="ADAL" clId="{CCFE5B6F-5285-FF49-BBCA-6D250DFB6B1A}" dt="2024-12-07T15:20:44.258" v="436" actId="20577"/>
          <ac:spMkLst>
            <pc:docMk/>
            <pc:sldMk cId="2854067838" sldId="575"/>
            <ac:spMk id="4" creationId="{D2E69AB0-B1F6-9D4F-811D-E372CDA163B7}"/>
          </ac:spMkLst>
        </pc:spChg>
        <pc:spChg chg="mod">
          <ac:chgData name="FRANCISCO ADÃO ELOY JUNIOR" userId="ec5ac4ec-68f4-48bb-a4f1-9d67ae6bac78" providerId="ADAL" clId="{CCFE5B6F-5285-FF49-BBCA-6D250DFB6B1A}" dt="2024-12-07T15:21:41.106" v="446" actId="20577"/>
          <ac:spMkLst>
            <pc:docMk/>
            <pc:sldMk cId="2854067838" sldId="575"/>
            <ac:spMk id="5" creationId="{DD2B8E2A-D4BC-6847-8F67-B02F8B064FFA}"/>
          </ac:spMkLst>
        </pc:spChg>
        <pc:spChg chg="mod">
          <ac:chgData name="FRANCISCO ADÃO ELOY JUNIOR" userId="ec5ac4ec-68f4-48bb-a4f1-9d67ae6bac78" providerId="ADAL" clId="{CCFE5B6F-5285-FF49-BBCA-6D250DFB6B1A}" dt="2024-12-07T15:20:58.783" v="437"/>
          <ac:spMkLst>
            <pc:docMk/>
            <pc:sldMk cId="2854067838" sldId="575"/>
            <ac:spMk id="6" creationId="{09F4B5A0-1E15-184F-808F-1EE527831945}"/>
          </ac:spMkLst>
        </pc:spChg>
      </pc:sldChg>
      <pc:sldChg chg="addSp delSp modSp add">
        <pc:chgData name="FRANCISCO ADÃO ELOY JUNIOR" userId="ec5ac4ec-68f4-48bb-a4f1-9d67ae6bac78" providerId="ADAL" clId="{CCFE5B6F-5285-FF49-BBCA-6D250DFB6B1A}" dt="2024-12-07T15:25:38.840" v="646" actId="1035"/>
        <pc:sldMkLst>
          <pc:docMk/>
          <pc:sldMk cId="21892558" sldId="576"/>
        </pc:sldMkLst>
        <pc:spChg chg="mod">
          <ac:chgData name="FRANCISCO ADÃO ELOY JUNIOR" userId="ec5ac4ec-68f4-48bb-a4f1-9d67ae6bac78" providerId="ADAL" clId="{CCFE5B6F-5285-FF49-BBCA-6D250DFB6B1A}" dt="2024-12-07T15:22:01.056" v="475" actId="20577"/>
          <ac:spMkLst>
            <pc:docMk/>
            <pc:sldMk cId="21892558" sldId="576"/>
            <ac:spMk id="3" creationId="{54B24B4D-D571-EF41-BACE-7471D5B2F925}"/>
          </ac:spMkLst>
        </pc:spChg>
        <pc:spChg chg="mod">
          <ac:chgData name="FRANCISCO ADÃO ELOY JUNIOR" userId="ec5ac4ec-68f4-48bb-a4f1-9d67ae6bac78" providerId="ADAL" clId="{CCFE5B6F-5285-FF49-BBCA-6D250DFB6B1A}" dt="2024-12-07T15:22:26.511" v="540" actId="20577"/>
          <ac:spMkLst>
            <pc:docMk/>
            <pc:sldMk cId="21892558" sldId="576"/>
            <ac:spMk id="4" creationId="{D2E69AB0-B1F6-9D4F-811D-E372CDA163B7}"/>
          </ac:spMkLst>
        </pc:spChg>
        <pc:spChg chg="del">
          <ac:chgData name="FRANCISCO ADÃO ELOY JUNIOR" userId="ec5ac4ec-68f4-48bb-a4f1-9d67ae6bac78" providerId="ADAL" clId="{CCFE5B6F-5285-FF49-BBCA-6D250DFB6B1A}" dt="2024-12-07T15:22:53.357" v="542" actId="478"/>
          <ac:spMkLst>
            <pc:docMk/>
            <pc:sldMk cId="21892558" sldId="576"/>
            <ac:spMk id="5" creationId="{DD2B8E2A-D4BC-6847-8F67-B02F8B064FFA}"/>
          </ac:spMkLst>
        </pc:spChg>
        <pc:spChg chg="del">
          <ac:chgData name="FRANCISCO ADÃO ELOY JUNIOR" userId="ec5ac4ec-68f4-48bb-a4f1-9d67ae6bac78" providerId="ADAL" clId="{CCFE5B6F-5285-FF49-BBCA-6D250DFB6B1A}" dt="2024-12-07T15:22:50.833" v="541" actId="478"/>
          <ac:spMkLst>
            <pc:docMk/>
            <pc:sldMk cId="21892558" sldId="576"/>
            <ac:spMk id="6" creationId="{09F4B5A0-1E15-184F-808F-1EE527831945}"/>
          </ac:spMkLst>
        </pc:spChg>
        <pc:spChg chg="add mod">
          <ac:chgData name="FRANCISCO ADÃO ELOY JUNIOR" userId="ec5ac4ec-68f4-48bb-a4f1-9d67ae6bac78" providerId="ADAL" clId="{CCFE5B6F-5285-FF49-BBCA-6D250DFB6B1A}" dt="2024-12-07T15:25:38.840" v="646" actId="1035"/>
          <ac:spMkLst>
            <pc:docMk/>
            <pc:sldMk cId="21892558" sldId="576"/>
            <ac:spMk id="8" creationId="{4884149A-FBEA-294C-8CBB-8DAF0A5EA44A}"/>
          </ac:spMkLst>
        </pc:spChg>
        <pc:spChg chg="add mod">
          <ac:chgData name="FRANCISCO ADÃO ELOY JUNIOR" userId="ec5ac4ec-68f4-48bb-a4f1-9d67ae6bac78" providerId="ADAL" clId="{CCFE5B6F-5285-FF49-BBCA-6D250DFB6B1A}" dt="2024-12-07T15:25:38.840" v="646" actId="1035"/>
          <ac:spMkLst>
            <pc:docMk/>
            <pc:sldMk cId="21892558" sldId="576"/>
            <ac:spMk id="13" creationId="{5C0798C5-6913-F04B-B663-E9F6222B0DA3}"/>
          </ac:spMkLst>
        </pc:spChg>
      </pc:sldChg>
    </pc:docChg>
  </pc:docChgLst>
  <pc:docChgLst>
    <pc:chgData name="FRANCISCO ADÃO ELOY JUNIOR" userId="S::francisco.eloy@fatec.sp.gov.br::ec5ac4ec-68f4-48bb-a4f1-9d67ae6bac78" providerId="AD" clId="Web-{6DDC573C-FF5C-221D-A390-1BE5D5F5E504}"/>
    <pc:docChg chg="addSld delSld modSld sldOrd addSection modSection">
      <pc:chgData name="FRANCISCO ADÃO ELOY JUNIOR" userId="S::francisco.eloy@fatec.sp.gov.br::ec5ac4ec-68f4-48bb-a4f1-9d67ae6bac78" providerId="AD" clId="Web-{6DDC573C-FF5C-221D-A390-1BE5D5F5E504}" dt="2024-10-10T20:04:37.045" v="189" actId="20577"/>
      <pc:docMkLst>
        <pc:docMk/>
      </pc:docMkLst>
      <pc:sldChg chg="modSp">
        <pc:chgData name="FRANCISCO ADÃO ELOY JUNIOR" userId="S::francisco.eloy@fatec.sp.gov.br::ec5ac4ec-68f4-48bb-a4f1-9d67ae6bac78" providerId="AD" clId="Web-{6DDC573C-FF5C-221D-A390-1BE5D5F5E504}" dt="2024-10-10T19:44:51.061" v="3" actId="14100"/>
        <pc:sldMkLst>
          <pc:docMk/>
          <pc:sldMk cId="921526662" sldId="256"/>
        </pc:sldMkLst>
        <pc:picChg chg="mod">
          <ac:chgData name="FRANCISCO ADÃO ELOY JUNIOR" userId="S::francisco.eloy@fatec.sp.gov.br::ec5ac4ec-68f4-48bb-a4f1-9d67ae6bac78" providerId="AD" clId="Web-{6DDC573C-FF5C-221D-A390-1BE5D5F5E504}" dt="2024-10-10T19:44:51.061" v="3" actId="14100"/>
          <ac:picMkLst>
            <pc:docMk/>
            <pc:sldMk cId="921526662" sldId="256"/>
            <ac:picMk id="10" creationId="{D773DB6E-119E-8F78-C044-3F37511D5537}"/>
          </ac:picMkLst>
        </pc:picChg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3"/>
        <pc:sldMkLst>
          <pc:docMk/>
          <pc:sldMk cId="4216872342" sldId="258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7.480" v="96"/>
        <pc:sldMkLst>
          <pc:docMk/>
          <pc:sldMk cId="2222766857" sldId="259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4"/>
        <pc:sldMkLst>
          <pc:docMk/>
          <pc:sldMk cId="55486336" sldId="261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3.183" v="95"/>
        <pc:sldMkLst>
          <pc:docMk/>
          <pc:sldMk cId="720322117" sldId="262"/>
        </pc:sldMkLst>
      </pc:sldChg>
      <pc:sldChg chg="delSp">
        <pc:chgData name="FRANCISCO ADÃO ELOY JUNIOR" userId="S::francisco.eloy@fatec.sp.gov.br::ec5ac4ec-68f4-48bb-a4f1-9d67ae6bac78" providerId="AD" clId="Web-{6DDC573C-FF5C-221D-A390-1BE5D5F5E504}" dt="2024-10-10T20:03:05.871" v="181"/>
        <pc:sldMkLst>
          <pc:docMk/>
          <pc:sldMk cId="3726222656" sldId="269"/>
        </pc:sldMkLst>
        <pc:graphicFrameChg chg="del">
          <ac:chgData name="FRANCISCO ADÃO ELOY JUNIOR" userId="S::francisco.eloy@fatec.sp.gov.br::ec5ac4ec-68f4-48bb-a4f1-9d67ae6bac78" providerId="AD" clId="Web-{6DDC573C-FF5C-221D-A390-1BE5D5F5E504}" dt="2024-10-10T20:03:05.871" v="181"/>
          <ac:graphicFrameMkLst>
            <pc:docMk/>
            <pc:sldMk cId="3726222656" sldId="269"/>
            <ac:graphicFrameMk id="9" creationId="{5C4A335C-02A7-5915-08CB-109517897B97}"/>
          </ac:graphicFrameMkLst>
        </pc:graphicFrameChg>
      </pc:sldChg>
      <pc:sldChg chg="addSp delSp modSp">
        <pc:chgData name="FRANCISCO ADÃO ELOY JUNIOR" userId="S::francisco.eloy@fatec.sp.gov.br::ec5ac4ec-68f4-48bb-a4f1-9d67ae6bac78" providerId="AD" clId="Web-{6DDC573C-FF5C-221D-A390-1BE5D5F5E504}" dt="2024-10-10T19:56:53.002" v="178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DDC573C-FF5C-221D-A390-1BE5D5F5E504}" dt="2024-10-10T19:56:41.626" v="171" actId="1076"/>
          <ac:spMkLst>
            <pc:docMk/>
            <pc:sldMk cId="1174866742" sldId="270"/>
            <ac:spMk id="2" creationId="{E37B5D96-43A0-CD14-5707-CD11CFA26D8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501" v="170"/>
          <ac:spMkLst>
            <pc:docMk/>
            <pc:sldMk cId="1174866742" sldId="270"/>
            <ac:spMk id="3" creationId="{04E73DF6-A11A-C8DB-31AB-E4B6FA51D2AA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6:34.407" v="169"/>
          <ac:spMkLst>
            <pc:docMk/>
            <pc:sldMk cId="1174866742" sldId="270"/>
            <ac:spMk id="4" creationId="{D2523283-9DFC-2233-BA71-7240366CFFE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329" v="168"/>
          <ac:spMkLst>
            <pc:docMk/>
            <pc:sldMk cId="1174866742" sldId="270"/>
            <ac:spMk id="5" creationId="{F03F0A0B-6178-9D8E-593B-38D0071D0F0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236" v="167"/>
          <ac:spMkLst>
            <pc:docMk/>
            <pc:sldMk cId="1174866742" sldId="270"/>
            <ac:spMk id="6" creationId="{326FE115-AD19-F08B-0CFA-9E10CD27CF8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157" v="166"/>
          <ac:spMkLst>
            <pc:docMk/>
            <pc:sldMk cId="1174866742" sldId="270"/>
            <ac:spMk id="7" creationId="{63399259-9B40-89A5-FC1A-234D2EDED84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064" v="165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7"/>
          <ac:spMkLst>
            <pc:docMk/>
            <pc:sldMk cId="1174866742" sldId="270"/>
            <ac:spMk id="11" creationId="{FBC1BDA0-9382-7BE2-4C17-3BAA9D1EA17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6"/>
          <ac:spMkLst>
            <pc:docMk/>
            <pc:sldMk cId="1174866742" sldId="270"/>
            <ac:spMk id="13" creationId="{E613B16B-0648-11F1-3F38-62C994ECB456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5"/>
          <ac:spMkLst>
            <pc:docMk/>
            <pc:sldMk cId="1174866742" sldId="270"/>
            <ac:spMk id="16" creationId="{564DCAB9-5C70-663C-C5EF-79B11A38856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4"/>
          <ac:spMkLst>
            <pc:docMk/>
            <pc:sldMk cId="1174866742" sldId="270"/>
            <ac:spMk id="18" creationId="{754AC9E8-F3AB-3E8B-564D-A4FA9227443D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3"/>
          <ac:spMkLst>
            <pc:docMk/>
            <pc:sldMk cId="1174866742" sldId="270"/>
            <ac:spMk id="20" creationId="{48333924-8D64-6DD7-0A9F-5B824312AA2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2"/>
          <ac:spMkLst>
            <pc:docMk/>
            <pc:sldMk cId="1174866742" sldId="270"/>
            <ac:spMk id="22" creationId="{ADCE0E6D-EF0C-C0E4-44E8-44DA4955AE36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24" creationId="{E43D89FB-7DF8-179B-8EED-B2B81C6DF1FB}"/>
          </ac:spMkLst>
        </pc:spChg>
      </pc:sldChg>
      <pc:sldChg chg="addSp delSp modSp add">
        <pc:chgData name="FRANCISCO ADÃO ELOY JUNIOR" userId="S::francisco.eloy@fatec.sp.gov.br::ec5ac4ec-68f4-48bb-a4f1-9d67ae6bac78" providerId="AD" clId="Web-{6DDC573C-FF5C-221D-A390-1BE5D5F5E504}" dt="2024-10-10T19:51:33.165" v="84"/>
        <pc:sldMkLst>
          <pc:docMk/>
          <pc:sldMk cId="683100196" sldId="271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18.176" v="10"/>
          <ac:spMkLst>
            <pc:docMk/>
            <pc:sldMk cId="683100196" sldId="271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20.285" v="12"/>
          <ac:spMkLst>
            <pc:docMk/>
            <pc:sldMk cId="683100196" sldId="271"/>
            <ac:spMk id="4" creationId="{BC324002-1736-1E13-55F0-2502099F5DF0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1:13.477" v="82"/>
          <ac:spMkLst>
            <pc:docMk/>
            <pc:sldMk cId="683100196" sldId="271"/>
            <ac:spMk id="7" creationId="{EC42BC7B-7AFB-DE45-8E4D-E311057A4D3C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11" creationId="{AF93FE20-0271-0107-7F2D-0E823B13D823}"/>
          </ac:spMkLst>
        </pc:spChg>
        <pc:picChg chg="add del mod ord">
          <ac:chgData name="FRANCISCO ADÃO ELOY JUNIOR" userId="S::francisco.eloy@fatec.sp.gov.br::ec5ac4ec-68f4-48bb-a4f1-9d67ae6bac78" providerId="AD" clId="Web-{6DDC573C-FF5C-221D-A390-1BE5D5F5E504}" dt="2024-10-10T19:51:10.524" v="81"/>
          <ac:picMkLst>
            <pc:docMk/>
            <pc:sldMk cId="683100196" sldId="271"/>
            <ac:picMk id="5" creationId="{06AFA2A8-151D-ABAF-6ED7-3C66C8D9A23C}"/>
          </ac:picMkLst>
        </pc:picChg>
        <pc:picChg chg="add mod">
          <ac:chgData name="FRANCISCO ADÃO ELOY JUNIOR" userId="S::francisco.eloy@fatec.sp.gov.br::ec5ac4ec-68f4-48bb-a4f1-9d67ae6bac78" providerId="AD" clId="Web-{6DDC573C-FF5C-221D-A390-1BE5D5F5E504}" dt="2024-10-10T19:51:14.274" v="83"/>
          <ac:picMkLst>
            <pc:docMk/>
            <pc:sldMk cId="683100196" sldId="271"/>
            <ac:picMk id="9" creationId="{F5071456-39AD-73CD-C38B-EA3BE7E3691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40.786" v="79"/>
        <pc:sldMkLst>
          <pc:docMk/>
          <pc:sldMk cId="3295561134" sldId="272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8.114" v="64"/>
          <ac:spMkLst>
            <pc:docMk/>
            <pc:sldMk cId="3295561134" sldId="272"/>
            <ac:spMk id="2" creationId="{F596C858-C8C5-F6F5-B89F-1AC07A53A73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29" v="66"/>
          <ac:spMkLst>
            <pc:docMk/>
            <pc:sldMk cId="3295561134" sldId="272"/>
            <ac:spMk id="3" creationId="{CF18F296-1A28-9B51-63EC-570D3B105132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8"/>
          <ac:spMkLst>
            <pc:docMk/>
            <pc:sldMk cId="3295561134" sldId="272"/>
            <ac:spMk id="4" creationId="{EADDAD58-2B3E-9698-CB4A-CE73FDC03A81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9"/>
          <ac:spMkLst>
            <pc:docMk/>
            <pc:sldMk cId="3295561134" sldId="272"/>
            <ac:spMk id="5" creationId="{6310BE98-4269-4B76-3914-7B3DD601C5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1"/>
          <ac:spMkLst>
            <pc:docMk/>
            <pc:sldMk cId="3295561134" sldId="272"/>
            <ac:spMk id="6" creationId="{D7600396-6080-AB83-EA45-9EF0C7379D6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2"/>
          <ac:spMkLst>
            <pc:docMk/>
            <pc:sldMk cId="3295561134" sldId="272"/>
            <ac:spMk id="7" creationId="{60372555-E1B6-8F8D-8905-743E0411C59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76" v="74"/>
          <ac:spMkLst>
            <pc:docMk/>
            <pc:sldMk cId="3295561134" sldId="272"/>
            <ac:spMk id="8" creationId="{AE9E4B02-B016-85EA-1BE0-89EB34F7AB7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40.786" v="79"/>
          <ac:spMkLst>
            <pc:docMk/>
            <pc:sldMk cId="3295561134" sldId="272"/>
            <ac:spMk id="9" creationId="{ECA9FE33-0FBF-3BB6-F67C-366A3A044C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14" v="65"/>
          <ac:spMkLst>
            <pc:docMk/>
            <pc:sldMk cId="3295561134" sldId="272"/>
            <ac:spMk id="10" creationId="{840CAAC4-24FC-B902-D384-2634754FA51B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40.786" v="79"/>
          <ac:picMkLst>
            <pc:docMk/>
            <pc:sldMk cId="3295561134" sldId="272"/>
            <ac:picMk id="11" creationId="{AC9F285A-D813-924A-45A8-CA65C5F54CCA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8.598" v="78"/>
        <pc:sldMkLst>
          <pc:docMk/>
          <pc:sldMk cId="1885386966" sldId="273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5.051" v="46"/>
          <ac:spMkLst>
            <pc:docMk/>
            <pc:sldMk cId="1885386966" sldId="273"/>
            <ac:spMk id="2" creationId="{0035938A-6FF1-0768-D3D0-E82614D37C6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7"/>
          <ac:spMkLst>
            <pc:docMk/>
            <pc:sldMk cId="1885386966" sldId="273"/>
            <ac:spMk id="3" creationId="{EC288334-04D7-07F4-4EBA-8249AEA3725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9"/>
          <ac:spMkLst>
            <pc:docMk/>
            <pc:sldMk cId="1885386966" sldId="273"/>
            <ac:spMk id="4" creationId="{07C66FB0-574D-165A-64D9-C3072700F486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0"/>
          <ac:spMkLst>
            <pc:docMk/>
            <pc:sldMk cId="1885386966" sldId="273"/>
            <ac:spMk id="5" creationId="{49946289-5688-BD20-A65D-8D91FB3ABAD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2"/>
          <ac:spMkLst>
            <pc:docMk/>
            <pc:sldMk cId="1885386966" sldId="273"/>
            <ac:spMk id="6" creationId="{ECCDB134-6BE7-333D-E021-7602C77E71D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3"/>
          <ac:spMkLst>
            <pc:docMk/>
            <pc:sldMk cId="1885386966" sldId="273"/>
            <ac:spMk id="7" creationId="{A3CDCAE8-46C6-9EB3-179F-82FC0325BC2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5"/>
          <ac:spMkLst>
            <pc:docMk/>
            <pc:sldMk cId="1885386966" sldId="273"/>
            <ac:spMk id="8" creationId="{4DD3857D-1789-1119-30E6-834AD23210D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8.598" v="78"/>
          <ac:spMkLst>
            <pc:docMk/>
            <pc:sldMk cId="1885386966" sldId="273"/>
            <ac:spMk id="9" creationId="{40A7E2CD-B7FB-0783-3096-C38AD45C288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8.598" v="78"/>
          <ac:picMkLst>
            <pc:docMk/>
            <pc:sldMk cId="1885386966" sldId="273"/>
            <ac:picMk id="10" creationId="{1ACE9238-2077-5EEA-3664-2F4FD2680FF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5.911" v="77"/>
        <pc:sldMkLst>
          <pc:docMk/>
          <pc:sldMk cId="1225173189" sldId="274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4.411" v="35"/>
          <ac:spMkLst>
            <pc:docMk/>
            <pc:sldMk cId="1225173189" sldId="274"/>
            <ac:spMk id="2" creationId="{940086F7-8783-6E3C-7F97-70CE623E645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26" v="37"/>
          <ac:spMkLst>
            <pc:docMk/>
            <pc:sldMk cId="1225173189" sldId="274"/>
            <ac:spMk id="3" creationId="{2766A796-9783-DE67-6174-4C05D92078E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39"/>
          <ac:spMkLst>
            <pc:docMk/>
            <pc:sldMk cId="1225173189" sldId="274"/>
            <ac:spMk id="4" creationId="{D1D84B47-DC2B-DF36-5339-AC32E488E0F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5.911" v="77"/>
          <ac:spMkLst>
            <pc:docMk/>
            <pc:sldMk cId="1225173189" sldId="274"/>
            <ac:spMk id="5" creationId="{5B090D33-8D21-7BE7-022C-A878AD857B8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40"/>
          <ac:spMkLst>
            <pc:docMk/>
            <pc:sldMk cId="1225173189" sldId="274"/>
            <ac:spMk id="6" creationId="{29D21816-32A2-41A5-45A4-A8E737BED70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57" v="42"/>
          <ac:spMkLst>
            <pc:docMk/>
            <pc:sldMk cId="1225173189" sldId="274"/>
            <ac:spMk id="7" creationId="{CA530525-D4C7-70A5-E6C2-0CD3EDEC0E8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89" v="43"/>
          <ac:spMkLst>
            <pc:docMk/>
            <pc:sldMk cId="1225173189" sldId="274"/>
            <ac:spMk id="8" creationId="{B80C8FDF-E1B2-32D4-0EE2-6AE31BB5C6A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504" v="45"/>
          <ac:spMkLst>
            <pc:docMk/>
            <pc:sldMk cId="1225173189" sldId="274"/>
            <ac:spMk id="9" creationId="{620EDF43-3DBB-CF5E-B449-51A46911AE0C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11" v="36"/>
          <ac:spMkLst>
            <pc:docMk/>
            <pc:sldMk cId="1225173189" sldId="274"/>
            <ac:spMk id="10" creationId="{2CD31518-2BF1-C4A3-08F6-9B87820AEF59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5.911" v="77"/>
          <ac:picMkLst>
            <pc:docMk/>
            <pc:sldMk cId="1225173189" sldId="274"/>
            <ac:picMk id="11" creationId="{9D8C0636-E28B-B67C-7C12-A0659E0B0D49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3.676" v="76"/>
        <pc:sldMkLst>
          <pc:docMk/>
          <pc:sldMk cId="1925222286" sldId="275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3.598" v="25"/>
          <ac:spMkLst>
            <pc:docMk/>
            <pc:sldMk cId="1925222286" sldId="275"/>
            <ac:spMk id="2" creationId="{4CD8F3D2-5410-79F3-894F-D459D2D07E1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6"/>
          <ac:spMkLst>
            <pc:docMk/>
            <pc:sldMk cId="1925222286" sldId="275"/>
            <ac:spMk id="3" creationId="{B0D61E00-471A-A122-BDCE-F1107D018DD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8"/>
          <ac:spMkLst>
            <pc:docMk/>
            <pc:sldMk cId="1925222286" sldId="275"/>
            <ac:spMk id="4" creationId="{0B55F559-83D9-30A1-0FFC-BA040F336C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29"/>
          <ac:spMkLst>
            <pc:docMk/>
            <pc:sldMk cId="1925222286" sldId="275"/>
            <ac:spMk id="5" creationId="{77866854-6B05-61C7-D396-98CA9C7DA4B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31"/>
          <ac:spMkLst>
            <pc:docMk/>
            <pc:sldMk cId="1925222286" sldId="275"/>
            <ac:spMk id="6" creationId="{3F36C1EE-E7C5-E403-8E97-291A4A4EFD0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2"/>
          <ac:spMkLst>
            <pc:docMk/>
            <pc:sldMk cId="1925222286" sldId="275"/>
            <ac:spMk id="7" creationId="{644E1909-3311-9747-6560-2F13FDB17DC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4"/>
          <ac:spMkLst>
            <pc:docMk/>
            <pc:sldMk cId="1925222286" sldId="275"/>
            <ac:spMk id="8" creationId="{6CB182C5-F73E-E183-6B37-D38D1CC0955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3.676" v="76"/>
          <ac:spMkLst>
            <pc:docMk/>
            <pc:sldMk cId="1925222286" sldId="275"/>
            <ac:spMk id="9" creationId="{DC92D9CE-44F5-5CC1-47D9-DD59AE5DF26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3.676" v="76"/>
          <ac:picMkLst>
            <pc:docMk/>
            <pc:sldMk cId="1925222286" sldId="275"/>
            <ac:picMk id="10" creationId="{75A1B036-DAB4-0954-62EB-9B2D2A3A6A0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1.317" v="75"/>
        <pc:sldMkLst>
          <pc:docMk/>
          <pc:sldMk cId="2286233472" sldId="276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2.723" v="14"/>
          <ac:spMkLst>
            <pc:docMk/>
            <pc:sldMk cId="2286233472" sldId="276"/>
            <ac:spMk id="2" creationId="{4151B697-E39B-E9B0-3C96-AC8E668DE02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54" v="16"/>
          <ac:spMkLst>
            <pc:docMk/>
            <pc:sldMk cId="2286233472" sldId="276"/>
            <ac:spMk id="3" creationId="{1EB32281-38FC-5676-AD5A-3DBF5117C1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70" v="18"/>
          <ac:spMkLst>
            <pc:docMk/>
            <pc:sldMk cId="2286233472" sldId="276"/>
            <ac:spMk id="4" creationId="{F43A4AFC-B6AE-77CB-D088-1000FFBD60A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19"/>
          <ac:spMkLst>
            <pc:docMk/>
            <pc:sldMk cId="2286233472" sldId="276"/>
            <ac:spMk id="5" creationId="{FA4D010A-19BC-1F77-2708-67C5E5DFA09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21"/>
          <ac:spMkLst>
            <pc:docMk/>
            <pc:sldMk cId="2286233472" sldId="276"/>
            <ac:spMk id="6" creationId="{808649C5-2AFA-614E-D0B7-7A77D673969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01" v="22"/>
          <ac:spMkLst>
            <pc:docMk/>
            <pc:sldMk cId="2286233472" sldId="276"/>
            <ac:spMk id="7" creationId="{04515485-3BA8-533E-103B-C9674BA20BF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17" v="24"/>
          <ac:spMkLst>
            <pc:docMk/>
            <pc:sldMk cId="2286233472" sldId="276"/>
            <ac:spMk id="8" creationId="{95833ADC-80C2-58C8-F4F5-58EE7582762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1.317" v="75"/>
          <ac:spMkLst>
            <pc:docMk/>
            <pc:sldMk cId="2286233472" sldId="276"/>
            <ac:spMk id="9" creationId="{D5924E3E-8D8F-30B9-CB4D-42880C170A2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39" v="15"/>
          <ac:spMkLst>
            <pc:docMk/>
            <pc:sldMk cId="2286233472" sldId="276"/>
            <ac:spMk id="10" creationId="{46A0C959-EC68-8AE7-9193-86E25AFC90AF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1.317" v="75"/>
          <ac:picMkLst>
            <pc:docMk/>
            <pc:sldMk cId="2286233472" sldId="276"/>
            <ac:picMk id="11" creationId="{F579B7D6-F6F8-3CEB-8EAF-979B052DFB7E}"/>
          </ac:picMkLst>
        </pc:picChg>
      </pc:sldChg>
      <pc:sldChg chg="modSp add">
        <pc:chgData name="FRANCISCO ADÃO ELOY JUNIOR" userId="S::francisco.eloy@fatec.sp.gov.br::ec5ac4ec-68f4-48bb-a4f1-9d67ae6bac78" providerId="AD" clId="Web-{6DDC573C-FF5C-221D-A390-1BE5D5F5E504}" dt="2024-10-10T19:48:27.004" v="63"/>
        <pc:sldMkLst>
          <pc:docMk/>
          <pc:sldMk cId="2754362440" sldId="277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7.004" v="63"/>
          <ac:spMkLst>
            <pc:docMk/>
            <pc:sldMk cId="2754362440" sldId="277"/>
            <ac:spMk id="3" creationId="{00000000-0000-0000-0000-000000000000}"/>
          </ac:spMkLst>
        </pc:spChg>
      </pc:sldChg>
      <pc:sldChg chg="delSp modSp new mod modClrScheme chgLayout">
        <pc:chgData name="FRANCISCO ADÃO ELOY JUNIOR" userId="S::francisco.eloy@fatec.sp.gov.br::ec5ac4ec-68f4-48bb-a4f1-9d67ae6bac78" providerId="AD" clId="Web-{6DDC573C-FF5C-221D-A390-1BE5D5F5E504}" dt="2024-10-10T19:55:27.906" v="149"/>
        <pc:sldMkLst>
          <pc:docMk/>
          <pc:sldMk cId="2768807978" sldId="278"/>
        </pc:sldMkLst>
        <pc:spChg chg="mod ord">
          <ac:chgData name="FRANCISCO ADÃO ELOY JUNIOR" userId="S::francisco.eloy@fatec.sp.gov.br::ec5ac4ec-68f4-48bb-a4f1-9d67ae6bac78" providerId="AD" clId="Web-{6DDC573C-FF5C-221D-A390-1BE5D5F5E504}" dt="2024-10-10T19:53:53.169" v="104" actId="20577"/>
          <ac:spMkLst>
            <pc:docMk/>
            <pc:sldMk cId="2768807978" sldId="278"/>
            <ac:spMk id="2" creationId="{FBE9C8EA-0396-7ED7-4185-E3C1F5886C33}"/>
          </ac:spMkLst>
        </pc:spChg>
        <pc:spChg chg="mod ord">
          <ac:chgData name="FRANCISCO ADÃO ELOY JUNIOR" userId="S::francisco.eloy@fatec.sp.gov.br::ec5ac4ec-68f4-48bb-a4f1-9d67ae6bac78" providerId="AD" clId="Web-{6DDC573C-FF5C-221D-A390-1BE5D5F5E504}" dt="2024-10-10T19:55:27.906" v="149"/>
          <ac:spMkLst>
            <pc:docMk/>
            <pc:sldMk cId="2768807978" sldId="278"/>
            <ac:spMk id="3" creationId="{618D8FA9-E79F-9691-E2EE-4F40F4351EEC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8"/>
          <ac:spMkLst>
            <pc:docMk/>
            <pc:sldMk cId="2768807978" sldId="278"/>
            <ac:spMk id="4" creationId="{BBDA7612-51FD-F171-1176-1DC79F90D7B8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7"/>
          <ac:spMkLst>
            <pc:docMk/>
            <pc:sldMk cId="2768807978" sldId="278"/>
            <ac:spMk id="5" creationId="{12F27540-5160-CB33-CF12-B209203AA0D2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6"/>
          <ac:spMkLst>
            <pc:docMk/>
            <pc:sldMk cId="2768807978" sldId="278"/>
            <ac:spMk id="6" creationId="{A7E05311-2D7B-569C-075B-02450B251EF7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5"/>
          <ac:spMkLst>
            <pc:docMk/>
            <pc:sldMk cId="2768807978" sldId="278"/>
            <ac:spMk id="7" creationId="{2C4AC8F6-0BBF-7965-CC2D-B970BD2881C9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4"/>
          <ac:spMkLst>
            <pc:docMk/>
            <pc:sldMk cId="2768807978" sldId="278"/>
            <ac:spMk id="8" creationId="{4258264A-0C5D-DD33-F4BA-A8830A25C1B4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3.029" v="112"/>
          <ac:spMkLst>
            <pc:docMk/>
            <pc:sldMk cId="2768807978" sldId="278"/>
            <ac:spMk id="9" creationId="{ECF0E00E-31E1-3F78-0F06-61BA3E78107D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3"/>
          <ac:spMkLst>
            <pc:docMk/>
            <pc:sldMk cId="2768807978" sldId="278"/>
            <ac:spMk id="10" creationId="{7DD4D2F5-9A74-EF2F-1012-3F5C57343B7A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19:59:53.694" v="180"/>
        <pc:sldMkLst>
          <pc:docMk/>
          <pc:sldMk cId="2363333038" sldId="279"/>
        </pc:sldMkLst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2" creationId="{C0C64EBA-AC06-DA83-E8E1-8D43165812A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3" creationId="{FAB5D746-3C48-4763-D370-239EF3D0AD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4" creationId="{60A2A755-74C7-33DF-332D-624E30B36A4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5" creationId="{C2BBA730-7670-6630-2E64-A9C7F95BC9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6" creationId="{A57E0A07-C99D-E7DA-9066-1302CE1E732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7" creationId="{F7F30085-6FC8-8FD1-3193-37E487E70F8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8" creationId="{DE9D2820-D5BE-1D97-6EF8-BEAED16B8A5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9" creationId="{929C0CAF-79DE-2A6C-CC61-5C32EC3B6F1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10" creationId="{25B1E374-2C68-1F54-66CB-BAEEC2B407B3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20:03:23.652" v="183"/>
        <pc:sldMkLst>
          <pc:docMk/>
          <pc:sldMk cId="2795999784" sldId="280"/>
        </pc:sldMkLst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2" creationId="{E6AEBF89-7703-C196-73CA-51E84FEAD7B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3" creationId="{5EA93119-76A3-2CC8-75BE-DDA8F79A30A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4" creationId="{E9D517BC-D438-54C4-0633-483290ACDDD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5" creationId="{74B59FE2-CAAC-65A9-C087-F525E4C3809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6" creationId="{D83603A4-781A-B1F6-41A9-668B8962BDF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7" creationId="{F304E34F-E4C0-BE35-2B20-A3FD636914D4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8" creationId="{55E3D578-692C-64C7-28DC-C8059935F4A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9" creationId="{31DAD886-97C1-2707-4797-4E1EE52D529C}"/>
          </ac:spMkLst>
        </pc:spChg>
      </pc:sldChg>
      <pc:sldChg chg="modSp add ord replId">
        <pc:chgData name="FRANCISCO ADÃO ELOY JUNIOR" userId="S::francisco.eloy@fatec.sp.gov.br::ec5ac4ec-68f4-48bb-a4f1-9d67ae6bac78" providerId="AD" clId="Web-{6DDC573C-FF5C-221D-A390-1BE5D5F5E504}" dt="2024-10-10T20:04:37.045" v="189" actId="20577"/>
        <pc:sldMkLst>
          <pc:docMk/>
          <pc:sldMk cId="1075819142" sldId="281"/>
        </pc:sldMkLst>
        <pc:spChg chg="mod">
          <ac:chgData name="FRANCISCO ADÃO ELOY JUNIOR" userId="S::francisco.eloy@fatec.sp.gov.br::ec5ac4ec-68f4-48bb-a4f1-9d67ae6bac78" providerId="AD" clId="Web-{6DDC573C-FF5C-221D-A390-1BE5D5F5E504}" dt="2024-10-10T20:04:37.045" v="189" actId="20577"/>
          <ac:spMkLst>
            <pc:docMk/>
            <pc:sldMk cId="1075819142" sldId="281"/>
            <ac:spMk id="2" creationId="{E37B5D96-43A0-CD14-5707-CD11CFA26D89}"/>
          </ac:spMkLst>
        </pc:spChg>
        <pc:picChg chg="mod">
          <ac:chgData name="FRANCISCO ADÃO ELOY JUNIOR" userId="S::francisco.eloy@fatec.sp.gov.br::ec5ac4ec-68f4-48bb-a4f1-9d67ae6bac78" providerId="AD" clId="Web-{6DDC573C-FF5C-221D-A390-1BE5D5F5E504}" dt="2024-10-10T20:04:26.076" v="187"/>
          <ac:picMkLst>
            <pc:docMk/>
            <pc:sldMk cId="1075819142" sldId="281"/>
            <ac:picMk id="15" creationId="{D47ABA18-EB56-9805-38A8-1621CF089D9B}"/>
          </ac:picMkLst>
        </pc:picChg>
      </pc:sldChg>
      <pc:sldMasterChg chg="addSldLayout">
        <pc:chgData name="FRANCISCO ADÃO ELOY JUNIOR" userId="S::francisco.eloy@fatec.sp.gov.br::ec5ac4ec-68f4-48bb-a4f1-9d67ae6bac78" providerId="AD" clId="Web-{6DDC573C-FF5C-221D-A390-1BE5D5F5E504}" dt="2024-10-10T19:48:20.426" v="13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DDC573C-FF5C-221D-A390-1BE5D5F5E504}" dt="2024-10-10T19:48:20.426" v="13"/>
          <pc:sldLayoutMkLst>
            <pc:docMk/>
            <pc:sldMasterMk cId="1107139545" sldId="2147483661"/>
            <pc:sldLayoutMk cId="2139834601" sldId="2147483673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82F6EB28-2B18-20CE-D54E-B53111174D98}"/>
    <pc:docChg chg="addSld delSld modSld">
      <pc:chgData name="FRANCISCO ADÃO ELOY JUNIOR" userId="S::francisco.eloy@fatec.sp.gov.br::ec5ac4ec-68f4-48bb-a4f1-9d67ae6bac78" providerId="AD" clId="Web-{82F6EB28-2B18-20CE-D54E-B53111174D98}" dt="2024-10-10T18:44:19.607" v="107"/>
      <pc:docMkLst>
        <pc:docMk/>
      </pc:docMkLst>
      <pc:sldChg chg="addSp delSp modSp del mod modClrScheme chgLayout">
        <pc:chgData name="FRANCISCO ADÃO ELOY JUNIOR" userId="S::francisco.eloy@fatec.sp.gov.br::ec5ac4ec-68f4-48bb-a4f1-9d67ae6bac78" providerId="AD" clId="Web-{82F6EB28-2B18-20CE-D54E-B53111174D98}" dt="2024-10-10T18:36:02.480" v="15"/>
        <pc:sldMkLst>
          <pc:docMk/>
          <pc:sldMk cId="388312696" sldId="260"/>
        </pc:sldMkLst>
        <pc:spChg chg="del">
          <ac:chgData name="FRANCISCO ADÃO ELOY JUNIOR" userId="S::francisco.eloy@fatec.sp.gov.br::ec5ac4ec-68f4-48bb-a4f1-9d67ae6bac78" providerId="AD" clId="Web-{82F6EB28-2B18-20CE-D54E-B53111174D98}" dt="2024-10-10T18:34:33.255" v="0"/>
          <ac:spMkLst>
            <pc:docMk/>
            <pc:sldMk cId="388312696" sldId="260"/>
            <ac:spMk id="2" creationId="{256450BB-BD05-8F6A-D987-0071A5310C8F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26.868" v="10" actId="14100"/>
          <ac:spMkLst>
            <pc:docMk/>
            <pc:sldMk cId="388312696" sldId="260"/>
            <ac:spMk id="3" creationId="{05D84A95-7C10-C595-AE5E-E5277A2A8758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08.398" v="9" actId="20577"/>
          <ac:spMkLst>
            <pc:docMk/>
            <pc:sldMk cId="388312696" sldId="260"/>
            <ac:spMk id="4" creationId="{982143CA-6327-96B4-E868-3B809E0A2897}"/>
          </ac:spMkLst>
        </pc:spChg>
      </pc:sldChg>
      <pc:sldChg chg="addSp delSp modSp new">
        <pc:chgData name="FRANCISCO ADÃO ELOY JUNIOR" userId="S::francisco.eloy@fatec.sp.gov.br::ec5ac4ec-68f4-48bb-a4f1-9d67ae6bac78" providerId="AD" clId="Web-{82F6EB28-2B18-20CE-D54E-B53111174D98}" dt="2024-10-10T18:44:19.607" v="107"/>
        <pc:sldMkLst>
          <pc:docMk/>
          <pc:sldMk cId="55486336" sldId="261"/>
        </pc:sldMkLst>
        <pc:spChg chg="add del mod">
          <ac:chgData name="FRANCISCO ADÃO ELOY JUNIOR" userId="S::francisco.eloy@fatec.sp.gov.br::ec5ac4ec-68f4-48bb-a4f1-9d67ae6bac78" providerId="AD" clId="Web-{82F6EB28-2B18-20CE-D54E-B53111174D98}" dt="2024-10-10T18:44:19.607" v="107"/>
          <ac:spMkLst>
            <pc:docMk/>
            <pc:sldMk cId="55486336" sldId="261"/>
            <ac:spMk id="3" creationId="{394C321B-DDC0-78BD-A234-E02F05F246F5}"/>
          </ac:spMkLst>
        </pc:spChg>
        <pc:spChg chg="add del">
          <ac:chgData name="FRANCISCO ADÃO ELOY JUNIOR" userId="S::francisco.eloy@fatec.sp.gov.br::ec5ac4ec-68f4-48bb-a4f1-9d67ae6bac78" providerId="AD" clId="Web-{82F6EB28-2B18-20CE-D54E-B53111174D98}" dt="2024-10-10T18:35:54.667" v="14"/>
          <ac:spMkLst>
            <pc:docMk/>
            <pc:sldMk cId="55486336" sldId="261"/>
            <ac:spMk id="5" creationId="{325BDC19-327B-064C-3AA0-FCDDB1A38766}"/>
          </ac:spMkLst>
        </pc:spChg>
        <pc:spChg chg="add del mod">
          <ac:chgData name="FRANCISCO ADÃO ELOY JUNIOR" userId="S::francisco.eloy@fatec.sp.gov.br::ec5ac4ec-68f4-48bb-a4f1-9d67ae6bac78" providerId="AD" clId="Web-{82F6EB28-2B18-20CE-D54E-B53111174D98}" dt="2024-10-10T18:44:19.607" v="106"/>
          <ac:spMkLst>
            <pc:docMk/>
            <pc:sldMk cId="55486336" sldId="261"/>
            <ac:spMk id="7" creationId="{914C0FA2-7B76-28AA-32F7-2C0AE6CAFA9D}"/>
          </ac:spMkLst>
        </pc:spChg>
        <pc:picChg chg="add del mod">
          <ac:chgData name="FRANCISCO ADÃO ELOY JUNIOR" userId="S::francisco.eloy@fatec.sp.gov.br::ec5ac4ec-68f4-48bb-a4f1-9d67ae6bac78" providerId="AD" clId="Web-{82F6EB28-2B18-20CE-D54E-B53111174D98}" dt="2024-10-10T18:37:21.110" v="30"/>
          <ac:picMkLst>
            <pc:docMk/>
            <pc:sldMk cId="55486336" sldId="261"/>
            <ac:picMk id="6" creationId="{F368009C-49BE-C445-C45A-4EF864CAF82C}"/>
          </ac:picMkLst>
        </pc:picChg>
        <pc:picChg chg="add del mod">
          <ac:chgData name="FRANCISCO ADÃO ELOY JUNIOR" userId="S::francisco.eloy@fatec.sp.gov.br::ec5ac4ec-68f4-48bb-a4f1-9d67ae6bac78" providerId="AD" clId="Web-{82F6EB28-2B18-20CE-D54E-B53111174D98}" dt="2024-10-10T18:44:19.607" v="105"/>
          <ac:picMkLst>
            <pc:docMk/>
            <pc:sldMk cId="55486336" sldId="261"/>
            <ac:picMk id="8" creationId="{2A2ED307-07CB-5DB4-DC83-29BB8CE7AB5F}"/>
          </ac:picMkLst>
        </pc:picChg>
      </pc:sldChg>
      <pc:sldChg chg="addSp modSp new mod setBg">
        <pc:chgData name="FRANCISCO ADÃO ELOY JUNIOR" userId="S::francisco.eloy@fatec.sp.gov.br::ec5ac4ec-68f4-48bb-a4f1-9d67ae6bac78" providerId="AD" clId="Web-{82F6EB28-2B18-20CE-D54E-B53111174D98}" dt="2024-10-10T18:41:16.064" v="90" actId="20577"/>
        <pc:sldMkLst>
          <pc:docMk/>
          <pc:sldMk cId="720322117" sldId="262"/>
        </pc:sldMkLst>
        <pc:spChg chg="mod">
          <ac:chgData name="FRANCISCO ADÃO ELOY JUNIOR" userId="S::francisco.eloy@fatec.sp.gov.br::ec5ac4ec-68f4-48bb-a4f1-9d67ae6bac78" providerId="AD" clId="Web-{82F6EB28-2B18-20CE-D54E-B53111174D98}" dt="2024-10-10T18:41:16.064" v="90" actId="20577"/>
          <ac:spMkLst>
            <pc:docMk/>
            <pc:sldMk cId="720322117" sldId="262"/>
            <ac:spMk id="2" creationId="{8FE04A90-2E8E-0044-7A90-AB2219A157DE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1:09.735" v="89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modSp new mod setBg modClrScheme setClrOvrMap chgLayout">
        <pc:chgData name="FRANCISCO ADÃO ELOY JUNIOR" userId="S::francisco.eloy@fatec.sp.gov.br::ec5ac4ec-68f4-48bb-a4f1-9d67ae6bac78" providerId="AD" clId="Web-{82F6EB28-2B18-20CE-D54E-B53111174D98}" dt="2024-10-10T18:44:06.388" v="104" actId="1076"/>
        <pc:sldMkLst>
          <pc:docMk/>
          <pc:sldMk cId="193433201" sldId="263"/>
        </pc:sldMkLst>
        <pc:spChg chg="add mod">
          <ac:chgData name="FRANCISCO ADÃO ELOY JUNIOR" userId="S::francisco.eloy@fatec.sp.gov.br::ec5ac4ec-68f4-48bb-a4f1-9d67ae6bac78" providerId="AD" clId="Web-{82F6EB28-2B18-20CE-D54E-B53111174D98}" dt="2024-10-10T18:42:09.411" v="99" actId="14100"/>
          <ac:spMkLst>
            <pc:docMk/>
            <pc:sldMk cId="193433201" sldId="263"/>
            <ac:spMk id="2" creationId="{D1E7674E-13C3-E051-1B9B-47249B810681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42:28.412" v="101" actId="1076"/>
          <ac:spMkLst>
            <pc:docMk/>
            <pc:sldMk cId="193433201" sldId="263"/>
            <ac:spMk id="5" creationId="{FAD3A75D-4C6B-7E22-0962-4796EAFAB680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2:02.864" v="98"/>
          <ac:spMkLst>
            <pc:docMk/>
            <pc:sldMk cId="193433201" sldId="263"/>
            <ac:spMk id="8" creationId="{71B2258F-86CA-4D4D-8270-BC05FCDEBFB3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2:02.864" v="98"/>
          <ac:picMkLst>
            <pc:docMk/>
            <pc:sldMk cId="193433201" sldId="263"/>
            <ac:picMk id="4" creationId="{87210D13-5AF3-641F-5FE7-34840CDB5BAD}"/>
          </ac:picMkLst>
        </pc:picChg>
        <pc:picChg chg="add mod">
          <ac:chgData name="FRANCISCO ADÃO ELOY JUNIOR" userId="S::francisco.eloy@fatec.sp.gov.br::ec5ac4ec-68f4-48bb-a4f1-9d67ae6bac78" providerId="AD" clId="Web-{82F6EB28-2B18-20CE-D54E-B53111174D98}" dt="2024-10-10T18:44:06.388" v="104" actId="1076"/>
          <ac:picMkLst>
            <pc:docMk/>
            <pc:sldMk cId="193433201" sldId="263"/>
            <ac:picMk id="6" creationId="{3E32A0BE-4AE7-565C-14F0-14DEE2544AD3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B2F82F68-FBD2-E5A7-065C-AA0FB724FBB1}"/>
    <pc:docChg chg="delSld modSld addSection delSection modSection">
      <pc:chgData name="FRANCISCO ADÃO ELOY JUNIOR" userId="S::francisco.eloy@fatec.sp.gov.br::ec5ac4ec-68f4-48bb-a4f1-9d67ae6bac78" providerId="AD" clId="Web-{B2F82F68-FBD2-E5A7-065C-AA0FB724FBB1}" dt="2024-10-17T22:43:01.324" v="133"/>
      <pc:docMkLst>
        <pc:docMk/>
      </pc:docMkLst>
      <pc:sldChg chg="delSp">
        <pc:chgData name="FRANCISCO ADÃO ELOY JUNIOR" userId="S::francisco.eloy@fatec.sp.gov.br::ec5ac4ec-68f4-48bb-a4f1-9d67ae6bac78" providerId="AD" clId="Web-{B2F82F68-FBD2-E5A7-065C-AA0FB724FBB1}" dt="2024-10-17T22:42:45.277" v="130"/>
        <pc:sldMkLst>
          <pc:docMk/>
          <pc:sldMk cId="193433201" sldId="263"/>
        </pc:sldMkLst>
        <pc:picChg chg="del">
          <ac:chgData name="FRANCISCO ADÃO ELOY JUNIOR" userId="S::francisco.eloy@fatec.sp.gov.br::ec5ac4ec-68f4-48bb-a4f1-9d67ae6bac78" providerId="AD" clId="Web-{B2F82F68-FBD2-E5A7-065C-AA0FB724FBB1}" dt="2024-10-17T22:42:45.277" v="130"/>
          <ac:picMkLst>
            <pc:docMk/>
            <pc:sldMk cId="193433201" sldId="263"/>
            <ac:picMk id="6" creationId="{3E32A0BE-4AE7-565C-14F0-14DEE2544AD3}"/>
          </ac:picMkLst>
        </pc:picChg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0"/>
        <pc:sldMkLst>
          <pc:docMk/>
          <pc:sldMk cId="2521245818" sldId="2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3"/>
        <pc:sldMkLst>
          <pc:docMk/>
          <pc:sldMk cId="1174866742" sldId="2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20"/>
        <pc:sldMkLst>
          <pc:docMk/>
          <pc:sldMk cId="683100196" sldId="2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4"/>
        <pc:sldMkLst>
          <pc:docMk/>
          <pc:sldMk cId="1225173189" sldId="2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6"/>
        <pc:sldMkLst>
          <pc:docMk/>
          <pc:sldMk cId="1925222286" sldId="2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8"/>
        <pc:sldMkLst>
          <pc:docMk/>
          <pc:sldMk cId="2286233472" sldId="2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4"/>
        <pc:sldMkLst>
          <pc:docMk/>
          <pc:sldMk cId="2768807978" sldId="2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2"/>
        <pc:sldMkLst>
          <pc:docMk/>
          <pc:sldMk cId="2363333038" sldId="2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1"/>
        <pc:sldMkLst>
          <pc:docMk/>
          <pc:sldMk cId="1075819142" sldId="2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6"/>
        <pc:sldMkLst>
          <pc:docMk/>
          <pc:sldMk cId="3417647469" sldId="30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5"/>
        <pc:sldMkLst>
          <pc:docMk/>
          <pc:sldMk cId="294280869" sldId="30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4"/>
        <pc:sldMkLst>
          <pc:docMk/>
          <pc:sldMk cId="3472255789" sldId="30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3"/>
        <pc:sldMkLst>
          <pc:docMk/>
          <pc:sldMk cId="735903905" sldId="3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2"/>
        <pc:sldMkLst>
          <pc:docMk/>
          <pc:sldMk cId="221412430" sldId="3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1"/>
        <pc:sldMkLst>
          <pc:docMk/>
          <pc:sldMk cId="3282127070" sldId="3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0"/>
        <pc:sldMkLst>
          <pc:docMk/>
          <pc:sldMk cId="3387094535" sldId="3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9"/>
        <pc:sldMkLst>
          <pc:docMk/>
          <pc:sldMk cId="658728969" sldId="3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8"/>
        <pc:sldMkLst>
          <pc:docMk/>
          <pc:sldMk cId="329882197" sldId="3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7"/>
        <pc:sldMkLst>
          <pc:docMk/>
          <pc:sldMk cId="1581480728" sldId="3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6"/>
        <pc:sldMkLst>
          <pc:docMk/>
          <pc:sldMk cId="2086125845" sldId="3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5"/>
        <pc:sldMkLst>
          <pc:docMk/>
          <pc:sldMk cId="2649698820" sldId="3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4"/>
        <pc:sldMkLst>
          <pc:docMk/>
          <pc:sldMk cId="3859799563" sldId="3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3"/>
        <pc:sldMkLst>
          <pc:docMk/>
          <pc:sldMk cId="2218368400" sldId="3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2"/>
        <pc:sldMkLst>
          <pc:docMk/>
          <pc:sldMk cId="2014965770" sldId="3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1"/>
        <pc:sldMkLst>
          <pc:docMk/>
          <pc:sldMk cId="915539751" sldId="3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9"/>
        <pc:sldMkLst>
          <pc:docMk/>
          <pc:sldMk cId="3071907474" sldId="3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7"/>
        <pc:sldMkLst>
          <pc:docMk/>
          <pc:sldMk cId="2592091933" sldId="3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7"/>
        <pc:sldMkLst>
          <pc:docMk/>
          <pc:sldMk cId="947717322" sldId="3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6"/>
        <pc:sldMkLst>
          <pc:docMk/>
          <pc:sldMk cId="3191697144" sldId="3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5"/>
        <pc:sldMkLst>
          <pc:docMk/>
          <pc:sldMk cId="3249501352" sldId="3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4"/>
        <pc:sldMkLst>
          <pc:docMk/>
          <pc:sldMk cId="3880157590" sldId="33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3"/>
        <pc:sldMkLst>
          <pc:docMk/>
          <pc:sldMk cId="2684013266" sldId="33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2"/>
        <pc:sldMkLst>
          <pc:docMk/>
          <pc:sldMk cId="2878886697" sldId="33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1"/>
        <pc:sldMkLst>
          <pc:docMk/>
          <pc:sldMk cId="1745636320" sldId="3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0"/>
        <pc:sldMkLst>
          <pc:docMk/>
          <pc:sldMk cId="2036645905" sldId="33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9"/>
        <pc:sldMkLst>
          <pc:docMk/>
          <pc:sldMk cId="1326818183" sldId="3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8"/>
        <pc:sldMkLst>
          <pc:docMk/>
          <pc:sldMk cId="1680854091" sldId="3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7"/>
        <pc:sldMkLst>
          <pc:docMk/>
          <pc:sldMk cId="303722469" sldId="3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6"/>
        <pc:sldMkLst>
          <pc:docMk/>
          <pc:sldMk cId="2968296232" sldId="3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5"/>
        <pc:sldMkLst>
          <pc:docMk/>
          <pc:sldMk cId="2652431202" sldId="3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4"/>
        <pc:sldMkLst>
          <pc:docMk/>
          <pc:sldMk cId="2162799701" sldId="3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3"/>
        <pc:sldMkLst>
          <pc:docMk/>
          <pc:sldMk cId="4233295085" sldId="3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2"/>
        <pc:sldMkLst>
          <pc:docMk/>
          <pc:sldMk cId="4204594973" sldId="34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"/>
        <pc:sldMkLst>
          <pc:docMk/>
          <pc:sldMk cId="2460264093" sldId="34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35" v="0"/>
        <pc:sldMkLst>
          <pc:docMk/>
          <pc:sldMk cId="737895926" sldId="34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6"/>
        <pc:sldMkLst>
          <pc:docMk/>
          <pc:sldMk cId="2439418121" sldId="35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5"/>
        <pc:sldMkLst>
          <pc:docMk/>
          <pc:sldMk cId="2791947093" sldId="35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4"/>
        <pc:sldMkLst>
          <pc:docMk/>
          <pc:sldMk cId="3591778030" sldId="35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2"/>
        <pc:sldMkLst>
          <pc:docMk/>
          <pc:sldMk cId="106922896" sldId="35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1"/>
        <pc:sldMkLst>
          <pc:docMk/>
          <pc:sldMk cId="1573020249" sldId="35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2"/>
        <pc:sldMkLst>
          <pc:docMk/>
          <pc:sldMk cId="2434431358" sldId="35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1"/>
        <pc:sldMkLst>
          <pc:docMk/>
          <pc:sldMk cId="136264905" sldId="35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0"/>
        <pc:sldMkLst>
          <pc:docMk/>
          <pc:sldMk cId="431506573" sldId="35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0"/>
        <pc:sldMkLst>
          <pc:docMk/>
          <pc:sldMk cId="2970552065" sldId="3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3"/>
        <pc:sldMkLst>
          <pc:docMk/>
          <pc:sldMk cId="2545404692" sldId="36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1"/>
        <pc:sldMkLst>
          <pc:docMk/>
          <pc:sldMk cId="2284311736" sldId="3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0"/>
        <pc:sldMkLst>
          <pc:docMk/>
          <pc:sldMk cId="1918747585" sldId="36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9"/>
        <pc:sldMkLst>
          <pc:docMk/>
          <pc:sldMk cId="2605931826" sldId="3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8"/>
        <pc:sldMkLst>
          <pc:docMk/>
          <pc:sldMk cId="3214545618" sldId="3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7"/>
        <pc:sldMkLst>
          <pc:docMk/>
          <pc:sldMk cId="2558947547" sldId="37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6"/>
        <pc:sldMkLst>
          <pc:docMk/>
          <pc:sldMk cId="1058296840" sldId="37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5"/>
        <pc:sldMkLst>
          <pc:docMk/>
          <pc:sldMk cId="2137299637" sldId="3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4"/>
        <pc:sldMkLst>
          <pc:docMk/>
          <pc:sldMk cId="2085603285" sldId="3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3"/>
        <pc:sldMkLst>
          <pc:docMk/>
          <pc:sldMk cId="3762497793" sldId="3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2"/>
        <pc:sldMkLst>
          <pc:docMk/>
          <pc:sldMk cId="535037540" sldId="37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0"/>
        <pc:sldMkLst>
          <pc:docMk/>
          <pc:sldMk cId="158616333" sldId="3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1"/>
        <pc:sldMkLst>
          <pc:docMk/>
          <pc:sldMk cId="1574561309" sldId="3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9"/>
        <pc:sldMkLst>
          <pc:docMk/>
          <pc:sldMk cId="1022251845" sldId="38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8"/>
        <pc:sldMkLst>
          <pc:docMk/>
          <pc:sldMk cId="2254210236" sldId="3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7"/>
        <pc:sldMkLst>
          <pc:docMk/>
          <pc:sldMk cId="1669548161" sldId="38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6"/>
        <pc:sldMkLst>
          <pc:docMk/>
          <pc:sldMk cId="3312274010" sldId="38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5"/>
        <pc:sldMkLst>
          <pc:docMk/>
          <pc:sldMk cId="1463512477" sldId="38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4"/>
        <pc:sldMkLst>
          <pc:docMk/>
          <pc:sldMk cId="747806270" sldId="38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3"/>
        <pc:sldMkLst>
          <pc:docMk/>
          <pc:sldMk cId="2749438004" sldId="38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2"/>
        <pc:sldMkLst>
          <pc:docMk/>
          <pc:sldMk cId="2324372261" sldId="38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1"/>
        <pc:sldMkLst>
          <pc:docMk/>
          <pc:sldMk cId="3561994099" sldId="38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9"/>
        <pc:sldMkLst>
          <pc:docMk/>
          <pc:sldMk cId="1119414748" sldId="38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8"/>
        <pc:sldMkLst>
          <pc:docMk/>
          <pc:sldMk cId="429414004" sldId="39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7"/>
        <pc:sldMkLst>
          <pc:docMk/>
          <pc:sldMk cId="586759917" sldId="39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6"/>
        <pc:sldMkLst>
          <pc:docMk/>
          <pc:sldMk cId="2391634161" sldId="39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5"/>
        <pc:sldMkLst>
          <pc:docMk/>
          <pc:sldMk cId="4024327059" sldId="39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4"/>
        <pc:sldMkLst>
          <pc:docMk/>
          <pc:sldMk cId="2865785388" sldId="39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3"/>
        <pc:sldMkLst>
          <pc:docMk/>
          <pc:sldMk cId="1422311126" sldId="39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2"/>
        <pc:sldMkLst>
          <pc:docMk/>
          <pc:sldMk cId="2805735383" sldId="39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0"/>
        <pc:sldMkLst>
          <pc:docMk/>
          <pc:sldMk cId="4024154948" sldId="39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9"/>
        <pc:sldMkLst>
          <pc:docMk/>
          <pc:sldMk cId="3500801642" sldId="39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8"/>
        <pc:sldMkLst>
          <pc:docMk/>
          <pc:sldMk cId="704235607" sldId="39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5"/>
        <pc:sldMkLst>
          <pc:docMk/>
          <pc:sldMk cId="3697544607" sldId="40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4"/>
        <pc:sldMkLst>
          <pc:docMk/>
          <pc:sldMk cId="2927091205" sldId="40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3"/>
        <pc:sldMkLst>
          <pc:docMk/>
          <pc:sldMk cId="1769402602" sldId="40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9"/>
        <pc:sldMkLst>
          <pc:docMk/>
          <pc:sldMk cId="2127326837" sldId="4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8"/>
        <pc:sldMkLst>
          <pc:docMk/>
          <pc:sldMk cId="2806647795" sldId="4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7"/>
        <pc:sldMkLst>
          <pc:docMk/>
          <pc:sldMk cId="3163629131" sldId="4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6"/>
        <pc:sldMkLst>
          <pc:docMk/>
          <pc:sldMk cId="3239449796" sldId="4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5"/>
        <pc:sldMkLst>
          <pc:docMk/>
          <pc:sldMk cId="3871217115" sldId="4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4"/>
        <pc:sldMkLst>
          <pc:docMk/>
          <pc:sldMk cId="4224423477" sldId="41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3"/>
        <pc:sldMkLst>
          <pc:docMk/>
          <pc:sldMk cId="2397922436" sldId="4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2"/>
        <pc:sldMkLst>
          <pc:docMk/>
          <pc:sldMk cId="1989555775" sldId="4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1"/>
        <pc:sldMkLst>
          <pc:docMk/>
          <pc:sldMk cId="4043615005" sldId="4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0"/>
        <pc:sldMkLst>
          <pc:docMk/>
          <pc:sldMk cId="683044316" sldId="4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9"/>
        <pc:sldMkLst>
          <pc:docMk/>
          <pc:sldMk cId="2809060840" sldId="4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8"/>
        <pc:sldMkLst>
          <pc:docMk/>
          <pc:sldMk cId="188038719" sldId="4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7"/>
        <pc:sldMkLst>
          <pc:docMk/>
          <pc:sldMk cId="3109882733" sldId="4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6"/>
        <pc:sldMkLst>
          <pc:docMk/>
          <pc:sldMk cId="2008994965" sldId="4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5"/>
        <pc:sldMkLst>
          <pc:docMk/>
          <pc:sldMk cId="3458325716" sldId="4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4"/>
        <pc:sldMkLst>
          <pc:docMk/>
          <pc:sldMk cId="4137513714" sldId="42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3"/>
        <pc:sldMkLst>
          <pc:docMk/>
          <pc:sldMk cId="4256485952" sldId="4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2"/>
        <pc:sldMkLst>
          <pc:docMk/>
          <pc:sldMk cId="1544560262" sldId="42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1"/>
        <pc:sldMkLst>
          <pc:docMk/>
          <pc:sldMk cId="1004515212" sldId="42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0"/>
        <pc:sldMkLst>
          <pc:docMk/>
          <pc:sldMk cId="4179269325" sldId="42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39"/>
        <pc:sldMkLst>
          <pc:docMk/>
          <pc:sldMk cId="1015539495" sldId="4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8"/>
        <pc:sldMkLst>
          <pc:docMk/>
          <pc:sldMk cId="2397567625" sldId="4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7"/>
        <pc:sldMkLst>
          <pc:docMk/>
          <pc:sldMk cId="3262143203" sldId="4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7"/>
        <pc:sldMkLst>
          <pc:docMk/>
          <pc:sldMk cId="2110227163" sldId="4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0"/>
        <pc:sldMkLst>
          <pc:docMk/>
          <pc:sldMk cId="1211531072" sldId="46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8"/>
        <pc:sldMkLst>
          <pc:docMk/>
          <pc:sldMk cId="1386109568" sldId="46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6"/>
        <pc:sldMkLst>
          <pc:docMk/>
          <pc:sldMk cId="385519143" sldId="5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8"/>
        <pc:sldMkLst>
          <pc:docMk/>
          <pc:sldMk cId="3080385034" sldId="5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7"/>
        <pc:sldMkLst>
          <pc:docMk/>
          <pc:sldMk cId="2517451448" sldId="5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5"/>
        <pc:sldMkLst>
          <pc:docMk/>
          <pc:sldMk cId="3969416152" sldId="5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3"/>
        <pc:sldMkLst>
          <pc:docMk/>
          <pc:sldMk cId="2905346366" sldId="5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9"/>
        <pc:sldMkLst>
          <pc:docMk/>
          <pc:sldMk cId="1272166864" sldId="5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9"/>
        <pc:sldMkLst>
          <pc:docMk/>
          <pc:sldMk cId="1071055966" sldId="5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2"/>
        <pc:sldMkLst>
          <pc:docMk/>
          <pc:sldMk cId="2305362964" sldId="5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1"/>
        <pc:sldMkLst>
          <pc:docMk/>
          <pc:sldMk cId="857845799" sldId="543"/>
        </pc:sldMkLst>
      </pc:sldChg>
    </pc:docChg>
  </pc:docChgLst>
  <pc:docChgLst>
    <pc:chgData name="FRANCISCO ADÃO ELOY JUNIOR" userId="S::francisco.eloy@fatec.sp.gov.br::ec5ac4ec-68f4-48bb-a4f1-9d67ae6bac78" providerId="AD" clId="Web-{1C01D58A-FDDA-9926-CB01-8EC61ABF33A9}"/>
    <pc:docChg chg="addSld modSld sldOrd modSection">
      <pc:chgData name="FRANCISCO ADÃO ELOY JUNIOR" userId="S::francisco.eloy@fatec.sp.gov.br::ec5ac4ec-68f4-48bb-a4f1-9d67ae6bac78" providerId="AD" clId="Web-{1C01D58A-FDDA-9926-CB01-8EC61ABF33A9}" dt="2024-10-11T14:47:15.400" v="181" actId="20577"/>
      <pc:docMkLst>
        <pc:docMk/>
      </pc:docMkLst>
      <pc:sldChg chg="modSp">
        <pc:chgData name="FRANCISCO ADÃO ELOY JUNIOR" userId="S::francisco.eloy@fatec.sp.gov.br::ec5ac4ec-68f4-48bb-a4f1-9d67ae6bac78" providerId="AD" clId="Web-{1C01D58A-FDDA-9926-CB01-8EC61ABF33A9}" dt="2024-10-11T14:30:49.659" v="12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1C01D58A-FDDA-9926-CB01-8EC61ABF33A9}" dt="2024-10-11T14:30:30.533" v="121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0:49.659" v="126" actId="20577"/>
          <ac:spMkLst>
            <pc:docMk/>
            <pc:sldMk cId="2521245818" sldId="268"/>
            <ac:spMk id="9" creationId="{79F1CC3C-4880-4A96-FDC3-B2D7D938DA19}"/>
          </ac:spMkLst>
        </pc:spChg>
      </pc:sldChg>
      <pc:sldChg chg="modSp">
        <pc:chgData name="FRANCISCO ADÃO ELOY JUNIOR" userId="S::francisco.eloy@fatec.sp.gov.br::ec5ac4ec-68f4-48bb-a4f1-9d67ae6bac78" providerId="AD" clId="Web-{1C01D58A-FDDA-9926-CB01-8EC61ABF33A9}" dt="2024-10-11T14:29:50.578" v="114"/>
        <pc:sldMkLst>
          <pc:docMk/>
          <pc:sldMk cId="1174866742" sldId="270"/>
        </pc:sldMkLst>
        <pc:picChg chg="mod modCrop">
          <ac:chgData name="FRANCISCO ADÃO ELOY JUNIOR" userId="S::francisco.eloy@fatec.sp.gov.br::ec5ac4ec-68f4-48bb-a4f1-9d67ae6bac78" providerId="AD" clId="Web-{1C01D58A-FDDA-9926-CB01-8EC61ABF33A9}" dt="2024-10-11T14:29:50.578" v="114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modSp">
        <pc:chgData name="FRANCISCO ADÃO ELOY JUNIOR" userId="S::francisco.eloy@fatec.sp.gov.br::ec5ac4ec-68f4-48bb-a4f1-9d67ae6bac78" providerId="AD" clId="Web-{1C01D58A-FDDA-9926-CB01-8EC61ABF33A9}" dt="2024-10-11T14:47:15.400" v="181" actId="20577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1C01D58A-FDDA-9926-CB01-8EC61ABF33A9}" dt="2024-10-11T14:47:04.040" v="178" actId="20577"/>
          <ac:spMkLst>
            <pc:docMk/>
            <pc:sldMk cId="2517451448" sldId="537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4:47:15.400" v="181" actId="20577"/>
          <ac:spMkLst>
            <pc:docMk/>
            <pc:sldMk cId="2517451448" sldId="537"/>
            <ac:spMk id="9" creationId="{7E55C55F-E49B-F5BF-C693-3BBC60703A74}"/>
          </ac:spMkLst>
        </pc:sp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4:38:13.308" v="162" actId="20577"/>
        <pc:sldMkLst>
          <pc:docMk/>
          <pc:sldMk cId="1272166864" sldId="540"/>
        </pc:sldMkLst>
        <pc:spChg chg="mod">
          <ac:chgData name="FRANCISCO ADÃO ELOY JUNIOR" userId="S::francisco.eloy@fatec.sp.gov.br::ec5ac4ec-68f4-48bb-a4f1-9d67ae6bac78" providerId="AD" clId="Web-{1C01D58A-FDDA-9926-CB01-8EC61ABF33A9}" dt="2024-10-11T12:24:00.242" v="7" actId="20577"/>
          <ac:spMkLst>
            <pc:docMk/>
            <pc:sldMk cId="1272166864" sldId="540"/>
            <ac:spMk id="2" creationId="{1C929F18-2438-BEEC-2264-708BA0C204B6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29.373" v="85" actId="20577"/>
          <ac:spMkLst>
            <pc:docMk/>
            <pc:sldMk cId="1272166864" sldId="540"/>
            <ac:spMk id="3" creationId="{CFA42642-B658-A218-1EE1-019F548F4C1B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8:13.308" v="162" actId="20577"/>
          <ac:spMkLst>
            <pc:docMk/>
            <pc:sldMk cId="1272166864" sldId="540"/>
            <ac:spMk id="4" creationId="{8A0DDBDF-216E-D621-42E0-92369C4C5E98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4:24:06.699" v="111"/>
          <ac:spMkLst>
            <pc:docMk/>
            <pc:sldMk cId="1272166864" sldId="540"/>
            <ac:spMk id="5" creationId="{78A56684-F76B-B5FC-A9C8-CF935DB5CF7D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5.233" v="86" actId="20577"/>
          <ac:spMkLst>
            <pc:docMk/>
            <pc:sldMk cId="1272166864" sldId="540"/>
            <ac:spMk id="6" creationId="{889209DB-88CA-C49D-402B-A6CC24562494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12.716" v="83" actId="20577"/>
          <ac:spMkLst>
            <pc:docMk/>
            <pc:sldMk cId="1272166864" sldId="540"/>
            <ac:spMk id="7" creationId="{1B04CCFF-A95A-16AA-AB49-797498496E0C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8.077" v="88" actId="20577"/>
          <ac:spMkLst>
            <pc:docMk/>
            <pc:sldMk cId="1272166864" sldId="540"/>
            <ac:spMk id="8" creationId="{877B22B4-9D13-CA34-65AC-FEFCB0FA75FA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52.812" v="110" actId="20577"/>
          <ac:spMkLst>
            <pc:docMk/>
            <pc:sldMk cId="1272166864" sldId="540"/>
            <ac:spMk id="9" creationId="{BC2F471C-67C0-B41E-1854-324E6FA79857}"/>
          </ac:spMkLst>
        </pc:spChg>
        <pc:spChg chg="add del">
          <ac:chgData name="FRANCISCO ADÃO ELOY JUNIOR" userId="S::francisco.eloy@fatec.sp.gov.br::ec5ac4ec-68f4-48bb-a4f1-9d67ae6bac78" providerId="AD" clId="Web-{1C01D58A-FDDA-9926-CB01-8EC61ABF33A9}" dt="2024-10-11T14:14:27.386" v="62"/>
          <ac:spMkLst>
            <pc:docMk/>
            <pc:sldMk cId="1272166864" sldId="540"/>
            <ac:spMk id="11" creationId="{2682F61B-BB44-29EB-5CF4-BA04D82824D5}"/>
          </ac:spMkLst>
        </pc:spChg>
        <pc:picChg chg="add mod ord">
          <ac:chgData name="FRANCISCO ADÃO ELOY JUNIOR" userId="S::francisco.eloy@fatec.sp.gov.br::ec5ac4ec-68f4-48bb-a4f1-9d67ae6bac78" providerId="AD" clId="Web-{1C01D58A-FDDA-9926-CB01-8EC61ABF33A9}" dt="2024-10-11T14:24:06.699" v="111"/>
          <ac:picMkLst>
            <pc:docMk/>
            <pc:sldMk cId="1272166864" sldId="540"/>
            <ac:picMk id="12" creationId="{A0A6B2E5-EA77-103A-10A1-DC87EBFC30A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3:37:59.273" v="61" actId="1076"/>
        <pc:sldMkLst>
          <pc:docMk/>
          <pc:sldMk cId="1071055966" sldId="541"/>
        </pc:sldMkLst>
        <pc:spChg chg="del">
          <ac:chgData name="FRANCISCO ADÃO ELOY JUNIOR" userId="S::francisco.eloy@fatec.sp.gov.br::ec5ac4ec-68f4-48bb-a4f1-9d67ae6bac78" providerId="AD" clId="Web-{1C01D58A-FDDA-9926-CB01-8EC61ABF33A9}" dt="2024-10-11T12:29:49.533" v="18"/>
          <ac:spMkLst>
            <pc:docMk/>
            <pc:sldMk cId="1071055966" sldId="541"/>
            <ac:spMk id="2" creationId="{784D1AE3-D3FC-9287-8884-04AE65CDA191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7"/>
          <ac:spMkLst>
            <pc:docMk/>
            <pc:sldMk cId="1071055966" sldId="541"/>
            <ac:spMk id="3" creationId="{5E2EDEA1-A747-1385-67B3-15F42561B34D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6"/>
          <ac:spMkLst>
            <pc:docMk/>
            <pc:sldMk cId="1071055966" sldId="541"/>
            <ac:spMk id="4" creationId="{2C029DEF-9D54-1C3A-5EEE-88C89E302B9B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5"/>
          <ac:spMkLst>
            <pc:docMk/>
            <pc:sldMk cId="1071055966" sldId="541"/>
            <ac:spMk id="5" creationId="{03F909E7-95A8-B0AA-2D50-C5BF17C25E9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4"/>
          <ac:spMkLst>
            <pc:docMk/>
            <pc:sldMk cId="1071055966" sldId="541"/>
            <ac:spMk id="6" creationId="{7DD2384D-50F2-0700-CAA2-C0010655C95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3"/>
          <ac:spMkLst>
            <pc:docMk/>
            <pc:sldMk cId="1071055966" sldId="541"/>
            <ac:spMk id="7" creationId="{A584B9D4-8968-A5EF-F684-ABE3AF80BC4A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2"/>
          <ac:spMkLst>
            <pc:docMk/>
            <pc:sldMk cId="1071055966" sldId="541"/>
            <ac:spMk id="8" creationId="{FB5FA515-4E67-1428-F9FC-8D3CBF7A8962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1"/>
          <ac:spMkLst>
            <pc:docMk/>
            <pc:sldMk cId="1071055966" sldId="541"/>
            <ac:spMk id="9" creationId="{7976779B-C9C5-414E-754B-853A2329AAA0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0"/>
          <ac:spMkLst>
            <pc:docMk/>
            <pc:sldMk cId="1071055966" sldId="541"/>
            <ac:spMk id="10" creationId="{4A76BF0D-D960-8E3D-0319-C94BF6810662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2:31:21.067" v="26"/>
          <ac:spMkLst>
            <pc:docMk/>
            <pc:sldMk cId="1071055966" sldId="541"/>
            <ac:spMk id="13" creationId="{39FE7B53-1501-7E1E-50F1-7D588205097D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3:25.164" v="39"/>
          <ac:spMkLst>
            <pc:docMk/>
            <pc:sldMk cId="1071055966" sldId="541"/>
            <ac:spMk id="17" creationId="{7A045628-0711-F99D-AA4F-3BD371A6B63C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8:39.205" v="53"/>
          <ac:spMkLst>
            <pc:docMk/>
            <pc:sldMk cId="1071055966" sldId="541"/>
            <ac:spMk id="20" creationId="{88085B50-95C5-6046-2F22-821D132225F9}"/>
          </ac:spMkLst>
        </pc:sp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1"/>
          <ac:picMkLst>
            <pc:docMk/>
            <pc:sldMk cId="1071055966" sldId="541"/>
            <ac:picMk id="11" creationId="{72E6C44F-6FF2-B433-2427-F997F973F980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2:34:52.479" v="46" actId="1076"/>
          <ac:picMkLst>
            <pc:docMk/>
            <pc:sldMk cId="1071055966" sldId="541"/>
            <ac:picMk id="12" creationId="{CEB88FFE-4FDD-B7D0-2F67-02C7AC299EDC}"/>
          </ac:picMkLst>
        </pc:pic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0"/>
          <ac:picMkLst>
            <pc:docMk/>
            <pc:sldMk cId="1071055966" sldId="541"/>
            <ac:picMk id="15" creationId="{88F92BDA-8283-2A0E-1E08-DC09CA874DB2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57" v="60" actId="1076"/>
          <ac:picMkLst>
            <pc:docMk/>
            <pc:sldMk cId="1071055966" sldId="541"/>
            <ac:picMk id="16" creationId="{BB6A80DE-4200-3B02-581A-99667DEB8007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73" v="61" actId="1076"/>
          <ac:picMkLst>
            <pc:docMk/>
            <pc:sldMk cId="1071055966" sldId="541"/>
            <ac:picMk id="19" creationId="{EA091346-D05D-0491-6E6A-29B4FA9BEEF9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36FA755C-F36B-063D-FF35-CB4983C1DF59}"/>
    <pc:docChg chg="addSld modSld">
      <pc:chgData name="FRANCISCO ADÃO ELOY JUNIOR" userId="S::francisco.eloy@fatec.sp.gov.br::ec5ac4ec-68f4-48bb-a4f1-9d67ae6bac78" providerId="AD" clId="Web-{36FA755C-F36B-063D-FF35-CB4983C1DF59}" dt="2024-10-10T18:33:56.335" v="10"/>
      <pc:docMkLst>
        <pc:docMk/>
      </pc:docMkLst>
      <pc:sldChg chg="addSp modSp mod setBg">
        <pc:chgData name="FRANCISCO ADÃO ELOY JUNIOR" userId="S::francisco.eloy@fatec.sp.gov.br::ec5ac4ec-68f4-48bb-a4f1-9d67ae6bac78" providerId="AD" clId="Web-{36FA755C-F36B-063D-FF35-CB4983C1DF59}" dt="2024-10-10T18:33:28.646" v="9"/>
        <pc:sldMkLst>
          <pc:docMk/>
          <pc:sldMk cId="4216872342" sldId="258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2" creationId="{5748672E-9C76-AA49-BDDE-1369CE5AECBF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36FA755C-F36B-063D-FF35-CB4983C1DF59}" dt="2024-10-10T18:33:28.646" v="9"/>
          <ac:picMkLst>
            <pc:docMk/>
            <pc:sldMk cId="4216872342" sldId="258"/>
            <ac:picMk id="4" creationId="{A5618C6F-8E73-BB8D-415F-033A50AEBF2D}"/>
          </ac:picMkLst>
        </pc:picChg>
      </pc:sldChg>
      <pc:sldChg chg="addSp delSp modSp mod setBg">
        <pc:chgData name="FRANCISCO ADÃO ELOY JUNIOR" userId="S::francisco.eloy@fatec.sp.gov.br::ec5ac4ec-68f4-48bb-a4f1-9d67ae6bac78" providerId="AD" clId="Web-{36FA755C-F36B-063D-FF35-CB4983C1DF59}" dt="2024-10-10T18:33:16.739" v="8"/>
        <pc:sldMkLst>
          <pc:docMk/>
          <pc:sldMk cId="2222766857" sldId="259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8" creationId="{09588DA8-065E-4F6F-8EFD-43104AB2E0CF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9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0" creationId="{C4285719-470E-454C-AF62-8323075F1F5B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11" creationId="{D4974D33-8DC5-464E-8C6D-BE58F0669C17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2" creationId="{CD9FE4EF-C4D8-49A0-B2FF-81D8DB7D8A2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3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5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6" creationId="{D2B78728-A580-49A7-84F9-6EF6F583ADE0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7" creationId="{4300840D-0A0B-4512-BACA-B439D5B9C57C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8" creationId="{38FAA1A1-D861-433F-88FA-1E9D6FD31D11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20" creationId="{8D71EDA1-87BF-4D5D-AB79-F346FD19278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2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3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4" creationId="{081E4A58-353D-44AE-B2FC-2A74E2E400F7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6" creationId="{2C61293E-6EBE-43EF-A52C-9BEBFD7679D4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8" creationId="{21540236-BFD5-4A9D-8840-4703E7F76825}"/>
          </ac:spMkLst>
        </pc:spChg>
        <pc:picChg chg="add del">
          <ac:chgData name="FRANCISCO ADÃO ELOY JUNIOR" userId="S::francisco.eloy@fatec.sp.gov.br::ec5ac4ec-68f4-48bb-a4f1-9d67ae6bac78" providerId="AD" clId="Web-{36FA755C-F36B-063D-FF35-CB4983C1DF59}" dt="2024-10-10T18:32:52.598" v="1"/>
          <ac:picMkLst>
            <pc:docMk/>
            <pc:sldMk cId="2222766857" sldId="259"/>
            <ac:picMk id="5" creationId="{546D9BD4-3F62-FD5A-3B6F-5786F0C0F262}"/>
          </ac:picMkLst>
        </pc:picChg>
        <pc:picChg chg="add del">
          <ac:chgData name="FRANCISCO ADÃO ELOY JUNIOR" userId="S::francisco.eloy@fatec.sp.gov.br::ec5ac4ec-68f4-48bb-a4f1-9d67ae6bac78" providerId="AD" clId="Web-{36FA755C-F36B-063D-FF35-CB4983C1DF59}" dt="2024-10-10T18:32:58.582" v="3"/>
          <ac:picMkLst>
            <pc:docMk/>
            <pc:sldMk cId="2222766857" sldId="259"/>
            <ac:picMk id="14" creationId="{7FD7CC02-0F02-8608-E231-EA0C411F6ED3}"/>
          </ac:picMkLst>
        </pc:picChg>
        <pc:picChg chg="add">
          <ac:chgData name="FRANCISCO ADÃO ELOY JUNIOR" userId="S::francisco.eloy@fatec.sp.gov.br::ec5ac4ec-68f4-48bb-a4f1-9d67ae6bac78" providerId="AD" clId="Web-{36FA755C-F36B-063D-FF35-CB4983C1DF59}" dt="2024-10-10T18:33:16.739" v="8"/>
          <ac:picMkLst>
            <pc:docMk/>
            <pc:sldMk cId="2222766857" sldId="259"/>
            <ac:picMk id="27" creationId="{7FD7CC02-0F02-8608-E231-EA0C411F6ED3}"/>
          </ac:picMkLst>
        </pc:picChg>
      </pc:sldChg>
      <pc:sldChg chg="new">
        <pc:chgData name="FRANCISCO ADÃO ELOY JUNIOR" userId="S::francisco.eloy@fatec.sp.gov.br::ec5ac4ec-68f4-48bb-a4f1-9d67ae6bac78" providerId="AD" clId="Web-{36FA755C-F36B-063D-FF35-CB4983C1DF59}" dt="2024-10-10T18:33:56.335" v="10"/>
        <pc:sldMkLst>
          <pc:docMk/>
          <pc:sldMk cId="388312696" sldId="260"/>
        </pc:sldMkLst>
      </pc:sldChg>
    </pc:docChg>
  </pc:docChgLst>
  <pc:docChgLst>
    <pc:chgData name="FRANCISCO ADÃO ELOY JUNIOR" userId="S::francisco.eloy@fatec.sp.gov.br::ec5ac4ec-68f4-48bb-a4f1-9d67ae6bac78" providerId="AD" clId="Web-{9ECE4653-2EA0-94F2-FC73-387482AC8A22}"/>
    <pc:docChg chg="addSld modSld">
      <pc:chgData name="FRANCISCO ADÃO ELOY JUNIOR" userId="S::francisco.eloy@fatec.sp.gov.br::ec5ac4ec-68f4-48bb-a4f1-9d67ae6bac78" providerId="AD" clId="Web-{9ECE4653-2EA0-94F2-FC73-387482AC8A22}" dt="2024-10-10T18:08:59.242" v="3"/>
      <pc:docMkLst>
        <pc:docMk/>
      </pc:docMkLst>
      <pc:sldChg chg="addSp delSp modSp new">
        <pc:chgData name="FRANCISCO ADÃO ELOY JUNIOR" userId="S::francisco.eloy@fatec.sp.gov.br::ec5ac4ec-68f4-48bb-a4f1-9d67ae6bac78" providerId="AD" clId="Web-{9ECE4653-2EA0-94F2-FC73-387482AC8A22}" dt="2024-10-10T18:08:59.242" v="3"/>
        <pc:sldMkLst>
          <pc:docMk/>
          <pc:sldMk cId="4052259586" sldId="257"/>
        </pc:sldMkLst>
        <pc:spChg chg="del">
          <ac:chgData name="FRANCISCO ADÃO ELOY JUNIOR" userId="S::francisco.eloy@fatec.sp.gov.br::ec5ac4ec-68f4-48bb-a4f1-9d67ae6bac78" providerId="AD" clId="Web-{9ECE4653-2EA0-94F2-FC73-387482AC8A22}" dt="2024-10-10T18:07:57.163" v="2"/>
          <ac:spMkLst>
            <pc:docMk/>
            <pc:sldMk cId="4052259586" sldId="257"/>
            <ac:spMk id="2" creationId="{94EA1871-CC3E-DC1A-49E8-2F093F052C92}"/>
          </ac:spMkLst>
        </pc:spChg>
        <pc:spChg chg="del">
          <ac:chgData name="FRANCISCO ADÃO ELOY JUNIOR" userId="S::francisco.eloy@fatec.sp.gov.br::ec5ac4ec-68f4-48bb-a4f1-9d67ae6bac78" providerId="AD" clId="Web-{9ECE4653-2EA0-94F2-FC73-387482AC8A22}" dt="2024-10-10T18:07:57.163" v="1"/>
          <ac:spMkLst>
            <pc:docMk/>
            <pc:sldMk cId="4052259586" sldId="257"/>
            <ac:spMk id="3" creationId="{28B50D3D-3666-24AC-156B-921AEF3C82DA}"/>
          </ac:spMkLst>
        </pc:spChg>
        <pc:picChg chg="add mod">
          <ac:chgData name="FRANCISCO ADÃO ELOY JUNIOR" userId="S::francisco.eloy@fatec.sp.gov.br::ec5ac4ec-68f4-48bb-a4f1-9d67ae6bac78" providerId="AD" clId="Web-{9ECE4653-2EA0-94F2-FC73-387482AC8A22}" dt="2024-10-10T18:08:59.242" v="3"/>
          <ac:picMkLst>
            <pc:docMk/>
            <pc:sldMk cId="4052259586" sldId="257"/>
            <ac:picMk id="4" creationId="{936D2AF3-415F-11AE-047E-058A47C4905C}"/>
          </ac:picMkLst>
        </pc:picChg>
      </pc:sldChg>
    </pc:docChg>
  </pc:docChgLst>
  <pc:docChgLst>
    <pc:chgData name="FRANCISCO ELOY" userId="ec5ac4ec-68f4-48bb-a4f1-9d67ae6bac78" providerId="ADAL" clId="{235069DB-C432-FA4F-9E6C-86488A13ABEB}"/>
    <pc:docChg chg="custSel addSld delSld modSld sldOrd modMainMaster">
      <pc:chgData name="FRANCISCO ELOY" userId="ec5ac4ec-68f4-48bb-a4f1-9d67ae6bac78" providerId="ADAL" clId="{235069DB-C432-FA4F-9E6C-86488A13ABEB}" dt="2024-10-10T18:31:04.348" v="223" actId="1076"/>
      <pc:docMkLst>
        <pc:docMk/>
      </pc:docMkLst>
      <pc:sldChg chg="del">
        <pc:chgData name="FRANCISCO ELOY" userId="ec5ac4ec-68f4-48bb-a4f1-9d67ae6bac78" providerId="ADAL" clId="{235069DB-C432-FA4F-9E6C-86488A13ABEB}" dt="2024-10-10T18:25:30.102" v="82" actId="2696"/>
        <pc:sldMkLst>
          <pc:docMk/>
          <pc:sldMk cId="2210866551" sldId="256"/>
        </pc:sldMkLst>
      </pc:sldChg>
      <pc:sldChg chg="add del">
        <pc:chgData name="FRANCISCO ELOY" userId="ec5ac4ec-68f4-48bb-a4f1-9d67ae6bac78" providerId="ADAL" clId="{235069DB-C432-FA4F-9E6C-86488A13ABEB}" dt="2024-10-10T18:25:28.487" v="81" actId="2696"/>
        <pc:sldMkLst>
          <pc:docMk/>
          <pc:sldMk cId="3035101221" sldId="257"/>
        </pc:sldMkLst>
      </pc:sldChg>
      <pc:sldChg chg="del">
        <pc:chgData name="FRANCISCO ELOY" userId="ec5ac4ec-68f4-48bb-a4f1-9d67ae6bac78" providerId="ADAL" clId="{235069DB-C432-FA4F-9E6C-86488A13ABEB}" dt="2024-10-10T18:25:05.884" v="77" actId="2696"/>
        <pc:sldMkLst>
          <pc:docMk/>
          <pc:sldMk cId="4052259586" sldId="257"/>
        </pc:sldMkLst>
      </pc:sldChg>
      <pc:sldChg chg="modSp add ord">
        <pc:chgData name="FRANCISCO ELOY" userId="ec5ac4ec-68f4-48bb-a4f1-9d67ae6bac78" providerId="ADAL" clId="{235069DB-C432-FA4F-9E6C-86488A13ABEB}" dt="2024-10-10T18:27:01.054" v="210" actId="20577"/>
        <pc:sldMkLst>
          <pc:docMk/>
          <pc:sldMk cId="4216872342" sldId="258"/>
        </pc:sldMkLst>
        <pc:spChg chg="mod">
          <ac:chgData name="FRANCISCO ELOY" userId="ec5ac4ec-68f4-48bb-a4f1-9d67ae6bac78" providerId="ADAL" clId="{235069DB-C432-FA4F-9E6C-86488A13ABEB}" dt="2024-10-10T18:27:01.054" v="210" actId="20577"/>
          <ac:spMkLst>
            <pc:docMk/>
            <pc:sldMk cId="4216872342" sldId="258"/>
            <ac:spMk id="2" creationId="{5748672E-9C76-AA49-BDDE-1369CE5AECBF}"/>
          </ac:spMkLst>
        </pc:spChg>
      </pc:sldChg>
      <pc:sldChg chg="modSp add">
        <pc:chgData name="FRANCISCO ELOY" userId="ec5ac4ec-68f4-48bb-a4f1-9d67ae6bac78" providerId="ADAL" clId="{235069DB-C432-FA4F-9E6C-86488A13ABEB}" dt="2024-10-10T18:29:47.283" v="213" actId="27636"/>
        <pc:sldMkLst>
          <pc:docMk/>
          <pc:sldMk cId="2222766857" sldId="259"/>
        </pc:sldMkLst>
        <pc:spChg chg="mod">
          <ac:chgData name="FRANCISCO ELOY" userId="ec5ac4ec-68f4-48bb-a4f1-9d67ae6bac78" providerId="ADAL" clId="{235069DB-C432-FA4F-9E6C-86488A13ABEB}" dt="2024-10-10T18:26:22.404" v="156" actId="2711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ELOY" userId="ec5ac4ec-68f4-48bb-a4f1-9d67ae6bac78" providerId="ADAL" clId="{235069DB-C432-FA4F-9E6C-86488A13ABEB}" dt="2024-10-10T18:29:47.283" v="213" actId="27636"/>
          <ac:spMkLst>
            <pc:docMk/>
            <pc:sldMk cId="2222766857" sldId="259"/>
            <ac:spMk id="3" creationId="{7C1C591F-3761-2249-BE4B-F9A0DFC56AF5}"/>
          </ac:spMkLst>
        </pc:spChg>
      </pc:sldChg>
      <pc:sldMasterChg chg="modSldLayout">
        <pc:chgData name="FRANCISCO ELOY" userId="ec5ac4ec-68f4-48bb-a4f1-9d67ae6bac78" providerId="ADAL" clId="{235069DB-C432-FA4F-9E6C-86488A13ABEB}" dt="2024-10-10T18:19:24.017" v="42"/>
        <pc:sldMasterMkLst>
          <pc:docMk/>
          <pc:sldMasterMk cId="2675746937" sldId="2147483648"/>
        </pc:sldMasterMkLst>
        <pc:sldLayoutChg chg="modSp">
          <pc:chgData name="FRANCISCO ELOY" userId="ec5ac4ec-68f4-48bb-a4f1-9d67ae6bac78" providerId="ADAL" clId="{235069DB-C432-FA4F-9E6C-86488A13ABEB}" dt="2024-10-10T18:19:24.017" v="42"/>
          <pc:sldLayoutMkLst>
            <pc:docMk/>
            <pc:sldMasterMk cId="2675746937" sldId="2147483648"/>
            <pc:sldLayoutMk cId="2262149399" sldId="2147483660"/>
          </pc:sldLayoutMkLst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2" creationId="{0157035E-ABEC-4443-9E7C-F27FC3626A34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3" creationId="{BDDD16C3-F369-D948-8B41-0A78FDE7351D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4" creationId="{24A8F95F-1CFB-0A40-BD2D-6273A384435B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5" creationId="{B34201D6-DA79-8945-A883-BCC62C9B91D8}"/>
            </ac:spMkLst>
          </pc:spChg>
        </pc:sldLayoutChg>
      </pc:sldMasterChg>
      <pc:sldMasterChg chg="modSldLayout">
        <pc:chgData name="FRANCISCO ELOY" userId="ec5ac4ec-68f4-48bb-a4f1-9d67ae6bac78" providerId="ADAL" clId="{235069DB-C432-FA4F-9E6C-86488A13ABEB}" dt="2024-10-10T18:29:47.202" v="212"/>
        <pc:sldMasterMkLst>
          <pc:docMk/>
          <pc:sldMasterMk cId="1867716650" sldId="2147483672"/>
        </pc:sldMasterMkLst>
        <pc:sldLayoutChg chg="addSp">
          <pc:chgData name="FRANCISCO ELOY" userId="ec5ac4ec-68f4-48bb-a4f1-9d67ae6bac78" providerId="ADAL" clId="{235069DB-C432-FA4F-9E6C-86488A13ABEB}" dt="2024-10-10T18:29:47.202" v="212"/>
          <pc:sldLayoutMkLst>
            <pc:docMk/>
            <pc:sldMasterMk cId="1867716650" sldId="2147483672"/>
            <pc:sldLayoutMk cId="2131611906" sldId="2147483678"/>
          </pc:sldLayoutMkLst>
          <pc:picChg chg="add">
            <ac:chgData name="FRANCISCO ELOY" userId="ec5ac4ec-68f4-48bb-a4f1-9d67ae6bac78" providerId="ADAL" clId="{235069DB-C432-FA4F-9E6C-86488A13ABEB}" dt="2024-10-10T18:29:47.202" v="212"/>
            <ac:picMkLst>
              <pc:docMk/>
              <pc:sldMasterMk cId="1867716650" sldId="2147483672"/>
              <pc:sldLayoutMk cId="2131611906" sldId="2147483678"/>
              <ac:picMk id="6" creationId="{7AF1DD78-3642-F240-A0DB-8031411C82AB}"/>
            </ac:picMkLst>
          </pc:picChg>
          <pc:cxnChg chg="add">
            <ac:chgData name="FRANCISCO ELOY" userId="ec5ac4ec-68f4-48bb-a4f1-9d67ae6bac78" providerId="ADAL" clId="{235069DB-C432-FA4F-9E6C-86488A13ABEB}" dt="2024-10-10T18:29:47.202" v="212"/>
            <ac:cxnSpMkLst>
              <pc:docMk/>
              <pc:sldMasterMk cId="1867716650" sldId="2147483672"/>
              <pc:sldLayoutMk cId="2131611906" sldId="2147483678"/>
              <ac:cxnSpMk id="7" creationId="{B3ADB656-369D-BA42-9A19-D0EF55A7BF44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49.263" v="214"/>
        <pc:sldMasterMkLst>
          <pc:docMk/>
          <pc:sldMasterMk cId="177152754" sldId="2147483685"/>
        </pc:sldMasterMkLst>
        <pc:sldLayoutChg chg="addSp">
          <pc:chgData name="FRANCISCO ELOY" userId="ec5ac4ec-68f4-48bb-a4f1-9d67ae6bac78" providerId="ADAL" clId="{235069DB-C432-FA4F-9E6C-86488A13ABEB}" dt="2024-10-10T18:29:49.263" v="214"/>
          <pc:sldLayoutMkLst>
            <pc:docMk/>
            <pc:sldMasterMk cId="177152754" sldId="2147483685"/>
            <pc:sldLayoutMk cId="3325702225" sldId="2147483691"/>
          </pc:sldLayoutMkLst>
          <pc:picChg chg="add">
            <ac:chgData name="FRANCISCO ELOY" userId="ec5ac4ec-68f4-48bb-a4f1-9d67ae6bac78" providerId="ADAL" clId="{235069DB-C432-FA4F-9E6C-86488A13ABEB}" dt="2024-10-10T18:29:49.263" v="214"/>
            <ac:picMkLst>
              <pc:docMk/>
              <pc:sldMasterMk cId="177152754" sldId="2147483685"/>
              <pc:sldLayoutMk cId="3325702225" sldId="2147483691"/>
              <ac:picMk id="6" creationId="{594EED1B-8A24-8943-B6D7-F6CA2B5BC97C}"/>
            </ac:picMkLst>
          </pc:picChg>
          <pc:cxnChg chg="add">
            <ac:chgData name="FRANCISCO ELOY" userId="ec5ac4ec-68f4-48bb-a4f1-9d67ae6bac78" providerId="ADAL" clId="{235069DB-C432-FA4F-9E6C-86488A13ABEB}" dt="2024-10-10T18:29:49.263" v="214"/>
            <ac:cxnSpMkLst>
              <pc:docMk/>
              <pc:sldMasterMk cId="177152754" sldId="2147483685"/>
              <pc:sldLayoutMk cId="3325702225" sldId="2147483691"/>
              <ac:cxnSpMk id="7" creationId="{2FD0CAE5-EC4A-8A4C-A6F5-B2A0932CDE75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51.287" v="215"/>
        <pc:sldMasterMkLst>
          <pc:docMk/>
          <pc:sldMasterMk cId="1531488713" sldId="2147483698"/>
        </pc:sldMasterMkLst>
        <pc:sldLayoutChg chg="addSp">
          <pc:chgData name="FRANCISCO ELOY" userId="ec5ac4ec-68f4-48bb-a4f1-9d67ae6bac78" providerId="ADAL" clId="{235069DB-C432-FA4F-9E6C-86488A13ABEB}" dt="2024-10-10T18:29:51.287" v="215"/>
          <pc:sldLayoutMkLst>
            <pc:docMk/>
            <pc:sldMasterMk cId="1531488713" sldId="2147483698"/>
            <pc:sldLayoutMk cId="2314512868" sldId="2147483704"/>
          </pc:sldLayoutMkLst>
          <pc:picChg chg="add">
            <ac:chgData name="FRANCISCO ELOY" userId="ec5ac4ec-68f4-48bb-a4f1-9d67ae6bac78" providerId="ADAL" clId="{235069DB-C432-FA4F-9E6C-86488A13ABEB}" dt="2024-10-10T18:29:51.287" v="215"/>
            <ac:picMkLst>
              <pc:docMk/>
              <pc:sldMasterMk cId="1531488713" sldId="2147483698"/>
              <pc:sldLayoutMk cId="2314512868" sldId="2147483704"/>
              <ac:picMk id="6" creationId="{E2BFA54A-5406-6A40-B0FF-F161A5A2EAB0}"/>
            </ac:picMkLst>
          </pc:picChg>
          <pc:cxnChg chg="add">
            <ac:chgData name="FRANCISCO ELOY" userId="ec5ac4ec-68f4-48bb-a4f1-9d67ae6bac78" providerId="ADAL" clId="{235069DB-C432-FA4F-9E6C-86488A13ABEB}" dt="2024-10-10T18:29:51.287" v="215"/>
            <ac:cxnSpMkLst>
              <pc:docMk/>
              <pc:sldMasterMk cId="1531488713" sldId="2147483698"/>
              <pc:sldLayoutMk cId="2314512868" sldId="2147483704"/>
              <ac:cxnSpMk id="7" creationId="{860E6369-1430-D045-87F8-0AB4BD752E62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31:04.348" v="223" actId="1076"/>
        <pc:sldMasterMkLst>
          <pc:docMk/>
          <pc:sldMasterMk cId="3611954591" sldId="2147483711"/>
        </pc:sldMasterMkLst>
        <pc:sldLayoutChg chg="addSp">
          <pc:chgData name="FRANCISCO ELOY" userId="ec5ac4ec-68f4-48bb-a4f1-9d67ae6bac78" providerId="ADAL" clId="{235069DB-C432-FA4F-9E6C-86488A13ABEB}" dt="2024-10-10T18:29:54.217" v="216"/>
          <pc:sldLayoutMkLst>
            <pc:docMk/>
            <pc:sldMasterMk cId="3611954591" sldId="2147483711"/>
            <pc:sldLayoutMk cId="1050632708" sldId="2147483717"/>
          </pc:sldLayoutMkLst>
          <pc:picChg chg="add">
            <ac:chgData name="FRANCISCO ELOY" userId="ec5ac4ec-68f4-48bb-a4f1-9d67ae6bac78" providerId="ADAL" clId="{235069DB-C432-FA4F-9E6C-86488A13ABEB}" dt="2024-10-10T18:29:54.217" v="216"/>
            <ac:picMkLst>
              <pc:docMk/>
              <pc:sldMasterMk cId="3611954591" sldId="2147483711"/>
              <pc:sldLayoutMk cId="1050632708" sldId="2147483717"/>
              <ac:picMk id="6" creationId="{C90617D2-9463-CB4F-927D-70D05672994D}"/>
            </ac:picMkLst>
          </pc:picChg>
          <pc:cxnChg chg="add">
            <ac:chgData name="FRANCISCO ELOY" userId="ec5ac4ec-68f4-48bb-a4f1-9d67ae6bac78" providerId="ADAL" clId="{235069DB-C432-FA4F-9E6C-86488A13ABEB}" dt="2024-10-10T18:29:54.217" v="216"/>
            <ac:cxnSpMkLst>
              <pc:docMk/>
              <pc:sldMasterMk cId="3611954591" sldId="2147483711"/>
              <pc:sldLayoutMk cId="1050632708" sldId="2147483717"/>
              <ac:cxnSpMk id="7" creationId="{124CEEC7-DFBB-8241-8323-AF7FEDBB7222}"/>
            </ac:cxnSpMkLst>
          </pc:cxnChg>
        </pc:sldLayoutChg>
        <pc:sldLayoutChg chg="addSp modSp">
          <pc:chgData name="FRANCISCO ELOY" userId="ec5ac4ec-68f4-48bb-a4f1-9d67ae6bac78" providerId="ADAL" clId="{235069DB-C432-FA4F-9E6C-86488A13ABEB}" dt="2024-10-10T18:31:04.348" v="223" actId="1076"/>
          <pc:sldLayoutMkLst>
            <pc:docMk/>
            <pc:sldMasterMk cId="3611954591" sldId="2147483711"/>
            <pc:sldLayoutMk cId="53743685" sldId="2147483723"/>
          </pc:sldLayoutMkLst>
          <pc:cxnChg chg="add mod">
            <ac:chgData name="FRANCISCO ELOY" userId="ec5ac4ec-68f4-48bb-a4f1-9d67ae6bac78" providerId="ADAL" clId="{235069DB-C432-FA4F-9E6C-86488A13ABEB}" dt="2024-10-10T18:31:04.348" v="223" actId="1076"/>
            <ac:cxnSpMkLst>
              <pc:docMk/>
              <pc:sldMasterMk cId="3611954591" sldId="2147483711"/>
              <pc:sldLayoutMk cId="53743685" sldId="2147483723"/>
              <ac:cxnSpMk id="5" creationId="{4C9D3964-78FD-ED41-B06C-A82B61BFEA59}"/>
            </ac:cxnSpMkLst>
          </pc:cxnChg>
        </pc:sldLayoutChg>
      </pc:sldMasterChg>
      <pc:sldMasterChg chg="addSp delSp modSp delSldLayout modSldLayout">
        <pc:chgData name="FRANCISCO ELOY" userId="ec5ac4ec-68f4-48bb-a4f1-9d67ae6bac78" providerId="ADAL" clId="{235069DB-C432-FA4F-9E6C-86488A13ABEB}" dt="2024-10-10T18:25:30.107" v="83" actId="2696"/>
        <pc:sldMasterMkLst>
          <pc:docMk/>
          <pc:sldMasterMk cId="4027772655" sldId="2147483724"/>
        </pc:sldMasterMkLst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2" creationId="{2D262F2B-5BBE-1C44-AE16-7B78B474689A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3" creationId="{2F7ECDD9-4849-184D-A1ED-7772803FCEB5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4" creationId="{53A7E6B6-552B-3248-800F-EB71D415C590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5" creationId="{93DE76B0-B5AD-5641-90A4-548A53EB0344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6" creationId="{641A3F37-2988-8A4B-9171-45C71E36C6BC}"/>
          </ac:spMkLst>
        </pc:spChg>
        <pc:spChg chg="add del">
          <ac:chgData name="FRANCISCO ELOY" userId="ec5ac4ec-68f4-48bb-a4f1-9d67ae6bac78" providerId="ADAL" clId="{235069DB-C432-FA4F-9E6C-86488A13ABEB}" dt="2024-10-10T18:21:15.710" v="51" actId="478"/>
          <ac:spMkLst>
            <pc:docMk/>
            <pc:sldMasterMk cId="4027772655" sldId="2147483724"/>
            <ac:spMk id="7" creationId="{F6129DFE-3378-D847-98E6-AD9565A11FCF}"/>
          </ac:spMkLst>
        </pc:spChg>
        <pc:sldLayoutChg chg="del">
          <pc:chgData name="FRANCISCO ELOY" userId="ec5ac4ec-68f4-48bb-a4f1-9d67ae6bac78" providerId="ADAL" clId="{235069DB-C432-FA4F-9E6C-86488A13ABEB}" dt="2024-10-10T18:24:15.256" v="76" actId="2696"/>
          <pc:sldLayoutMkLst>
            <pc:docMk/>
            <pc:sldMasterMk cId="2675746937" sldId="2147483648"/>
            <pc:sldLayoutMk cId="2262149399" sldId="2147483660"/>
          </pc:sldLayoutMkLst>
        </pc:sldLayoutChg>
        <pc:sldLayoutChg chg="del">
          <pc:chgData name="FRANCISCO ELOY" userId="ec5ac4ec-68f4-48bb-a4f1-9d67ae6bac78" providerId="ADAL" clId="{235069DB-C432-FA4F-9E6C-86488A13ABEB}" dt="2024-10-10T18:19:02.858" v="37" actId="2696"/>
          <pc:sldLayoutMkLst>
            <pc:docMk/>
            <pc:sldMasterMk cId="4027772655" sldId="2147483724"/>
            <pc:sldLayoutMk cId="231820055" sldId="2147483662"/>
          </pc:sldLayoutMkLst>
        </pc:sldLayoutChg>
        <pc:sldLayoutChg chg="del">
          <pc:chgData name="FRANCISCO ELOY" userId="ec5ac4ec-68f4-48bb-a4f1-9d67ae6bac78" providerId="ADAL" clId="{235069DB-C432-FA4F-9E6C-86488A13ABEB}" dt="2024-10-10T18:16:09.807" v="2" actId="2696"/>
          <pc:sldLayoutMkLst>
            <pc:docMk/>
            <pc:sldMasterMk cId="4027772655" sldId="2147483724"/>
            <pc:sldLayoutMk cId="1060529856" sldId="2147483663"/>
          </pc:sldLayoutMkLst>
        </pc:sldLayoutChg>
        <pc:sldLayoutChg chg="del">
          <pc:chgData name="FRANCISCO ELOY" userId="ec5ac4ec-68f4-48bb-a4f1-9d67ae6bac78" providerId="ADAL" clId="{235069DB-C432-FA4F-9E6C-86488A13ABEB}" dt="2024-10-10T18:16:13.010" v="3" actId="2696"/>
          <pc:sldLayoutMkLst>
            <pc:docMk/>
            <pc:sldMasterMk cId="4027772655" sldId="2147483724"/>
            <pc:sldLayoutMk cId="1828973279" sldId="2147483664"/>
          </pc:sldLayoutMkLst>
        </pc:sldLayoutChg>
        <pc:sldLayoutChg chg="del">
          <pc:chgData name="FRANCISCO ELOY" userId="ec5ac4ec-68f4-48bb-a4f1-9d67ae6bac78" providerId="ADAL" clId="{235069DB-C432-FA4F-9E6C-86488A13ABEB}" dt="2024-10-10T18:16:16.242" v="4" actId="2696"/>
          <pc:sldLayoutMkLst>
            <pc:docMk/>
            <pc:sldMasterMk cId="4027772655" sldId="2147483724"/>
            <pc:sldLayoutMk cId="1015626152" sldId="2147483665"/>
          </pc:sldLayoutMkLst>
        </pc:sldLayoutChg>
        <pc:sldLayoutChg chg="del">
          <pc:chgData name="FRANCISCO ELOY" userId="ec5ac4ec-68f4-48bb-a4f1-9d67ae6bac78" providerId="ADAL" clId="{235069DB-C432-FA4F-9E6C-86488A13ABEB}" dt="2024-10-10T18:16:19.792" v="5" actId="2696"/>
          <pc:sldLayoutMkLst>
            <pc:docMk/>
            <pc:sldMasterMk cId="4027772655" sldId="2147483724"/>
            <pc:sldLayoutMk cId="3551791444" sldId="2147483666"/>
          </pc:sldLayoutMkLst>
        </pc:sldLayoutChg>
        <pc:sldLayoutChg chg="del">
          <pc:chgData name="FRANCISCO ELOY" userId="ec5ac4ec-68f4-48bb-a4f1-9d67ae6bac78" providerId="ADAL" clId="{235069DB-C432-FA4F-9E6C-86488A13ABEB}" dt="2024-10-10T18:24:08.383" v="75" actId="2696"/>
          <pc:sldLayoutMkLst>
            <pc:docMk/>
            <pc:sldMasterMk cId="4027772655" sldId="2147483724"/>
            <pc:sldLayoutMk cId="1250037395" sldId="2147483668"/>
          </pc:sldLayoutMkLst>
        </pc:sldLayoutChg>
        <pc:sldLayoutChg chg="del">
          <pc:chgData name="FRANCISCO ELOY" userId="ec5ac4ec-68f4-48bb-a4f1-9d67ae6bac78" providerId="ADAL" clId="{235069DB-C432-FA4F-9E6C-86488A13ABEB}" dt="2024-10-10T18:19:09.342" v="38" actId="2696"/>
          <pc:sldLayoutMkLst>
            <pc:docMk/>
            <pc:sldMasterMk cId="4027772655" sldId="2147483724"/>
            <pc:sldLayoutMk cId="220752582" sldId="2147483669"/>
          </pc:sldLayoutMkLst>
        </pc:sldLayoutChg>
        <pc:sldLayoutChg chg="addSp delSp modSp del">
          <pc:chgData name="FRANCISCO ELOY" userId="ec5ac4ec-68f4-48bb-a4f1-9d67ae6bac78" providerId="ADAL" clId="{235069DB-C432-FA4F-9E6C-86488A13ABEB}" dt="2024-10-10T18:25:30.107" v="83" actId="2696"/>
          <pc:sldLayoutMkLst>
            <pc:docMk/>
            <pc:sldMasterMk cId="4027772655" sldId="2147483724"/>
            <pc:sldLayoutMk cId="3862162973" sldId="2147483669"/>
          </pc:sldLayoutMkLst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6" creationId="{00000000-0000-0000-0000-000000000000}"/>
            </ac:spMkLst>
          </pc:spChg>
          <pc:spChg chg="add del mod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7" creationId="{AEC54C3D-3489-BD42-A786-35C09ACCBB2C}"/>
            </ac:spMkLst>
          </pc:spChg>
          <pc:spChg chg="add del mod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8" creationId="{28791F3B-C6A0-ED4F-9AD7-C961684434BE}"/>
            </ac:spMkLst>
          </pc:spChg>
          <pc:spChg chg="add 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9" creationId="{52051BB6-501D-6B41-833E-44D4A1ECCA5A}"/>
            </ac:spMkLst>
          </pc:spChg>
        </pc:sldLayoutChg>
        <pc:sldLayoutChg chg="delSp del">
          <pc:chgData name="FRANCISCO ELOY" userId="ec5ac4ec-68f4-48bb-a4f1-9d67ae6bac78" providerId="ADAL" clId="{235069DB-C432-FA4F-9E6C-86488A13ABEB}" dt="2024-10-10T18:25:05.890" v="78" actId="2696"/>
          <pc:sldLayoutMkLst>
            <pc:docMk/>
            <pc:sldMasterMk cId="4027772655" sldId="2147483724"/>
            <pc:sldLayoutMk cId="553789281" sldId="2147483670"/>
          </pc:sldLayoutMkLst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6" creationId="{00000000-0000-0000-0000-000000000000}"/>
            </ac:spMkLst>
          </pc:spChg>
        </pc:sldLayoutChg>
        <pc:sldLayoutChg chg="del">
          <pc:chgData name="FRANCISCO ELOY" userId="ec5ac4ec-68f4-48bb-a4f1-9d67ae6bac78" providerId="ADAL" clId="{235069DB-C432-FA4F-9E6C-86488A13ABEB}" dt="2024-10-10T18:19:12.459" v="39" actId="2696"/>
          <pc:sldLayoutMkLst>
            <pc:docMk/>
            <pc:sldMasterMk cId="4027772655" sldId="2147483724"/>
            <pc:sldLayoutMk cId="4072998266" sldId="2147483670"/>
          </pc:sldLayoutMkLst>
        </pc:sldLayoutChg>
        <pc:sldLayoutChg chg="del">
          <pc:chgData name="FRANCISCO ELOY" userId="ec5ac4ec-68f4-48bb-a4f1-9d67ae6bac78" providerId="ADAL" clId="{235069DB-C432-FA4F-9E6C-86488A13ABEB}" dt="2024-10-10T18:19:15.543" v="40" actId="2696"/>
          <pc:sldLayoutMkLst>
            <pc:docMk/>
            <pc:sldMasterMk cId="4027772655" sldId="2147483724"/>
            <pc:sldLayoutMk cId="2591752333" sldId="2147483671"/>
          </pc:sldLayoutMkLst>
        </pc:sldLayoutChg>
        <pc:sldLayoutChg chg="del">
          <pc:chgData name="FRANCISCO ELOY" userId="ec5ac4ec-68f4-48bb-a4f1-9d67ae6bac78" providerId="ADAL" clId="{235069DB-C432-FA4F-9E6C-86488A13ABEB}" dt="2024-10-10T18:19:19.376" v="41" actId="2696"/>
          <pc:sldLayoutMkLst>
            <pc:docMk/>
            <pc:sldMasterMk cId="4027772655" sldId="2147483724"/>
            <pc:sldLayoutMk cId="192553668" sldId="2147483672"/>
          </pc:sldLayoutMkLst>
        </pc:sldLayoutChg>
        <pc:sldLayoutChg chg="addSp delSp modSp">
          <pc:chgData name="FRANCISCO ELOY" userId="ec5ac4ec-68f4-48bb-a4f1-9d67ae6bac78" providerId="ADAL" clId="{235069DB-C432-FA4F-9E6C-86488A13ABEB}" dt="2024-10-10T18:23:46.604" v="74" actId="1076"/>
          <pc:sldLayoutMkLst>
            <pc:docMk/>
            <pc:sldMasterMk cId="4027772655" sldId="2147483724"/>
            <pc:sldLayoutMk cId="2002710811" sldId="2147483725"/>
          </pc:sldLayoutMkLst>
          <pc:spChg chg="mod">
            <ac:chgData name="FRANCISCO ELOY" userId="ec5ac4ec-68f4-48bb-a4f1-9d67ae6bac78" providerId="ADAL" clId="{235069DB-C432-FA4F-9E6C-86488A13ABEB}" dt="2024-10-10T18:22:09.261" v="62" actId="1076"/>
            <ac:spMkLst>
              <pc:docMk/>
              <pc:sldMasterMk cId="4027772655" sldId="2147483724"/>
              <pc:sldLayoutMk cId="2002710811" sldId="2147483725"/>
              <ac:spMk id="2" creationId="{8CD19483-F0F7-D548-BE39-82CD7A0E1184}"/>
            </ac:spMkLst>
          </pc:spChg>
          <pc:spChg chg="add del">
            <ac:chgData name="FRANCISCO ELOY" userId="ec5ac4ec-68f4-48bb-a4f1-9d67ae6bac78" providerId="ADAL" clId="{235069DB-C432-FA4F-9E6C-86488A13ABEB}" dt="2024-10-10T18:23:25.699" v="68" actId="11529"/>
            <ac:spMkLst>
              <pc:docMk/>
              <pc:sldMasterMk cId="4027772655" sldId="2147483724"/>
              <pc:sldLayoutMk cId="2002710811" sldId="2147483725"/>
              <ac:spMk id="3" creationId="{1A664F85-0DDC-8249-9008-C7BDD252D8C1}"/>
            </ac:spMkLst>
          </pc:spChg>
          <pc:spChg chg="add mod">
            <ac:chgData name="FRANCISCO ELOY" userId="ec5ac4ec-68f4-48bb-a4f1-9d67ae6bac78" providerId="ADAL" clId="{235069DB-C432-FA4F-9E6C-86488A13ABEB}" dt="2024-10-10T18:23:46.604" v="74" actId="1076"/>
            <ac:spMkLst>
              <pc:docMk/>
              <pc:sldMasterMk cId="4027772655" sldId="2147483724"/>
              <pc:sldLayoutMk cId="2002710811" sldId="2147483725"/>
              <ac:spMk id="4" creationId="{6515B043-7AE7-1D42-B1C9-EA2A10209DC1}"/>
            </ac:spMkLst>
          </pc:spChg>
          <pc:spChg chg="add del">
            <ac:chgData name="FRANCISCO ELOY" userId="ec5ac4ec-68f4-48bb-a4f1-9d67ae6bac78" providerId="ADAL" clId="{235069DB-C432-FA4F-9E6C-86488A13ABEB}" dt="2024-10-10T18:22:26.836" v="64" actId="478"/>
            <ac:spMkLst>
              <pc:docMk/>
              <pc:sldMasterMk cId="4027772655" sldId="2147483724"/>
              <pc:sldLayoutMk cId="2002710811" sldId="2147483725"/>
              <ac:spMk id="5" creationId="{160311AA-1604-4244-AE97-88BB23D7B69D}"/>
            </ac:spMkLst>
          </pc:spChg>
          <pc:spChg chg="add del mod">
            <ac:chgData name="FRANCISCO ELOY" userId="ec5ac4ec-68f4-48bb-a4f1-9d67ae6bac78" providerId="ADAL" clId="{235069DB-C432-FA4F-9E6C-86488A13ABEB}" dt="2024-10-10T18:22:35.277" v="67" actId="478"/>
            <ac:spMkLst>
              <pc:docMk/>
              <pc:sldMasterMk cId="4027772655" sldId="2147483724"/>
              <pc:sldLayoutMk cId="2002710811" sldId="2147483725"/>
              <ac:spMk id="7" creationId="{0714662F-9322-254E-975B-C271EEA674A0}"/>
            </ac:spMkLst>
          </pc:spChg>
          <pc:picChg chg="mod">
            <ac:chgData name="FRANCISCO ELOY" userId="ec5ac4ec-68f4-48bb-a4f1-9d67ae6bac78" providerId="ADAL" clId="{235069DB-C432-FA4F-9E6C-86488A13ABEB}" dt="2024-10-10T18:22:00.961" v="61" actId="1076"/>
            <ac:picMkLst>
              <pc:docMk/>
              <pc:sldMasterMk cId="4027772655" sldId="2147483724"/>
              <pc:sldLayoutMk cId="2002710811" sldId="2147483725"/>
              <ac:picMk id="6" creationId="{CA70382C-3F66-C04F-BBB2-E752130D4D5C}"/>
            </ac:picMkLst>
          </pc:picChg>
          <pc:cxnChg chg="del">
            <ac:chgData name="FRANCISCO ELOY" userId="ec5ac4ec-68f4-48bb-a4f1-9d67ae6bac78" providerId="ADAL" clId="{235069DB-C432-FA4F-9E6C-86488A13ABEB}" dt="2024-10-10T18:21:33.515" v="56" actId="478"/>
            <ac:cxnSpMkLst>
              <pc:docMk/>
              <pc:sldMasterMk cId="4027772655" sldId="2147483724"/>
              <pc:sldLayoutMk cId="2002710811" sldId="2147483725"/>
              <ac:cxnSpMk id="8" creationId="{1DE841D4-EA1F-064D-AF9E-EEF9E416878B}"/>
            </ac:cxnSpMkLst>
          </pc:cxnChg>
        </pc:sldLayoutChg>
        <pc:sldLayoutChg chg="addSp delSp modSp">
          <pc:chgData name="FRANCISCO ELOY" userId="ec5ac4ec-68f4-48bb-a4f1-9d67ae6bac78" providerId="ADAL" clId="{235069DB-C432-FA4F-9E6C-86488A13ABEB}" dt="2024-10-10T18:18:21.940" v="36" actId="1076"/>
          <pc:sldLayoutMkLst>
            <pc:docMk/>
            <pc:sldMasterMk cId="4027772655" sldId="2147483724"/>
            <pc:sldLayoutMk cId="2254984171" sldId="2147483726"/>
          </pc:sldLayoutMkLst>
          <pc:spChg chg="mod">
            <ac:chgData name="FRANCISCO ELOY" userId="ec5ac4ec-68f4-48bb-a4f1-9d67ae6bac78" providerId="ADAL" clId="{235069DB-C432-FA4F-9E6C-86488A13ABEB}" dt="2024-10-10T18:17:18.684" v="25" actId="1076"/>
            <ac:spMkLst>
              <pc:docMk/>
              <pc:sldMasterMk cId="4027772655" sldId="2147483724"/>
              <pc:sldLayoutMk cId="2254984171" sldId="2147483726"/>
              <ac:spMk id="2" creationId="{8CD19483-F0F7-D548-BE39-82CD7A0E118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3" creationId="{F2898F0E-CDA9-394C-8B80-BFA319DFDA5E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4" creationId="{6FC34ABF-282F-FA45-9A09-AB43688627E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5" creationId="{61714A0F-5952-374A-926D-CB38C288EFAE}"/>
            </ac:spMkLst>
          </pc:spChg>
          <pc:picChg chg="add mod">
            <ac:chgData name="FRANCISCO ELOY" userId="ec5ac4ec-68f4-48bb-a4f1-9d67ae6bac78" providerId="ADAL" clId="{235069DB-C432-FA4F-9E6C-86488A13ABEB}" dt="2024-10-10T18:18:21.940" v="36" actId="1076"/>
            <ac:picMkLst>
              <pc:docMk/>
              <pc:sldMasterMk cId="4027772655" sldId="2147483724"/>
              <pc:sldLayoutMk cId="2254984171" sldId="2147483726"/>
              <ac:picMk id="6" creationId="{CA70382C-3F66-C04F-BBB2-E752130D4D5C}"/>
            </ac:picMkLst>
          </pc:picChg>
          <pc:cxnChg chg="add mod">
            <ac:chgData name="FRANCISCO ELOY" userId="ec5ac4ec-68f4-48bb-a4f1-9d67ae6bac78" providerId="ADAL" clId="{235069DB-C432-FA4F-9E6C-86488A13ABEB}" dt="2024-10-10T18:18:09.638" v="27" actId="1076"/>
            <ac:cxnSpMkLst>
              <pc:docMk/>
              <pc:sldMasterMk cId="4027772655" sldId="2147483724"/>
              <pc:sldLayoutMk cId="2254984171" sldId="2147483726"/>
              <ac:cxnSpMk id="8" creationId="{1DE841D4-EA1F-064D-AF9E-EEF9E416878B}"/>
            </ac:cxnSpMkLst>
          </pc:cxnChg>
        </pc:sldLayoutChg>
      </pc:sldMasterChg>
    </pc:docChg>
  </pc:docChgLst>
  <pc:docChgLst>
    <pc:chgData name="FRANCISCO ADÃO ELOY JUNIOR" userId="S::francisco.eloy@fatec.sp.gov.br::ec5ac4ec-68f4-48bb-a4f1-9d67ae6bac78" providerId="AD" clId="Web-{82A4C90A-8AA4-8362-601E-AB7ED34D4E19}"/>
    <pc:docChg chg="addSld delSld modSld sldOrd addSection delSection modSection">
      <pc:chgData name="FRANCISCO ADÃO ELOY JUNIOR" userId="S::francisco.eloy@fatec.sp.gov.br::ec5ac4ec-68f4-48bb-a4f1-9d67ae6bac78" providerId="AD" clId="Web-{82A4C90A-8AA4-8362-601E-AB7ED34D4E19}" dt="2024-10-11T02:16:06.128" v="358"/>
      <pc:docMkLst>
        <pc:docMk/>
      </pc:docMkLst>
      <pc:sldChg chg="ord">
        <pc:chgData name="FRANCISCO ADÃO ELOY JUNIOR" userId="S::francisco.eloy@fatec.sp.gov.br::ec5ac4ec-68f4-48bb-a4f1-9d67ae6bac78" providerId="AD" clId="Web-{82A4C90A-8AA4-8362-601E-AB7ED34D4E19}" dt="2024-10-10T20:09:38.831" v="5"/>
        <pc:sldMkLst>
          <pc:docMk/>
          <pc:sldMk cId="921526662" sldId="25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19.939" v="0"/>
        <pc:sldMkLst>
          <pc:docMk/>
          <pc:sldMk cId="3747793492" sldId="264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7"/>
        <pc:sldMkLst>
          <pc:docMk/>
          <pc:sldMk cId="600856537" sldId="265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6"/>
        <pc:sldMkLst>
          <pc:docMk/>
          <pc:sldMk cId="478583284" sldId="26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52:34.915" v="30"/>
        <pc:sldMkLst>
          <pc:docMk/>
          <pc:sldMk cId="3578813097" sldId="267"/>
        </pc:sldMkLst>
      </pc:sldChg>
      <pc:sldChg chg="modSp">
        <pc:chgData name="FRANCISCO ADÃO ELOY JUNIOR" userId="S::francisco.eloy@fatec.sp.gov.br::ec5ac4ec-68f4-48bb-a4f1-9d67ae6bac78" providerId="AD" clId="Web-{82A4C90A-8AA4-8362-601E-AB7ED34D4E19}" dt="2024-10-10T22:20:33.910" v="19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82A4C90A-8AA4-8362-601E-AB7ED34D4E19}" dt="2024-10-10T22:18:12.484" v="170" actId="20577"/>
          <ac:spMkLst>
            <pc:docMk/>
            <pc:sldMk cId="2521245818" sldId="268"/>
            <ac:spMk id="4" creationId="{FB120EE2-BBBD-A95C-970D-A4E7CDCEB4AD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26.425" v="195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33.910" v="196" actId="20577"/>
          <ac:spMkLst>
            <pc:docMk/>
            <pc:sldMk cId="2521245818" sldId="268"/>
            <ac:spMk id="9" creationId="{79F1CC3C-4880-4A96-FDC3-B2D7D938DA19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20:11.519" v="193" actId="1076"/>
          <ac:picMkLst>
            <pc:docMk/>
            <pc:sldMk cId="2521245818" sldId="268"/>
            <ac:picMk id="11" creationId="{ED6257EA-905D-5EA5-7C89-9CADE6E39A2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49.023" v="24"/>
        <pc:sldMkLst>
          <pc:docMk/>
          <pc:sldMk cId="3726222656" sldId="269"/>
        </pc:sldMkLst>
      </pc:sldChg>
      <pc:sldChg chg="addSp delSp modSp">
        <pc:chgData name="FRANCISCO ADÃO ELOY JUNIOR" userId="S::francisco.eloy@fatec.sp.gov.br::ec5ac4ec-68f4-48bb-a4f1-9d67ae6bac78" providerId="AD" clId="Web-{82A4C90A-8AA4-8362-601E-AB7ED34D4E19}" dt="2024-10-11T02:16:06.128" v="358"/>
        <pc:sldMkLst>
          <pc:docMk/>
          <pc:sldMk cId="1174866742" sldId="270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6:22.527" v="166"/>
          <ac:spMkLst>
            <pc:docMk/>
            <pc:sldMk cId="1174866742" sldId="270"/>
            <ac:spMk id="3" creationId="{B2E8D36D-4A2F-F31E-2479-C0CF6A94C81E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1T02:16:06.128" v="358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34:50.424" v="335"/>
        <pc:sldMkLst>
          <pc:docMk/>
          <pc:sldMk cId="3295561134" sldId="272"/>
        </pc:sldMkLst>
        <pc:spChg chg="del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7" creationId="{60372555-E1B6-8F8D-8905-743E0411C59E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8" creationId="{AE9E4B02-B016-85EA-1BE0-89EB34F7AB7B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12" creationId="{BE42098A-DD7F-0FFB-9D03-3EC334F8665D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14" creationId="{15D57BC2-A41B-555B-0B7B-A66CBDFF807E}"/>
          </ac:spMkLst>
        </pc:spChg>
      </pc:sldChg>
      <pc:sldChg chg="del">
        <pc:chgData name="FRANCISCO ADÃO ELOY JUNIOR" userId="S::francisco.eloy@fatec.sp.gov.br::ec5ac4ec-68f4-48bb-a4f1-9d67ae6bac78" providerId="AD" clId="Web-{82A4C90A-8AA4-8362-601E-AB7ED34D4E19}" dt="2024-10-10T22:25:16.701" v="274"/>
        <pc:sldMkLst>
          <pc:docMk/>
          <pc:sldMk cId="1885386966" sldId="273"/>
        </pc:sldMkLst>
      </pc:sldChg>
      <pc:sldChg chg="modSp ord">
        <pc:chgData name="FRANCISCO ADÃO ELOY JUNIOR" userId="S::francisco.eloy@fatec.sp.gov.br::ec5ac4ec-68f4-48bb-a4f1-9d67ae6bac78" providerId="AD" clId="Web-{82A4C90A-8AA4-8362-601E-AB7ED34D4E19}" dt="2024-10-10T20:51:33.772" v="23" actId="20577"/>
        <pc:sldMkLst>
          <pc:docMk/>
          <pc:sldMk cId="2768807978" sldId="278"/>
        </pc:sldMkLst>
        <pc:spChg chg="mod">
          <ac:chgData name="FRANCISCO ADÃO ELOY JUNIOR" userId="S::francisco.eloy@fatec.sp.gov.br::ec5ac4ec-68f4-48bb-a4f1-9d67ae6bac78" providerId="AD" clId="Web-{82A4C90A-8AA4-8362-601E-AB7ED34D4E19}" dt="2024-10-10T20:51:33.772" v="23" actId="20577"/>
          <ac:spMkLst>
            <pc:docMk/>
            <pc:sldMk cId="2768807978" sldId="278"/>
            <ac:spMk id="3" creationId="{618D8FA9-E79F-9691-E2EE-4F40F4351EEC}"/>
          </ac:spMkLst>
        </pc:sp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15:50.307" v="165"/>
        <pc:sldMkLst>
          <pc:docMk/>
          <pc:sldMk cId="2363333038" sldId="279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0:39.657" v="155"/>
          <ac:spMkLst>
            <pc:docMk/>
            <pc:sldMk cId="2363333038" sldId="279"/>
            <ac:spMk id="2" creationId="{F9A3A63E-75B5-D5BF-AFE3-20850B44651C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13" v="161"/>
          <ac:spMkLst>
            <pc:docMk/>
            <pc:sldMk cId="2363333038" sldId="279"/>
            <ac:spMk id="3" creationId="{5BC0EDAA-AE2F-4A71-9B15-2B8EFE9BFDF6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29" v="162"/>
          <ac:spMkLst>
            <pc:docMk/>
            <pc:sldMk cId="2363333038" sldId="279"/>
            <ac:spMk id="4" creationId="{FECA0B4A-85A6-4B60-A5F7-BEFBC2501A4E}"/>
          </ac:spMkLst>
        </pc:spChg>
        <pc:spChg chg="add">
          <ac:chgData name="FRANCISCO ADÃO ELOY JUNIOR" userId="S::francisco.eloy@fatec.sp.gov.br::ec5ac4ec-68f4-48bb-a4f1-9d67ae6bac78" providerId="AD" clId="Web-{82A4C90A-8AA4-8362-601E-AB7ED34D4E19}" dt="2024-10-10T22:13:01.708" v="156"/>
          <ac:spMkLst>
            <pc:docMk/>
            <pc:sldMk cId="2363333038" sldId="279"/>
            <ac:spMk id="5" creationId="{553DC8FA-E239-45CF-8600-6BF99DF6B885}"/>
          </ac:spMkLst>
        </pc:spChg>
        <pc:picChg chg="add mod">
          <ac:chgData name="FRANCISCO ADÃO ELOY JUNIOR" userId="S::francisco.eloy@fatec.sp.gov.br::ec5ac4ec-68f4-48bb-a4f1-9d67ae6bac78" providerId="AD" clId="Web-{82A4C90A-8AA4-8362-601E-AB7ED34D4E19}" dt="2024-10-10T22:15:50.307" v="165"/>
          <ac:picMkLst>
            <pc:docMk/>
            <pc:sldMk cId="2363333038" sldId="279"/>
            <ac:picMk id="6" creationId="{A66F2FDF-3674-4067-BA66-3A9ECCC7393A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7" creationId="{899C0037-2CC9-4616-9FC7-0B33C1573020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8" creationId="{3134BB8E-D0F1-44D0-A5C0-6AC065FEC69C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9" creationId="{D22CB08E-3720-4530-9309-213038FC4064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0" creationId="{5109BF6C-11DA-4B9B-9384-AC0A4E0294A2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1" creationId="{10AFC5BD-8956-48F4-BB08-27637C8BCC4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2" creationId="{D2E82935-E55B-4A5C-9193-6AB31056C6C6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3" creationId="{0CBAA924-5B48-48A0-B78D-3636DEEB2A5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4" creationId="{8667BB91-B88A-4925-AF66-865D7ED1263F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5" creationId="{46C2ACAA-386C-4136-8941-8901D82596E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51.398" v="25"/>
        <pc:sldMkLst>
          <pc:docMk/>
          <pc:sldMk cId="2795999784" sldId="280"/>
        </pc:sldMkLst>
      </pc:sldChg>
      <pc:sldChg chg="delSp modSp new del mod modClrScheme chgLayout">
        <pc:chgData name="FRANCISCO ADÃO ELOY JUNIOR" userId="S::francisco.eloy@fatec.sp.gov.br::ec5ac4ec-68f4-48bb-a4f1-9d67ae6bac78" providerId="AD" clId="Web-{82A4C90A-8AA4-8362-601E-AB7ED34D4E19}" dt="2024-10-10T20:52:04.929" v="27"/>
        <pc:sldMkLst>
          <pc:docMk/>
          <pc:sldMk cId="2279339747" sldId="282"/>
        </pc:sldMkLst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2" creationId="{C8016561-5227-7944-20B3-BAAFBE73F5B9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3" creationId="{1B3A7746-297E-D825-F717-1688B0750C4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4" creationId="{4E364C1D-2674-7633-C82C-E3675DDD7BE5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5" creationId="{6CFCCEB6-615D-E146-0F51-FBA258D5BAD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6" creationId="{47AE75D0-02F6-F2ED-6033-1B5423EDEF6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7" creationId="{FA993F2C-B764-42B2-CD72-261142FADF0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8" creationId="{6AC758A8-8E86-F5EF-8B7F-EC10FC62A20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9" creationId="{A0D74804-DE47-8A32-BE0C-3DF43735581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10" creationId="{945D89A1-7D47-3DC4-201C-15FB9486BEC1}"/>
          </ac:spMkLst>
        </pc:spChg>
        <pc:graphicFrameChg chg="mod">
          <ac:chgData name="FRANCISCO ADÃO ELOY JUNIOR" userId="S::francisco.eloy@fatec.sp.gov.br::ec5ac4ec-68f4-48bb-a4f1-9d67ae6bac78" providerId="AD" clId="Web-{82A4C90A-8AA4-8362-601E-AB7ED34D4E19}" dt="2024-10-10T20:13:39.076" v="16" actId="14100"/>
          <ac:graphicFrameMkLst>
            <pc:docMk/>
            <pc:sldMk cId="2279339747" sldId="282"/>
            <ac:graphicFrameMk id="11" creationId="{783640AB-E9DF-208B-6B44-0D2FC61E1D46}"/>
          </ac:graphicFrameMkLst>
        </pc:graphicFrameChg>
      </pc:sldChg>
      <pc:sldChg chg="new del">
        <pc:chgData name="FRANCISCO ADÃO ELOY JUNIOR" userId="S::francisco.eloy@fatec.sp.gov.br::ec5ac4ec-68f4-48bb-a4f1-9d67ae6bac78" providerId="AD" clId="Web-{82A4C90A-8AA4-8362-601E-AB7ED34D4E19}" dt="2024-10-10T22:06:43.931" v="150"/>
        <pc:sldMkLst>
          <pc:docMk/>
          <pc:sldMk cId="3462473661" sldId="282"/>
        </pc:sldMkLst>
      </pc:sldChg>
      <pc:sldChg chg="delSp new del mod modClrScheme chgLayout">
        <pc:chgData name="FRANCISCO ADÃO ELOY JUNIOR" userId="S::francisco.eloy@fatec.sp.gov.br::ec5ac4ec-68f4-48bb-a4f1-9d67ae6bac78" providerId="AD" clId="Web-{82A4C90A-8AA4-8362-601E-AB7ED34D4E19}" dt="2024-10-10T20:52:14.508" v="29"/>
        <pc:sldMkLst>
          <pc:docMk/>
          <pc:sldMk cId="4239936322" sldId="283"/>
        </pc:sldMkLst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2" creationId="{6D1B37E3-EC14-7102-1DAE-827E86AB74AF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3" creationId="{6326F25C-4679-2A67-869F-E7823EE7F2C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4" creationId="{40CAFB28-F3EB-CC1A-875D-854310251B0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5" creationId="{442830DF-0C50-4079-76ED-03F492AAFB8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6" creationId="{C096C5D9-89D7-ADB5-FDBC-DCB62A8B1A72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7" creationId="{566D255F-B847-DB3E-4A4C-40C07F1DA33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8" creationId="{34F65180-C302-2D45-22E9-DD3DF7F21F94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9" creationId="{2823A67D-668F-790D-82E3-0E88173338BC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10" creationId="{BFDCF4B0-6FF7-55A9-72BE-07D6678CF3A8}"/>
          </ac:spMkLst>
        </pc:spChg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7"/>
        <pc:sldMkLst>
          <pc:docMk/>
          <pc:sldMk cId="3417647469" sldId="30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8"/>
        <pc:sldMkLst>
          <pc:docMk/>
          <pc:sldMk cId="294280869" sldId="30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9"/>
        <pc:sldMkLst>
          <pc:docMk/>
          <pc:sldMk cId="3472255789" sldId="30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0"/>
        <pc:sldMkLst>
          <pc:docMk/>
          <pc:sldMk cId="735903905" sldId="3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1"/>
        <pc:sldMkLst>
          <pc:docMk/>
          <pc:sldMk cId="221412430" sldId="3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2"/>
        <pc:sldMkLst>
          <pc:docMk/>
          <pc:sldMk cId="3282127070" sldId="3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3"/>
        <pc:sldMkLst>
          <pc:docMk/>
          <pc:sldMk cId="3387094535" sldId="3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4"/>
        <pc:sldMkLst>
          <pc:docMk/>
          <pc:sldMk cId="658728969" sldId="3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5"/>
        <pc:sldMkLst>
          <pc:docMk/>
          <pc:sldMk cId="329882197" sldId="3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6"/>
        <pc:sldMkLst>
          <pc:docMk/>
          <pc:sldMk cId="1581480728" sldId="3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7"/>
        <pc:sldMkLst>
          <pc:docMk/>
          <pc:sldMk cId="2086125845" sldId="3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8"/>
        <pc:sldMkLst>
          <pc:docMk/>
          <pc:sldMk cId="2649698820" sldId="3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9"/>
        <pc:sldMkLst>
          <pc:docMk/>
          <pc:sldMk cId="3859799563" sldId="3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0"/>
        <pc:sldMkLst>
          <pc:docMk/>
          <pc:sldMk cId="2218368400" sldId="3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1"/>
        <pc:sldMkLst>
          <pc:docMk/>
          <pc:sldMk cId="2014965770" sldId="3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2"/>
        <pc:sldMkLst>
          <pc:docMk/>
          <pc:sldMk cId="915539751" sldId="3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4"/>
        <pc:sldMkLst>
          <pc:docMk/>
          <pc:sldMk cId="3071907474" sldId="3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45" v="35"/>
        <pc:sldMkLst>
          <pc:docMk/>
          <pc:sldMk cId="2592091933" sldId="32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9"/>
        <pc:sldMkLst>
          <pc:docMk/>
          <pc:sldMk cId="805388148" sldId="325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8"/>
        <pc:sldMkLst>
          <pc:docMk/>
          <pc:sldMk cId="1126195371" sldId="32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7"/>
        <pc:sldMkLst>
          <pc:docMk/>
          <pc:sldMk cId="9840401" sldId="3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0"/>
        <pc:sldMkLst>
          <pc:docMk/>
          <pc:sldMk cId="947717322" sldId="3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1"/>
        <pc:sldMkLst>
          <pc:docMk/>
          <pc:sldMk cId="3191697144" sldId="3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2"/>
        <pc:sldMkLst>
          <pc:docMk/>
          <pc:sldMk cId="3249501352" sldId="3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3"/>
        <pc:sldMkLst>
          <pc:docMk/>
          <pc:sldMk cId="3880157590" sldId="33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4"/>
        <pc:sldMkLst>
          <pc:docMk/>
          <pc:sldMk cId="2684013266" sldId="33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5"/>
        <pc:sldMkLst>
          <pc:docMk/>
          <pc:sldMk cId="2878886697" sldId="33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6"/>
        <pc:sldMkLst>
          <pc:docMk/>
          <pc:sldMk cId="1745636320" sldId="33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7"/>
        <pc:sldMkLst>
          <pc:docMk/>
          <pc:sldMk cId="2036645905" sldId="33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8"/>
        <pc:sldMkLst>
          <pc:docMk/>
          <pc:sldMk cId="1326818183" sldId="33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39"/>
        <pc:sldMkLst>
          <pc:docMk/>
          <pc:sldMk cId="1680854091" sldId="33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0"/>
        <pc:sldMkLst>
          <pc:docMk/>
          <pc:sldMk cId="303722469" sldId="33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1"/>
        <pc:sldMkLst>
          <pc:docMk/>
          <pc:sldMk cId="2968296232" sldId="33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2"/>
        <pc:sldMkLst>
          <pc:docMk/>
          <pc:sldMk cId="2652431202" sldId="34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3"/>
        <pc:sldMkLst>
          <pc:docMk/>
          <pc:sldMk cId="2162799701" sldId="34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4"/>
        <pc:sldMkLst>
          <pc:docMk/>
          <pc:sldMk cId="4233295085" sldId="34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5"/>
        <pc:sldMkLst>
          <pc:docMk/>
          <pc:sldMk cId="4204594973" sldId="34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6"/>
        <pc:sldMkLst>
          <pc:docMk/>
          <pc:sldMk cId="2460264093" sldId="34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7"/>
        <pc:sldMkLst>
          <pc:docMk/>
          <pc:sldMk cId="737895926" sldId="34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6"/>
        <pc:sldMkLst>
          <pc:docMk/>
          <pc:sldMk cId="2439418121" sldId="35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7"/>
        <pc:sldMkLst>
          <pc:docMk/>
          <pc:sldMk cId="2791947093" sldId="35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8"/>
        <pc:sldMkLst>
          <pc:docMk/>
          <pc:sldMk cId="3591778030" sldId="35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0"/>
        <pc:sldMkLst>
          <pc:docMk/>
          <pc:sldMk cId="106922896" sldId="35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1"/>
        <pc:sldMkLst>
          <pc:docMk/>
          <pc:sldMk cId="1573020249" sldId="35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80"/>
        <pc:sldMkLst>
          <pc:docMk/>
          <pc:sldMk cId="2434431358" sldId="35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2"/>
        <pc:sldMkLst>
          <pc:docMk/>
          <pc:sldMk cId="136264905" sldId="35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3"/>
        <pc:sldMkLst>
          <pc:docMk/>
          <pc:sldMk cId="431506573" sldId="35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2"/>
        <pc:sldMkLst>
          <pc:docMk/>
          <pc:sldMk cId="2970552065" sldId="3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9"/>
        <pc:sldMkLst>
          <pc:docMk/>
          <pc:sldMk cId="2545404692" sldId="3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1"/>
        <pc:sldMkLst>
          <pc:docMk/>
          <pc:sldMk cId="2284311736" sldId="36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2"/>
        <pc:sldMkLst>
          <pc:docMk/>
          <pc:sldMk cId="1918747585" sldId="36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3"/>
        <pc:sldMkLst>
          <pc:docMk/>
          <pc:sldMk cId="2605931826" sldId="37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4"/>
        <pc:sldMkLst>
          <pc:docMk/>
          <pc:sldMk cId="3214545618" sldId="37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5"/>
        <pc:sldMkLst>
          <pc:docMk/>
          <pc:sldMk cId="2558947547" sldId="37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6"/>
        <pc:sldMkLst>
          <pc:docMk/>
          <pc:sldMk cId="1058296840" sldId="37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7"/>
        <pc:sldMkLst>
          <pc:docMk/>
          <pc:sldMk cId="2137299637" sldId="37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8"/>
        <pc:sldMkLst>
          <pc:docMk/>
          <pc:sldMk cId="2085603285" sldId="37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9"/>
        <pc:sldMkLst>
          <pc:docMk/>
          <pc:sldMk cId="3762497793" sldId="37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0"/>
        <pc:sldMkLst>
          <pc:docMk/>
          <pc:sldMk cId="535037540" sldId="37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2"/>
        <pc:sldMkLst>
          <pc:docMk/>
          <pc:sldMk cId="158616333" sldId="37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1"/>
        <pc:sldMkLst>
          <pc:docMk/>
          <pc:sldMk cId="1574561309" sldId="37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3"/>
        <pc:sldMkLst>
          <pc:docMk/>
          <pc:sldMk cId="1022251845" sldId="38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4"/>
        <pc:sldMkLst>
          <pc:docMk/>
          <pc:sldMk cId="2254210236" sldId="38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5"/>
        <pc:sldMkLst>
          <pc:docMk/>
          <pc:sldMk cId="1669548161" sldId="38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6"/>
        <pc:sldMkLst>
          <pc:docMk/>
          <pc:sldMk cId="3312274010" sldId="38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7"/>
        <pc:sldMkLst>
          <pc:docMk/>
          <pc:sldMk cId="1463512477" sldId="38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8"/>
        <pc:sldMkLst>
          <pc:docMk/>
          <pc:sldMk cId="747806270" sldId="38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59"/>
        <pc:sldMkLst>
          <pc:docMk/>
          <pc:sldMk cId="2749438004" sldId="38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0"/>
        <pc:sldMkLst>
          <pc:docMk/>
          <pc:sldMk cId="2324372261" sldId="38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1"/>
        <pc:sldMkLst>
          <pc:docMk/>
          <pc:sldMk cId="3561994099" sldId="38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3"/>
        <pc:sldMkLst>
          <pc:docMk/>
          <pc:sldMk cId="1119414748" sldId="38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4"/>
        <pc:sldMkLst>
          <pc:docMk/>
          <pc:sldMk cId="429414004" sldId="39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5"/>
        <pc:sldMkLst>
          <pc:docMk/>
          <pc:sldMk cId="586759917" sldId="39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6"/>
        <pc:sldMkLst>
          <pc:docMk/>
          <pc:sldMk cId="2391634161" sldId="39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7"/>
        <pc:sldMkLst>
          <pc:docMk/>
          <pc:sldMk cId="4024327059" sldId="39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8"/>
        <pc:sldMkLst>
          <pc:docMk/>
          <pc:sldMk cId="2865785388" sldId="39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9"/>
        <pc:sldMkLst>
          <pc:docMk/>
          <pc:sldMk cId="1422311126" sldId="39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70"/>
        <pc:sldMkLst>
          <pc:docMk/>
          <pc:sldMk cId="2805735383" sldId="39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2"/>
        <pc:sldMkLst>
          <pc:docMk/>
          <pc:sldMk cId="4024154948" sldId="39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3"/>
        <pc:sldMkLst>
          <pc:docMk/>
          <pc:sldMk cId="3500801642" sldId="39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4"/>
        <pc:sldMkLst>
          <pc:docMk/>
          <pc:sldMk cId="704235607" sldId="39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7"/>
        <pc:sldMkLst>
          <pc:docMk/>
          <pc:sldMk cId="3697544607" sldId="40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8"/>
        <pc:sldMkLst>
          <pc:docMk/>
          <pc:sldMk cId="2927091205" sldId="40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9"/>
        <pc:sldMkLst>
          <pc:docMk/>
          <pc:sldMk cId="1769402602" sldId="40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4"/>
        <pc:sldMkLst>
          <pc:docMk/>
          <pc:sldMk cId="2127326837" sldId="4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5"/>
        <pc:sldMkLst>
          <pc:docMk/>
          <pc:sldMk cId="2806647795" sldId="4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6"/>
        <pc:sldMkLst>
          <pc:docMk/>
          <pc:sldMk cId="3163629131" sldId="4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7"/>
        <pc:sldMkLst>
          <pc:docMk/>
          <pc:sldMk cId="3239449796" sldId="4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8"/>
        <pc:sldMkLst>
          <pc:docMk/>
          <pc:sldMk cId="3871217115" sldId="4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89"/>
        <pc:sldMkLst>
          <pc:docMk/>
          <pc:sldMk cId="4224423477" sldId="41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0"/>
        <pc:sldMkLst>
          <pc:docMk/>
          <pc:sldMk cId="2397922436" sldId="4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1"/>
        <pc:sldMkLst>
          <pc:docMk/>
          <pc:sldMk cId="1989555775" sldId="4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2"/>
        <pc:sldMkLst>
          <pc:docMk/>
          <pc:sldMk cId="4043615005" sldId="4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3"/>
        <pc:sldMkLst>
          <pc:docMk/>
          <pc:sldMk cId="683044316" sldId="4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4"/>
        <pc:sldMkLst>
          <pc:docMk/>
          <pc:sldMk cId="2809060840" sldId="4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5"/>
        <pc:sldMkLst>
          <pc:docMk/>
          <pc:sldMk cId="188038719" sldId="4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6"/>
        <pc:sldMkLst>
          <pc:docMk/>
          <pc:sldMk cId="3109882733" sldId="4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7"/>
        <pc:sldMkLst>
          <pc:docMk/>
          <pc:sldMk cId="2008994965" sldId="4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8"/>
        <pc:sldMkLst>
          <pc:docMk/>
          <pc:sldMk cId="3458325716" sldId="4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9"/>
        <pc:sldMkLst>
          <pc:docMk/>
          <pc:sldMk cId="4137513714" sldId="42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100"/>
        <pc:sldMkLst>
          <pc:docMk/>
          <pc:sldMk cId="4256485952" sldId="42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1"/>
        <pc:sldMkLst>
          <pc:docMk/>
          <pc:sldMk cId="1544560262" sldId="42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2"/>
        <pc:sldMkLst>
          <pc:docMk/>
          <pc:sldMk cId="1004515212" sldId="42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3"/>
        <pc:sldMkLst>
          <pc:docMk/>
          <pc:sldMk cId="4179269325" sldId="4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4"/>
        <pc:sldMkLst>
          <pc:docMk/>
          <pc:sldMk cId="1015539495" sldId="4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5"/>
        <pc:sldMkLst>
          <pc:docMk/>
          <pc:sldMk cId="2397567625" sldId="4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6"/>
        <pc:sldMkLst>
          <pc:docMk/>
          <pc:sldMk cId="3262143203" sldId="4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5"/>
        <pc:sldMkLst>
          <pc:docMk/>
          <pc:sldMk cId="2110227163" sldId="4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3"/>
        <pc:sldMkLst>
          <pc:docMk/>
          <pc:sldMk cId="1211531072" sldId="46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5"/>
        <pc:sldMkLst>
          <pc:docMk/>
          <pc:sldMk cId="1386109568" sldId="46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80" v="340"/>
        <pc:sldMkLst>
          <pc:docMk/>
          <pc:sldMk cId="1731352234" sldId="4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6"/>
        <pc:sldMkLst>
          <pc:docMk/>
          <pc:sldMk cId="385519143" sldId="53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0T23:31:17.655" v="336"/>
        <pc:sldMkLst>
          <pc:docMk/>
          <pc:sldMk cId="586811925" sldId="535"/>
        </pc:sldMkLst>
      </pc:sldChg>
      <pc:sldChg chg="modSp add replId">
        <pc:chgData name="FRANCISCO ADÃO ELOY JUNIOR" userId="S::francisco.eloy@fatec.sp.gov.br::ec5ac4ec-68f4-48bb-a4f1-9d67ae6bac78" providerId="AD" clId="Web-{82A4C90A-8AA4-8362-601E-AB7ED34D4E19}" dt="2024-10-10T22:06:39.415" v="149" actId="20577"/>
        <pc:sldMkLst>
          <pc:docMk/>
          <pc:sldMk cId="3080385034" sldId="536"/>
        </pc:sldMkLst>
        <pc:spChg chg="mod">
          <ac:chgData name="FRANCISCO ADÃO ELOY JUNIOR" userId="S::francisco.eloy@fatec.sp.gov.br::ec5ac4ec-68f4-48bb-a4f1-9d67ae6bac78" providerId="AD" clId="Web-{82A4C90A-8AA4-8362-601E-AB7ED34D4E19}" dt="2024-10-10T22:06:39.415" v="149" actId="20577"/>
          <ac:spMkLst>
            <pc:docMk/>
            <pc:sldMk cId="3080385034" sldId="536"/>
            <ac:spMk id="2" creationId="{B885A6AA-D81C-6E01-58E6-D7ED9233D9A6}"/>
          </ac:spMkLst>
        </pc:spChg>
      </pc:sldChg>
      <pc:sldChg chg="addSp delSp modSp new">
        <pc:chgData name="FRANCISCO ADÃO ELOY JUNIOR" userId="S::francisco.eloy@fatec.sp.gov.br::ec5ac4ec-68f4-48bb-a4f1-9d67ae6bac78" providerId="AD" clId="Web-{82A4C90A-8AA4-8362-601E-AB7ED34D4E19}" dt="2024-10-10T22:31:30.088" v="322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82A4C90A-8AA4-8362-601E-AB7ED34D4E19}" dt="2024-10-10T22:21:04.958" v="201" actId="20577"/>
          <ac:spMkLst>
            <pc:docMk/>
            <pc:sldMk cId="2517451448" sldId="537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01.414" v="214" actId="20577"/>
          <ac:spMkLst>
            <pc:docMk/>
            <pc:sldMk cId="2517451448" sldId="537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44.009" v="240" actId="20577"/>
          <ac:spMkLst>
            <pc:docMk/>
            <pc:sldMk cId="2517451448" sldId="537"/>
            <ac:spMk id="6" creationId="{4E7E6D2C-6B81-EE19-7094-15FB30053C8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1:37.412" v="202"/>
          <ac:spMkLst>
            <pc:docMk/>
            <pc:sldMk cId="2517451448" sldId="537"/>
            <ac:spMk id="9" creationId="{D190545B-CF1B-72B6-CA77-B0A4ED371DF1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29:31.975" v="304"/>
          <ac:spMkLst>
            <pc:docMk/>
            <pc:sldMk cId="2517451448" sldId="537"/>
            <ac:spMk id="15" creationId="{94B832EC-394D-D8E3-4891-05AA6767D559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1:30.088" v="322"/>
          <ac:spMkLst>
            <pc:docMk/>
            <pc:sldMk cId="2517451448" sldId="537"/>
            <ac:spMk id="17" creationId="{43086AA4-DDF5-B498-1098-E26B92295572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0:54.118" v="316"/>
          <ac:spMkLst>
            <pc:docMk/>
            <pc:sldMk cId="2517451448" sldId="537"/>
            <ac:spMk id="20" creationId="{FB83A912-4E71-53AB-3C43-325262B702BF}"/>
          </ac:spMkLst>
        </pc:spChg>
        <pc:picChg chg="add del mod ord modCrop">
          <ac:chgData name="FRANCISCO ADÃO ELOY JUNIOR" userId="S::francisco.eloy@fatec.sp.gov.br::ec5ac4ec-68f4-48bb-a4f1-9d67ae6bac78" providerId="AD" clId="Web-{82A4C90A-8AA4-8362-601E-AB7ED34D4E19}" dt="2024-10-10T22:30:47.727" v="315"/>
          <ac:picMkLst>
            <pc:docMk/>
            <pc:sldMk cId="2517451448" sldId="537"/>
            <ac:picMk id="11" creationId="{AAB2AAB6-747E-43D7-17BF-02DE2C5934CC}"/>
          </ac:picMkLst>
        </pc:picChg>
        <pc:picChg chg="add del mod modCrop">
          <ac:chgData name="FRANCISCO ADÃO ELOY JUNIOR" userId="S::francisco.eloy@fatec.sp.gov.br::ec5ac4ec-68f4-48bb-a4f1-9d67ae6bac78" providerId="AD" clId="Web-{82A4C90A-8AA4-8362-601E-AB7ED34D4E19}" dt="2024-10-10T22:30:45.071" v="314"/>
          <ac:picMkLst>
            <pc:docMk/>
            <pc:sldMk cId="2517451448" sldId="537"/>
            <ac:picMk id="13" creationId="{1A8BD2C6-044A-F660-2A6A-1AF288D8A39C}"/>
          </ac:picMkLst>
        </pc:picChg>
        <pc:picChg chg="add mod">
          <ac:chgData name="FRANCISCO ADÃO ELOY JUNIOR" userId="S::francisco.eloy@fatec.sp.gov.br::ec5ac4ec-68f4-48bb-a4f1-9d67ae6bac78" providerId="AD" clId="Web-{82A4C90A-8AA4-8362-601E-AB7ED34D4E19}" dt="2024-10-10T22:31:10.556" v="319" actId="1076"/>
          <ac:picMkLst>
            <pc:docMk/>
            <pc:sldMk cId="2517451448" sldId="537"/>
            <ac:picMk id="16" creationId="{5945AF1B-BD2C-D370-3E0D-4A398A4976B4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01.907" v="331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82A4C90A-8AA4-8362-601E-AB7ED34D4E19}" dt="2024-10-10T22:22:59.322" v="242" actId="20577"/>
          <ac:spMkLst>
            <pc:docMk/>
            <pc:sldMk cId="3969416152" sldId="538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3:06.838" v="247" actId="20577"/>
          <ac:spMkLst>
            <pc:docMk/>
            <pc:sldMk cId="3969416152" sldId="538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5:02.560" v="273" actId="20577"/>
          <ac:spMkLst>
            <pc:docMk/>
            <pc:sldMk cId="3969416152" sldId="538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4:18.699" v="251"/>
          <ac:spMkLst>
            <pc:docMk/>
            <pc:sldMk cId="3969416152" sldId="538"/>
            <ac:spMk id="9" creationId="{D805F257-0B4E-5805-53B3-845FA3B77F8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1.907" v="331"/>
          <ac:spMkLst>
            <pc:docMk/>
            <pc:sldMk cId="3969416152" sldId="538"/>
            <ac:spMk id="13" creationId="{6DC7782C-0F9C-C944-E15C-A98495C89DD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47.547" v="328"/>
          <ac:picMkLst>
            <pc:docMk/>
            <pc:sldMk cId="3969416152" sldId="538"/>
            <ac:picMk id="11" creationId="{AAB2AAB6-747E-43D7-17BF-02DE2C5934CC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14.110" v="333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82A4C90A-8AA4-8362-601E-AB7ED34D4E19}" dt="2024-10-10T22:25:40.592" v="277" actId="20577"/>
          <ac:spMkLst>
            <pc:docMk/>
            <pc:sldMk cId="2905346366" sldId="539"/>
            <ac:spMk id="2" creationId="{0D1F98B8-724C-36B3-FBCE-B257B05D191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5:47.530" v="278"/>
          <ac:spMkLst>
            <pc:docMk/>
            <pc:sldMk cId="2905346366" sldId="539"/>
            <ac:spMk id="9" creationId="{D805F257-0B4E-5805-53B3-845FA3B77F87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6:38.766" v="282"/>
          <ac:spMkLst>
            <pc:docMk/>
            <pc:sldMk cId="2905346366" sldId="539"/>
            <ac:spMk id="12" creationId="{715DEB54-EF83-7DC0-FB53-93EADFA20966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14.110" v="333"/>
          <ac:spMkLst>
            <pc:docMk/>
            <pc:sldMk cId="2905346366" sldId="539"/>
            <ac:spMk id="14" creationId="{892DAA99-1DB5-BF78-4CE1-4A102B56734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9.626" v="332"/>
          <ac:spMkLst>
            <pc:docMk/>
            <pc:sldMk cId="2905346366" sldId="539"/>
            <ac:spMk id="16" creationId="{B8D92443-E5FC-DA91-6DA7-E8C2D69D212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14.577" v="324"/>
          <ac:picMkLst>
            <pc:docMk/>
            <pc:sldMk cId="2905346366" sldId="539"/>
            <ac:picMk id="11" creationId="{AAB2AAB6-747E-43D7-17BF-02DE2C5934CC}"/>
          </ac:picMkLst>
        </pc:picChg>
      </pc:sldChg>
      <pc:sldMasterChg chg="addSldLayout">
        <pc:chgData name="FRANCISCO ADÃO ELOY JUNIOR" userId="S::francisco.eloy@fatec.sp.gov.br::ec5ac4ec-68f4-48bb-a4f1-9d67ae6bac78" providerId="AD" clId="Web-{82A4C90A-8AA4-8362-601E-AB7ED34D4E19}" dt="2024-10-10T22:06:04.945" v="35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82A4C90A-8AA4-8362-601E-AB7ED34D4E19}" dt="2024-10-10T22:06:04.945" v="35"/>
          <pc:sldLayoutMkLst>
            <pc:docMk/>
            <pc:sldMasterMk cId="1107139545" sldId="2147483661"/>
            <pc:sldLayoutMk cId="3858165605" sldId="2147483674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0E72BF21-5C4D-C3A7-E06B-B48825C4A6C7}"/>
    <pc:docChg chg="addSld delSld modSld modSection">
      <pc:chgData name="FRANCISCO ADÃO ELOY JUNIOR" userId="S::francisco.eloy@fatec.sp.gov.br::ec5ac4ec-68f4-48bb-a4f1-9d67ae6bac78" providerId="AD" clId="Web-{0E72BF21-5C4D-C3A7-E06B-B48825C4A6C7}" dt="2024-10-11T19:43:13.170" v="176"/>
      <pc:docMkLst>
        <pc:docMk/>
      </pc:docMkLst>
      <pc:sldChg chg="del">
        <pc:chgData name="FRANCISCO ADÃO ELOY JUNIOR" userId="S::francisco.eloy@fatec.sp.gov.br::ec5ac4ec-68f4-48bb-a4f1-9d67ae6bac78" providerId="AD" clId="Web-{0E72BF21-5C4D-C3A7-E06B-B48825C4A6C7}" dt="2024-10-11T19:43:09.419" v="175"/>
        <pc:sldMkLst>
          <pc:docMk/>
          <pc:sldMk cId="3295561134" sldId="272"/>
        </pc:sldMkLst>
      </pc:sldChg>
      <pc:sldChg chg="del">
        <pc:chgData name="FRANCISCO ADÃO ELOY JUNIOR" userId="S::francisco.eloy@fatec.sp.gov.br::ec5ac4ec-68f4-48bb-a4f1-9d67ae6bac78" providerId="AD" clId="Web-{0E72BF21-5C4D-C3A7-E06B-B48825C4A6C7}" dt="2024-10-11T19:43:13.170" v="176"/>
        <pc:sldMkLst>
          <pc:docMk/>
          <pc:sldMk cId="2754362440" sldId="277"/>
        </pc:sldMkLst>
      </pc:sldChg>
      <pc:sldChg chg="addSp delSp modSp">
        <pc:chgData name="FRANCISCO ADÃO ELOY JUNIOR" userId="S::francisco.eloy@fatec.sp.gov.br::ec5ac4ec-68f4-48bb-a4f1-9d67ae6bac78" providerId="AD" clId="Web-{0E72BF21-5C4D-C3A7-E06B-B48825C4A6C7}" dt="2024-10-11T15:03:17.989" v="26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47.355" v="2" actId="20577"/>
          <ac:spMkLst>
            <pc:docMk/>
            <pc:sldMk cId="2517451448" sldId="537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1:28.889" v="6"/>
          <ac:spMkLst>
            <pc:docMk/>
            <pc:sldMk cId="2517451448" sldId="537"/>
            <ac:spMk id="9" creationId="{16B1250B-8614-F97F-CF67-197E492C7D1B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3:17.989" v="26"/>
          <ac:spMkLst>
            <pc:docMk/>
            <pc:sldMk cId="2517451448" sldId="537"/>
            <ac:spMk id="12" creationId="{09C08594-3974-7869-772F-26499B5017CC}"/>
          </ac:spMkLst>
        </pc:spChg>
        <pc:spChg chg="add del">
          <ac:chgData name="FRANCISCO ADÃO ELOY JUNIOR" userId="S::francisco.eloy@fatec.sp.gov.br::ec5ac4ec-68f4-48bb-a4f1-9d67ae6bac78" providerId="AD" clId="Web-{0E72BF21-5C4D-C3A7-E06B-B48825C4A6C7}" dt="2024-10-11T15:00:22.338" v="1"/>
          <ac:spMkLst>
            <pc:docMk/>
            <pc:sldMk cId="2517451448" sldId="537"/>
            <ac:spMk id="17" creationId="{43086AA4-DDF5-B498-1098-E26B92295572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00:59.184" v="3" actId="20577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59.184" v="3" actId="20577"/>
          <ac:spMkLst>
            <pc:docMk/>
            <pc:sldMk cId="3969416152" sldId="538"/>
            <ac:spMk id="6" creationId="{4E7E6D2C-6B81-EE19-7094-15FB30053C8A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23:55.094" v="61" actId="20577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0E72BF21-5C4D-C3A7-E06B-B48825C4A6C7}" dt="2024-10-11T15:23:40.407" v="40" actId="20577"/>
          <ac:spMkLst>
            <pc:docMk/>
            <pc:sldMk cId="2905346366" sldId="539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5:23:55.094" v="61" actId="20577"/>
          <ac:spMkLst>
            <pc:docMk/>
            <pc:sldMk cId="2905346366" sldId="539"/>
            <ac:spMk id="6" creationId="{4E7E6D2C-6B81-EE19-7094-15FB30053C8A}"/>
          </ac:spMkLst>
        </pc:spChg>
      </pc:sldChg>
      <pc:sldChg chg="modSp new">
        <pc:chgData name="FRANCISCO ADÃO ELOY JUNIOR" userId="S::francisco.eloy@fatec.sp.gov.br::ec5ac4ec-68f4-48bb-a4f1-9d67ae6bac78" providerId="AD" clId="Web-{0E72BF21-5C4D-C3A7-E06B-B48825C4A6C7}" dt="2024-10-11T19:35:25.506" v="94" actId="20577"/>
        <pc:sldMkLst>
          <pc:docMk/>
          <pc:sldMk cId="2305362964" sldId="542"/>
        </pc:sldMkLst>
        <pc:spChg chg="mod">
          <ac:chgData name="FRANCISCO ADÃO ELOY JUNIOR" userId="S::francisco.eloy@fatec.sp.gov.br::ec5ac4ec-68f4-48bb-a4f1-9d67ae6bac78" providerId="AD" clId="Web-{0E72BF21-5C4D-C3A7-E06B-B48825C4A6C7}" dt="2024-10-11T15:24:11.689" v="65" actId="20577"/>
          <ac:spMkLst>
            <pc:docMk/>
            <pc:sldMk cId="2305362964" sldId="542"/>
            <ac:spMk id="2" creationId="{BB342D7E-F5E0-0CC4-E638-5BF0B6A433E2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5:25.506" v="94" actId="20577"/>
          <ac:spMkLst>
            <pc:docMk/>
            <pc:sldMk cId="2305362964" sldId="542"/>
            <ac:spMk id="3" creationId="{54714951-DF34-FD3E-5AF7-7CB7B7702D03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4:33.876" v="70"/>
          <ac:spMkLst>
            <pc:docMk/>
            <pc:sldMk cId="2305362964" sldId="542"/>
            <ac:spMk id="4" creationId="{C31756D1-BF3E-DC23-54B3-FF59FD46807F}"/>
          </ac:spMkLst>
        </pc:spChg>
      </pc:sldChg>
      <pc:sldChg chg="addSp delSp modSp add replId">
        <pc:chgData name="FRANCISCO ADÃO ELOY JUNIOR" userId="S::francisco.eloy@fatec.sp.gov.br::ec5ac4ec-68f4-48bb-a4f1-9d67ae6bac78" providerId="AD" clId="Web-{0E72BF21-5C4D-C3A7-E06B-B48825C4A6C7}" dt="2024-10-11T19:42:30.901" v="174"/>
        <pc:sldMkLst>
          <pc:docMk/>
          <pc:sldMk cId="857845799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7:25.938" v="103" actId="20577"/>
          <ac:spMkLst>
            <pc:docMk/>
            <pc:sldMk cId="857845799" sldId="543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7:37.392" v="106" actId="20577"/>
          <ac:spMkLst>
            <pc:docMk/>
            <pc:sldMk cId="857845799" sldId="543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40:27.140" v="167" actId="20577"/>
          <ac:spMkLst>
            <pc:docMk/>
            <pc:sldMk cId="857845799" sldId="543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9:42:30.901" v="174"/>
          <ac:spMkLst>
            <pc:docMk/>
            <pc:sldMk cId="857845799" sldId="543"/>
            <ac:spMk id="9" creationId="{01EC696A-D9A2-3122-A021-495A5053F937}"/>
          </ac:spMkLst>
        </pc:spChg>
        <pc:picChg chg="mod modCrop">
          <ac:chgData name="FRANCISCO ADÃO ELOY JUNIOR" userId="S::francisco.eloy@fatec.sp.gov.br::ec5ac4ec-68f4-48bb-a4f1-9d67ae6bac78" providerId="AD" clId="Web-{0E72BF21-5C4D-C3A7-E06B-B48825C4A6C7}" dt="2024-10-11T19:42:25.619" v="173"/>
          <ac:picMkLst>
            <pc:docMk/>
            <pc:sldMk cId="857845799" sldId="543"/>
            <ac:picMk id="11" creationId="{AAB2AAB6-747E-43D7-17BF-02DE2C5934CC}"/>
          </ac:picMkLst>
        </pc:picChg>
      </pc:sldChg>
      <pc:sldChg chg="new del">
        <pc:chgData name="FRANCISCO ADÃO ELOY JUNIOR" userId="S::francisco.eloy@fatec.sp.gov.br::ec5ac4ec-68f4-48bb-a4f1-9d67ae6bac78" providerId="AD" clId="Web-{0E72BF21-5C4D-C3A7-E06B-B48825C4A6C7}" dt="2024-10-11T19:35:59.540" v="96"/>
        <pc:sldMkLst>
          <pc:docMk/>
          <pc:sldMk cId="1166065042" sldId="543"/>
        </pc:sldMkLst>
      </pc:sldChg>
      <pc:sldChg chg="modSp add del replId">
        <pc:chgData name="FRANCISCO ADÃO ELOY JUNIOR" userId="S::francisco.eloy@fatec.sp.gov.br::ec5ac4ec-68f4-48bb-a4f1-9d67ae6bac78" providerId="AD" clId="Web-{0E72BF21-5C4D-C3A7-E06B-B48825C4A6C7}" dt="2024-10-11T19:37:05.889" v="99"/>
        <pc:sldMkLst>
          <pc:docMk/>
          <pc:sldMk cId="2453977067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6:59.373" v="98" actId="20577"/>
          <ac:spMkLst>
            <pc:docMk/>
            <pc:sldMk cId="2453977067" sldId="543"/>
            <ac:spMk id="2" creationId="{940086F7-8783-6E3C-7F97-70CE623E645A}"/>
          </ac:spMkLst>
        </pc:spChg>
      </pc:sldChg>
    </pc:docChg>
  </pc:docChgLst>
  <pc:docChgLst>
    <pc:chgData name="FRANCISCO ADÃO ELOY JUNIOR" userId="S::francisco.eloy@fatec.sp.gov.br::ec5ac4ec-68f4-48bb-a4f1-9d67ae6bac78" providerId="AD" clId="Web-{6F5AFE11-DBEE-5371-974B-E11954F9859E}"/>
    <pc:docChg chg="addSld modSld sldOrd addMainMaster delMainMaster modMainMaster addSection modSection">
      <pc:chgData name="FRANCISCO ADÃO ELOY JUNIOR" userId="S::francisco.eloy@fatec.sp.gov.br::ec5ac4ec-68f4-48bb-a4f1-9d67ae6bac78" providerId="AD" clId="Web-{6F5AFE11-DBEE-5371-974B-E11954F9859E}" dt="2024-10-10T19:43:36.461" v="246" actId="1076"/>
      <pc:docMkLst>
        <pc:docMk/>
      </pc:docMkLst>
      <pc:sldChg chg="addSp delSp modSp add">
        <pc:chgData name="FRANCISCO ADÃO ELOY JUNIOR" userId="S::francisco.eloy@fatec.sp.gov.br::ec5ac4ec-68f4-48bb-a4f1-9d67ae6bac78" providerId="AD" clId="Web-{6F5AFE11-DBEE-5371-974B-E11954F9859E}" dt="2024-10-10T19:37:18.247" v="232"/>
        <pc:sldMkLst>
          <pc:docMk/>
          <pc:sldMk cId="921526662" sldId="256"/>
        </pc:sldMkLst>
        <pc:spChg chg="mod">
          <ac:chgData name="FRANCISCO ADÃO ELOY JUNIOR" userId="S::francisco.eloy@fatec.sp.gov.br::ec5ac4ec-68f4-48bb-a4f1-9d67ae6bac78" providerId="AD" clId="Web-{6F5AFE11-DBEE-5371-974B-E11954F9859E}" dt="2024-10-10T19:35:57.745" v="187"/>
          <ac:spMkLst>
            <pc:docMk/>
            <pc:sldMk cId="921526662" sldId="256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5:58.417" v="189"/>
          <ac:spMkLst>
            <pc:docMk/>
            <pc:sldMk cId="921526662" sldId="256"/>
            <ac:spMk id="4" creationId="{BC324002-1736-1E13-55F0-2502099F5DF0}"/>
          </ac:spMkLst>
        </pc:spChg>
        <pc:spChg chg="add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7" creationId="{D0733812-DAF2-8854-AC6A-D20D22E420E5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37:18.247" v="232"/>
          <ac:spMkLst>
            <pc:docMk/>
            <pc:sldMk cId="921526662" sldId="256"/>
            <ac:spMk id="9" creationId="{E2EF7DB8-EF90-BB5D-C7AA-A6A8CF88BC59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36:35.684" v="231"/>
          <ac:picMkLst>
            <pc:docMk/>
            <pc:sldMk cId="921526662" sldId="256"/>
            <ac:picMk id="5" creationId="{446D3817-EBD6-267A-AC69-D093EC516A53}"/>
          </ac:picMkLst>
        </pc:picChg>
        <pc:picChg chg="add mod ord">
          <ac:chgData name="FRANCISCO ADÃO ELOY JUNIOR" userId="S::francisco.eloy@fatec.sp.gov.br::ec5ac4ec-68f4-48bb-a4f1-9d67ae6bac78" providerId="AD" clId="Web-{6F5AFE11-DBEE-5371-974B-E11954F9859E}" dt="2024-10-10T19:37:18.247" v="232"/>
          <ac:picMkLst>
            <pc:docMk/>
            <pc:sldMk cId="921526662" sldId="256"/>
            <ac:picMk id="10" creationId="{D773DB6E-119E-8F78-C044-3F37511D5537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21:10.767" v="181"/>
        <pc:sldMkLst>
          <pc:docMk/>
          <pc:sldMk cId="4216872342" sldId="258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8:13.293" v="177" actId="20577"/>
          <ac:spMkLst>
            <pc:docMk/>
            <pc:sldMk cId="4216872342" sldId="258"/>
            <ac:spMk id="2" creationId="{5748672E-9C76-AA49-BDDE-1369CE5AECBF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10" creationId="{007891EC-4501-44ED-A8C8-B11B6DB767AB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6" creationId="{9B7AD9F6-8CE7-4299-8FC6-328F4DCD3FF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8" creationId="{F49775AF-8896-43EE-92C6-83497D6DC56F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4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6" creationId="{F49775AF-8896-43EE-92C6-83497D6DC56F}"/>
          </ac:spMkLst>
        </pc:spChg>
        <pc:picChg chg="del">
          <ac:chgData name="FRANCISCO ADÃO ELOY JUNIOR" userId="S::francisco.eloy@fatec.sp.gov.br::ec5ac4ec-68f4-48bb-a4f1-9d67ae6bac78" providerId="AD" clId="Web-{6F5AFE11-DBEE-5371-974B-E11954F9859E}" dt="2024-10-10T19:16:49.698" v="149"/>
          <ac:picMkLst>
            <pc:docMk/>
            <pc:sldMk cId="4216872342" sldId="258"/>
            <ac:picMk id="4" creationId="{A5618C6F-8E73-BB8D-415F-033A50AEBF2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17:28.808" v="161"/>
          <ac:picMkLst>
            <pc:docMk/>
            <pc:sldMk cId="4216872342" sldId="258"/>
            <ac:picMk id="12" creationId="{6C79663F-9F69-01FC-5861-EF643999C36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21:10.767" v="181"/>
          <ac:picMkLst>
            <pc:docMk/>
            <pc:sldMk cId="4216872342" sldId="258"/>
            <ac:picMk id="20" creationId="{A22950D9-4881-FE7A-F475-932D4454E04D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6:42.258" v="86"/>
        <pc:sldMkLst>
          <pc:docMk/>
          <pc:sldMk cId="2222766857" sldId="259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" creationId="{D065315B-43E7-4B42-AB51-0D8FD8517A51}"/>
          </ac:spMkLst>
        </pc:spChg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6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8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3" creationId="{327D73B4-9F5C-4A64-A179-51B9500CB8B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5" creationId="{C1F06963-6374-4B48-844F-071A9BAAAE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7" creationId="{6CB927A4-E432-4310-9CD5-E89FF506317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9" creationId="{1453BF6C-B012-48B7-B4E8-6D7AC7C27D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41" creationId="{E3020543-B24B-4EC4-8FFC-8DD88EEA91A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5" creationId="{04812C46-200A-4DEB-A05E-3ED6C68C238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6" creationId="{D1EA859B-E555-4109-94F3-6700E046E00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8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9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1" creationId="{4F7EBAE4-9945-4473-9E34-B2C66EA0F03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2" creationId="{70BEB1E7-2F88-40BC-B73D-42E5B6F80BFC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3" creationId="{A7B99495-F43F-4D80-A44F-2CB4764EB90B}"/>
          </ac:spMkLst>
        </pc:spChg>
        <pc:picChg chg="mod ord">
          <ac:chgData name="FRANCISCO ADÃO ELOY JUNIOR" userId="S::francisco.eloy@fatec.sp.gov.br::ec5ac4ec-68f4-48bb-a4f1-9d67ae6bac78" providerId="AD" clId="Web-{6F5AFE11-DBEE-5371-974B-E11954F9859E}" dt="2024-10-10T19:06:42.258" v="86"/>
          <ac:picMkLst>
            <pc:docMk/>
            <pc:sldMk cId="2222766857" sldId="259"/>
            <ac:picMk id="27" creationId="{7FD7CC02-0F02-8608-E231-EA0C411F6ED3}"/>
          </ac:picMkLst>
        </pc:picChg>
        <pc:cxnChg chg="add del">
          <ac:chgData name="FRANCISCO ADÃO ELOY JUNIOR" userId="S::francisco.eloy@fatec.sp.gov.br::ec5ac4ec-68f4-48bb-a4f1-9d67ae6bac78" providerId="AD" clId="Web-{6F5AFE11-DBEE-5371-974B-E11954F9859E}" dt="2024-10-10T19:06:03.742" v="80"/>
          <ac:cxnSpMkLst>
            <pc:docMk/>
            <pc:sldMk cId="2222766857" sldId="259"/>
            <ac:cxnSpMk id="43" creationId="{C49DA8F6-BCC1-4447-B54C-57856834B94B}"/>
          </ac:cxnSpMkLst>
        </pc:cxnChg>
      </pc:sldChg>
      <pc:sldChg chg="addSp modSp mod ord setBg modClrScheme chgLayout">
        <pc:chgData name="FRANCISCO ADÃO ELOY JUNIOR" userId="S::francisco.eloy@fatec.sp.gov.br::ec5ac4ec-68f4-48bb-a4f1-9d67ae6bac78" providerId="AD" clId="Web-{6F5AFE11-DBEE-5371-974B-E11954F9859E}" dt="2024-10-10T19:15:57.571" v="146" actId="20577"/>
        <pc:sldMkLst>
          <pc:docMk/>
          <pc:sldMk cId="55486336" sldId="261"/>
        </pc:sldMkLst>
        <pc:spChg chg="add mod">
          <ac:chgData name="FRANCISCO ADÃO ELOY JUNIOR" userId="S::francisco.eloy@fatec.sp.gov.br::ec5ac4ec-68f4-48bb-a4f1-9d67ae6bac78" providerId="AD" clId="Web-{6F5AFE11-DBEE-5371-974B-E11954F9859E}" dt="2024-10-10T19:15:57.571" v="146" actId="20577"/>
          <ac:spMkLst>
            <pc:docMk/>
            <pc:sldMk cId="55486336" sldId="261"/>
            <ac:spMk id="2" creationId="{EDE88DAD-3955-880F-0822-1023A04E3C41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9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10" creationId="{F49775AF-8896-43EE-92C6-83497D6DC56F}"/>
          </ac:spMkLst>
        </pc:spChg>
        <pc:picChg chg="add mod">
          <ac:chgData name="FRANCISCO ADÃO ELOY JUNIOR" userId="S::francisco.eloy@fatec.sp.gov.br::ec5ac4ec-68f4-48bb-a4f1-9d67ae6bac78" providerId="AD" clId="Web-{6F5AFE11-DBEE-5371-974B-E11954F9859E}" dt="2024-10-10T19:14:57.491" v="134"/>
          <ac:picMkLst>
            <pc:docMk/>
            <pc:sldMk cId="55486336" sldId="261"/>
            <ac:picMk id="3" creationId="{CD75E2E2-B470-99B8-670B-89063C6DCB69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15:40.789" v="141"/>
        <pc:sldMkLst>
          <pc:docMk/>
          <pc:sldMk cId="720322117" sldId="262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2" creationId="{8FE04A90-2E8E-0044-7A90-AB2219A157DE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0" creationId="{007891EC-4501-44ED-A8C8-B11B6DB767AB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5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7" creationId="{F49775AF-8896-43EE-92C6-83497D6DC56F}"/>
          </ac:spMkLst>
        </pc:spChg>
        <pc:picChg chg="mod ord modCrop">
          <ac:chgData name="FRANCISCO ADÃO ELOY JUNIOR" userId="S::francisco.eloy@fatec.sp.gov.br::ec5ac4ec-68f4-48bb-a4f1-9d67ae6bac78" providerId="AD" clId="Web-{6F5AFE11-DBEE-5371-974B-E11954F9859E}" dt="2024-10-10T19:15:40.789" v="141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5:23.209" v="77"/>
        <pc:sldMkLst>
          <pc:docMk/>
          <pc:sldMk cId="193433201" sldId="263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2" creationId="{D1E7674E-13C3-E051-1B9B-47249B81068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8:45:19.254" v="2" actId="20577"/>
          <ac:spMkLst>
            <pc:docMk/>
            <pc:sldMk cId="193433201" sldId="263"/>
            <ac:spMk id="5" creationId="{FAD3A75D-4C6B-7E22-0962-4796EAFAB680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8" creationId="{71B2258F-86CA-4D4D-8270-BC05FCDEBFB3}"/>
          </ac:spMkLst>
        </pc:spChg>
        <pc:picChg chg="mod">
          <ac:chgData name="FRANCISCO ADÃO ELOY JUNIOR" userId="S::francisco.eloy@fatec.sp.gov.br::ec5ac4ec-68f4-48bb-a4f1-9d67ae6bac78" providerId="AD" clId="Web-{6F5AFE11-DBEE-5371-974B-E11954F9859E}" dt="2024-10-10T18:46:04.520" v="9" actId="1076"/>
          <ac:picMkLst>
            <pc:docMk/>
            <pc:sldMk cId="193433201" sldId="263"/>
            <ac:picMk id="6" creationId="{3E32A0BE-4AE7-565C-14F0-14DEE2544AD3}"/>
          </ac:picMkLst>
        </pc:picChg>
      </pc:sldChg>
      <pc:sldChg chg="addSp delSp modSp new mod setBg modClrScheme delDesignElem chgLayout">
        <pc:chgData name="FRANCISCO ADÃO ELOY JUNIOR" userId="S::francisco.eloy@fatec.sp.gov.br::ec5ac4ec-68f4-48bb-a4f1-9d67ae6bac78" providerId="AD" clId="Web-{6F5AFE11-DBEE-5371-974B-E11954F9859E}" dt="2024-10-10T19:20:27.469" v="180"/>
        <pc:sldMkLst>
          <pc:docMk/>
          <pc:sldMk cId="3747793492" sldId="264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" creationId="{3678884F-CEAC-2E21-AA01-C47FF90145B3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3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8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0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2" creationId="{081E4A58-353D-44AE-B2FC-2A74E2E400F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7" creationId="{389575E1-3389-451A-A5F7-27854C25C59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6"/>
          <ac:spMkLst>
            <pc:docMk/>
            <pc:sldMk cId="3747793492" sldId="264"/>
            <ac:spMk id="1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9" creationId="{A53CCC5C-D88E-40FB-B30B-23DCDBD01D3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1" creationId="{081E4A58-353D-44AE-B2FC-2A74E2E400F7}"/>
          </ac:spMkLst>
        </pc:spChg>
        <pc:spChg chg="add del mod ord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2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5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7" creationId="{D4974D33-8DC5-464E-8C6D-BE58F0669C17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43" creationId="{8D1AA55E-40D5-461B-A5A8-4AE8AAB71B08}"/>
          </ac:spMkLst>
        </pc:spChg>
        <pc:grpChg chg="add">
          <ac:chgData name="FRANCISCO ADÃO ELOY JUNIOR" userId="S::francisco.eloy@fatec.sp.gov.br::ec5ac4ec-68f4-48bb-a4f1-9d67ae6bac78" providerId="AD" clId="Web-{6F5AFE11-DBEE-5371-974B-E11954F9859E}" dt="2024-10-10T19:20:27.469" v="180"/>
          <ac:grpSpMkLst>
            <pc:docMk/>
            <pc:sldMk cId="3747793492" sldId="264"/>
            <ac:grpSpMk id="39" creationId="{34F88D19-C269-4F98-BE6B-CFB6207D3669}"/>
          </ac:grpSpMkLst>
        </pc:grpChg>
        <pc:graphicFrameChg chg="add del">
          <ac:chgData name="FRANCISCO ADÃO ELOY JUNIOR" userId="S::francisco.eloy@fatec.sp.gov.br::ec5ac4ec-68f4-48bb-a4f1-9d67ae6bac78" providerId="AD" clId="Web-{6F5AFE11-DBEE-5371-974B-E11954F9859E}" dt="2024-10-10T19:03:56.019" v="66"/>
          <ac:graphicFrameMkLst>
            <pc:docMk/>
            <pc:sldMk cId="3747793492" sldId="264"/>
            <ac:graphicFrameMk id="14" creationId="{4B8DA2AA-37A6-7631-A743-7A9968527F4B}"/>
          </ac:graphicFrameMkLst>
        </pc:graphicFrameChg>
        <pc:graphicFrameChg chg="add mod modGraphic">
          <ac:chgData name="FRANCISCO ADÃO ELOY JUNIOR" userId="S::francisco.eloy@fatec.sp.gov.br::ec5ac4ec-68f4-48bb-a4f1-9d67ae6bac78" providerId="AD" clId="Web-{6F5AFE11-DBEE-5371-974B-E11954F9859E}" dt="2024-10-10T19:20:27.469" v="180"/>
          <ac:graphicFrameMkLst>
            <pc:docMk/>
            <pc:sldMk cId="3747793492" sldId="264"/>
            <ac:graphicFrameMk id="24" creationId="{161DB0EF-2736-36B5-7CFB-13C0C3DD69CD}"/>
          </ac:graphicFrameMkLst>
        </pc:graphicFrameChg>
        <pc:cxnChg chg="add del">
          <ac:chgData name="FRANCISCO ADÃO ELOY JUNIOR" userId="S::francisco.eloy@fatec.sp.gov.br::ec5ac4ec-68f4-48bb-a4f1-9d67ae6bac78" providerId="AD" clId="Web-{6F5AFE11-DBEE-5371-974B-E11954F9859E}" dt="2024-10-10T19:03:56.019" v="66"/>
          <ac:cxnSpMkLst>
            <pc:docMk/>
            <pc:sldMk cId="3747793492" sldId="264"/>
            <ac:cxnSpMk id="20" creationId="{C8F51B3F-8331-4E4A-AE96-D47B1006EEAD}"/>
          </ac:cxnSpMkLst>
        </pc:cxnChg>
        <pc:cxnChg chg="add del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30" creationId="{C8F51B3F-8331-4E4A-AE96-D47B1006EEAD}"/>
          </ac:cxnSpMkLst>
        </pc:cxnChg>
        <pc:cxnChg chg="add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44" creationId="{C49DA8F6-BCC1-4447-B54C-57856834B94B}"/>
          </ac:cxnSpMkLst>
        </pc:cxnChg>
      </pc:sldChg>
      <pc:sldChg chg="new">
        <pc:chgData name="FRANCISCO ADÃO ELOY JUNIOR" userId="S::francisco.eloy@fatec.sp.gov.br::ec5ac4ec-68f4-48bb-a4f1-9d67ae6bac78" providerId="AD" clId="Web-{6F5AFE11-DBEE-5371-974B-E11954F9859E}" dt="2024-10-10T19:08:13.448" v="102"/>
        <pc:sldMkLst>
          <pc:docMk/>
          <pc:sldMk cId="600856537" sldId="265"/>
        </pc:sldMkLst>
      </pc:sldChg>
      <pc:sldChg chg="add replId">
        <pc:chgData name="FRANCISCO ADÃO ELOY JUNIOR" userId="S::francisco.eloy@fatec.sp.gov.br::ec5ac4ec-68f4-48bb-a4f1-9d67ae6bac78" providerId="AD" clId="Web-{6F5AFE11-DBEE-5371-974B-E11954F9859E}" dt="2024-10-10T19:08:15.886" v="103"/>
        <pc:sldMkLst>
          <pc:docMk/>
          <pc:sldMk cId="478583284" sldId="266"/>
        </pc:sldMkLst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7.355" v="229"/>
        <pc:sldMkLst>
          <pc:docMk/>
          <pc:sldMk cId="3578813097" sldId="267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5.886" v="222"/>
          <ac:spMkLst>
            <pc:docMk/>
            <pc:sldMk cId="3578813097" sldId="267"/>
            <ac:spMk id="2" creationId="{CAB0CFA4-670E-5A5C-35DF-379278F2367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3"/>
          <ac:spMkLst>
            <pc:docMk/>
            <pc:sldMk cId="3578813097" sldId="267"/>
            <ac:spMk id="3" creationId="{A85D6A47-C4FE-9369-3735-7A4F53F4497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5"/>
          <ac:spMkLst>
            <pc:docMk/>
            <pc:sldMk cId="3578813097" sldId="267"/>
            <ac:spMk id="4" creationId="{2C2F5FE1-1C5A-BB4D-500E-B3030F2104F6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7.355" v="229"/>
          <ac:spMkLst>
            <pc:docMk/>
            <pc:sldMk cId="3578813097" sldId="267"/>
            <ac:spMk id="5" creationId="{C8AAA4FC-CCF5-D1E9-F234-D69DB5BF1269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7.355" v="229"/>
          <ac:picMkLst>
            <pc:docMk/>
            <pc:sldMk cId="3578813097" sldId="267"/>
            <ac:picMk id="6" creationId="{50E9C5C3-971C-002F-E1CC-16E49F212A4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4.636" v="228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4.339" v="211"/>
          <ac:spMkLst>
            <pc:docMk/>
            <pc:sldMk cId="2521245818" sldId="268"/>
            <ac:spMk id="2" creationId="{32EC41BA-0214-FF97-8B2D-D6FA0B4685D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3"/>
          <ac:spMkLst>
            <pc:docMk/>
            <pc:sldMk cId="2521245818" sldId="268"/>
            <ac:spMk id="3" creationId="{C7F57A78-776A-290E-FA46-7FAA9081EBA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5"/>
          <ac:spMkLst>
            <pc:docMk/>
            <pc:sldMk cId="2521245818" sldId="268"/>
            <ac:spMk id="4" creationId="{FB120EE2-BBBD-A95C-970D-A4E7CDCEB4AD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4.636" v="228"/>
          <ac:spMkLst>
            <pc:docMk/>
            <pc:sldMk cId="2521245818" sldId="268"/>
            <ac:spMk id="5" creationId="{B5BEC3E1-4AC4-23EB-A33A-B01CC2B732D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86" v="216"/>
          <ac:spMkLst>
            <pc:docMk/>
            <pc:sldMk cId="2521245818" sldId="268"/>
            <ac:spMk id="6" creationId="{3EB5253B-35D2-64CF-E39C-DDA67116FAF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8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9"/>
          <ac:spMkLst>
            <pc:docMk/>
            <pc:sldMk cId="2521245818" sldId="268"/>
            <ac:spMk id="8" creationId="{A91FA1E3-5DAE-60FD-7E76-A6BB34B350E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17" v="221"/>
          <ac:spMkLst>
            <pc:docMk/>
            <pc:sldMk cId="2521245818" sldId="268"/>
            <ac:spMk id="9" creationId="{79F1CC3C-4880-4A96-FDC3-B2D7D938DA1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55" v="212"/>
          <ac:spMkLst>
            <pc:docMk/>
            <pc:sldMk cId="2521245818" sldId="268"/>
            <ac:spMk id="10" creationId="{C0FD86FB-F3E8-C29A-2D01-EE80D1F08B04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4.636" v="228"/>
          <ac:picMkLst>
            <pc:docMk/>
            <pc:sldMk cId="2521245818" sldId="268"/>
            <ac:picMk id="11" creationId="{ED6257EA-905D-5EA5-7C89-9CADE6E39A22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1.761" v="227"/>
        <pc:sldMkLst>
          <pc:docMk/>
          <pc:sldMk cId="3726222656" sldId="269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3.808" v="201"/>
          <ac:spMkLst>
            <pc:docMk/>
            <pc:sldMk cId="3726222656" sldId="269"/>
            <ac:spMk id="2" creationId="{197F6029-68C8-50E5-E0E5-4D0125269478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2"/>
          <ac:spMkLst>
            <pc:docMk/>
            <pc:sldMk cId="3726222656" sldId="269"/>
            <ac:spMk id="3" creationId="{606236E4-1B8B-88F9-FE80-F01B5747BC6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4"/>
          <ac:spMkLst>
            <pc:docMk/>
            <pc:sldMk cId="3726222656" sldId="269"/>
            <ac:spMk id="4" creationId="{D208FD8E-B2DC-58A9-524A-70F6687A5DBF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5"/>
          <ac:spMkLst>
            <pc:docMk/>
            <pc:sldMk cId="3726222656" sldId="269"/>
            <ac:spMk id="5" creationId="{47B51424-D087-5294-1FB1-45D72784201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7"/>
          <ac:spMkLst>
            <pc:docMk/>
            <pc:sldMk cId="3726222656" sldId="269"/>
            <ac:spMk id="6" creationId="{D77EC10E-62A5-342E-8FE1-1BEBCC45F3F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08"/>
          <ac:spMkLst>
            <pc:docMk/>
            <pc:sldMk cId="3726222656" sldId="269"/>
            <ac:spMk id="7" creationId="{214763D0-3BF9-D0F7-B607-93C5F564F523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10"/>
          <ac:spMkLst>
            <pc:docMk/>
            <pc:sldMk cId="3726222656" sldId="269"/>
            <ac:spMk id="8" creationId="{D17CF44C-E4BA-4CC2-8EC1-8F30A6F74A4B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1.761" v="227"/>
          <ac:spMkLst>
            <pc:docMk/>
            <pc:sldMk cId="3726222656" sldId="269"/>
            <ac:spMk id="9" creationId="{28929F97-F238-AFA5-D35A-F36C4424A012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1.761" v="227"/>
          <ac:picMkLst>
            <pc:docMk/>
            <pc:sldMk cId="3726222656" sldId="269"/>
            <ac:picMk id="10" creationId="{487C7E7D-D5C7-81CA-A320-1B7189589386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43:36.461" v="246" actId="1076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F5AFE11-DBEE-5371-974B-E11954F9859E}" dt="2024-10-10T19:43:36.461" v="246" actId="1076"/>
          <ac:spMkLst>
            <pc:docMk/>
            <pc:sldMk cId="1174866742" sldId="270"/>
            <ac:spMk id="2" creationId="{E37B5D96-43A0-CD14-5707-CD11CFA26D8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05" v="240" actId="1076"/>
          <ac:spMkLst>
            <pc:docMk/>
            <pc:sldMk cId="1174866742" sldId="270"/>
            <ac:spMk id="3" creationId="{04E73DF6-A11A-C8DB-31AB-E4B6FA51D2A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1" actId="1076"/>
          <ac:spMkLst>
            <pc:docMk/>
            <pc:sldMk cId="1174866742" sldId="270"/>
            <ac:spMk id="4" creationId="{D2523283-9DFC-2233-BA71-7240366CFFE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2" actId="1076"/>
          <ac:spMkLst>
            <pc:docMk/>
            <pc:sldMk cId="1174866742" sldId="270"/>
            <ac:spMk id="5" creationId="{F03F0A0B-6178-9D8E-593B-38D0071D0F0D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3" actId="1076"/>
          <ac:spMkLst>
            <pc:docMk/>
            <pc:sldMk cId="1174866742" sldId="270"/>
            <ac:spMk id="6" creationId="{326FE115-AD19-F08B-0CFA-9E10CD27CF8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4" actId="1076"/>
          <ac:spMkLst>
            <pc:docMk/>
            <pc:sldMk cId="1174866742" sldId="270"/>
            <ac:spMk id="7" creationId="{63399259-9B40-89A5-FC1A-234D2EDED84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51" v="245" actId="1076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09.292" v="226"/>
          <ac:spMkLst>
            <pc:docMk/>
            <pc:sldMk cId="1174866742" sldId="270"/>
            <ac:spMk id="9" creationId="{C8E27559-F66C-5375-F9D1-8886823C57E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2.698" v="191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43:09.804" v="238"/>
          <ac:spMkLst>
            <pc:docMk/>
            <pc:sldMk cId="1174866742" sldId="270"/>
            <ac:spMk id="13" creationId="{91655310-50DD-6BD5-9B4E-1C35EF552A2B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42:57.851" v="236"/>
          <ac:picMkLst>
            <pc:docMk/>
            <pc:sldMk cId="1174866742" sldId="270"/>
            <ac:picMk id="11" creationId="{7C747FDC-2EAA-FA9C-B7E4-9C374ACCD2BB}"/>
          </ac:picMkLst>
        </pc:picChg>
        <pc:picChg chg="add">
          <ac:chgData name="FRANCISCO ADÃO ELOY JUNIOR" userId="S::francisco.eloy@fatec.sp.gov.br::ec5ac4ec-68f4-48bb-a4f1-9d67ae6bac78" providerId="AD" clId="Web-{6F5AFE11-DBEE-5371-974B-E11954F9859E}" dt="2024-10-10T19:42:58.366" v="237"/>
          <ac:picMkLst>
            <pc:docMk/>
            <pc:sldMk cId="1174866742" sldId="270"/>
            <ac:picMk id="15" creationId="{D47ABA18-EB56-9805-38A8-1621CF089D9B}"/>
          </ac:picMkLst>
        </pc:picChg>
      </pc:sldChg>
      <pc:sldMasterChg chg="add ad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58030982" sldId="214748367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4095664939" sldId="2147483671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324234960" sldId="2147483672"/>
          </pc:sldLayoutMkLst>
        </pc:sldLayoutChg>
      </pc:sldMasterChg>
      <pc:sldMasterChg chg="add del addSldLayout del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611954591" sldId="2147483711"/>
        </pc:sldMasterMkLst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340296842" sldId="214748371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349494158" sldId="2147483713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89912101" sldId="2147483714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80978103" sldId="2147483715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539080366" sldId="2147483716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050632708" sldId="2147483717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125969350" sldId="2147483718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01221552" sldId="2147483719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974997188" sldId="2147483720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261170699" sldId="2147483721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818106618" sldId="214748372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53743685" sldId="2147483723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378666251" sldId="2147483724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91454388" sldId="214748372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543017634" sldId="214748372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59223750" sldId="214748372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140048301" sldId="214748372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016859185" sldId="214748372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608953557" sldId="214748373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3368618388" sldId="214748373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549695787" sldId="214748373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34431729" sldId="214748373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95352129" sldId="214748373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04593648" sldId="214748373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491797405" sldId="2147483736"/>
          </pc:sldLayoutMkLst>
        </pc:sldLayoutChg>
      </pc:sldMasterChg>
      <pc:sldMasterChg chg="replId mo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4027772655" sldId="2147483724"/>
        </pc:sldMasterMkLst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002710811" sldId="2147483725"/>
          </pc:sldLayoutMkLst>
        </pc:sldLayoutChg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254984171" sldId="2147483726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1.990" v="76"/>
        <pc:sldMasterMkLst>
          <pc:docMk/>
          <pc:sldMasterMk cId="3727645933" sldId="2147483737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460153136" sldId="214748373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711958927" sldId="214748373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4193829280" sldId="214748374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3135156368" sldId="214748374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672888529" sldId="214748374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484772789" sldId="214748374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048751372" sldId="214748374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1126890" sldId="214748374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191392662" sldId="214748374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913498244" sldId="214748374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161341701" sldId="214748374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517581" sldId="2147483749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0.022" v="75"/>
        <pc:sldMasterMkLst>
          <pc:docMk/>
          <pc:sldMasterMk cId="4262719259" sldId="2147483750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278006043" sldId="214748375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821440318" sldId="214748375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079806932" sldId="214748375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607392281" sldId="214748375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59284821" sldId="214748375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32844072" sldId="214748375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732034008" sldId="214748375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416171350" sldId="214748375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65343025" sldId="214748375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201288538" sldId="214748376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113920504" sldId="214748376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97767805" sldId="2147483762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8.725" v="74"/>
        <pc:sldMasterMkLst>
          <pc:docMk/>
          <pc:sldMasterMk cId="4203863163" sldId="2147483763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17117896" sldId="214748376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09508436" sldId="214748376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56592650" sldId="214748376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279462545" sldId="214748376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8700073" sldId="214748376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93604776" sldId="214748376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1918406546" sldId="214748377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78127185" sldId="214748377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906282509" sldId="214748377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3851479331" sldId="214748377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017967892" sldId="214748377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081339318" sldId="2147483775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7.443" v="73"/>
        <pc:sldMasterMkLst>
          <pc:docMk/>
          <pc:sldMasterMk cId="1952907581" sldId="2147483776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83358934" sldId="214748377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517675388" sldId="214748377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190599468" sldId="214748377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134702011" sldId="214748378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23139888" sldId="214748378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909905581" sldId="214748378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275442031" sldId="214748378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701083779" sldId="214748378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675971383" sldId="214748378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545546072" sldId="214748378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422291260" sldId="214748378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23018995" sldId="2147483788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547EEA05-118D-8D84-9413-9FAF66E9E809}"/>
    <pc:docChg chg="modSld">
      <pc:chgData name="FRANCISCO ADÃO ELOY JUNIOR" userId="S::francisco.eloy@fatec.sp.gov.br::ec5ac4ec-68f4-48bb-a4f1-9d67ae6bac78" providerId="AD" clId="Web-{547EEA05-118D-8D84-9413-9FAF66E9E809}" dt="2024-10-11T14:59:20.531" v="54"/>
      <pc:docMkLst>
        <pc:docMk/>
      </pc:docMkLst>
      <pc:sldChg chg="addSp delSp modSp">
        <pc:chgData name="FRANCISCO ADÃO ELOY JUNIOR" userId="S::francisco.eloy@fatec.sp.gov.br::ec5ac4ec-68f4-48bb-a4f1-9d67ae6bac78" providerId="AD" clId="Web-{547EEA05-118D-8D84-9413-9FAF66E9E809}" dt="2024-10-11T14:59:20.531" v="54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547EEA05-118D-8D84-9413-9FAF66E9E809}" dt="2024-10-11T14:55:20.132" v="12" actId="20577"/>
          <ac:spMkLst>
            <pc:docMk/>
            <pc:sldMk cId="2517451448" sldId="537"/>
            <ac:spMk id="4" creationId="{7ACB13E9-7920-6593-A77C-D485147EAE77}"/>
          </ac:spMkLst>
        </pc:spChg>
        <pc:spChg chg="mod">
          <ac:chgData name="FRANCISCO ADÃO ELOY JUNIOR" userId="S::francisco.eloy@fatec.sp.gov.br::ec5ac4ec-68f4-48bb-a4f1-9d67ae6bac78" providerId="AD" clId="Web-{547EEA05-118D-8D84-9413-9FAF66E9E809}" dt="2024-10-11T14:51:22.467" v="10"/>
          <ac:spMkLst>
            <pc:docMk/>
            <pc:sldMk cId="2517451448" sldId="537"/>
            <ac:spMk id="6" creationId="{4E7E6D2C-6B81-EE19-7094-15FB30053C8A}"/>
          </ac:spMkLst>
        </pc:spChg>
        <pc:spChg chg="del mod">
          <ac:chgData name="FRANCISCO ADÃO ELOY JUNIOR" userId="S::francisco.eloy@fatec.sp.gov.br::ec5ac4ec-68f4-48bb-a4f1-9d67ae6bac78" providerId="AD" clId="Web-{547EEA05-118D-8D84-9413-9FAF66E9E809}" dt="2024-10-11T14:48:55.322" v="4"/>
          <ac:spMkLst>
            <pc:docMk/>
            <pc:sldMk cId="2517451448" sldId="537"/>
            <ac:spMk id="9" creationId="{7E55C55F-E49B-F5BF-C693-3BBC60703A74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7:47.387" v="32"/>
          <ac:spMkLst>
            <pc:docMk/>
            <pc:sldMk cId="2517451448" sldId="537"/>
            <ac:spMk id="11" creationId="{5E41DC79-0475-1AEB-CD00-92FFFBEC87B3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28.045" v="40"/>
          <ac:spMkLst>
            <pc:docMk/>
            <pc:sldMk cId="2517451448" sldId="537"/>
            <ac:spMk id="12" creationId="{4B4AF068-A61E-C182-970D-F4E7F7ACED0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45.639" v="44"/>
          <ac:spMkLst>
            <pc:docMk/>
            <pc:sldMk cId="2517451448" sldId="537"/>
            <ac:spMk id="13" creationId="{A1D25C05-88B3-79FE-20A2-3FDD81DED2E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51.780" v="48"/>
          <ac:spMkLst>
            <pc:docMk/>
            <pc:sldMk cId="2517451448" sldId="537"/>
            <ac:spMk id="14" creationId="{985E934C-D69D-B7D6-F162-24A9D8FD35B9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9:20.531" v="54"/>
          <ac:spMkLst>
            <pc:docMk/>
            <pc:sldMk cId="2517451448" sldId="537"/>
            <ac:spMk id="15" creationId="{92F20680-C7BA-E274-0F9F-55BEEC0AE7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49CC-93D2-4B10-9A06-E6B1480CD370}" type="datetimeFigureOut">
              <a:t>07/12/2024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FE38-1DE9-4AFE-B5D5-7E0B13A871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5507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6893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001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7923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6687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13729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6962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3883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8566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870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231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108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2486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3208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7380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32849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7053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1348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3006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6615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5003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90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5066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8354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39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508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4553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41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704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0481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735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364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017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966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789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7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B83DB-F2A0-48CD-AADF-5338BE78434C}" type="slidenum">
              <a:rPr lang="pt-BR" altLang="pt-BR" smtClean="0"/>
              <a:t>14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984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28800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E841D4-EA1F-064D-AF9E-EEF9E416878B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7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7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C9D3964-78FD-ED41-B06C-A82B61BFEA59}"/>
              </a:ext>
            </a:extLst>
          </p:cNvPr>
          <p:cNvCxnSpPr/>
          <p:nvPr userDrawn="1"/>
        </p:nvCxnSpPr>
        <p:spPr>
          <a:xfrm>
            <a:off x="107644" y="1293689"/>
            <a:ext cx="11976711" cy="0"/>
          </a:xfrm>
          <a:prstGeom prst="line">
            <a:avLst/>
          </a:prstGeom>
          <a:ln w="28575"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71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34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65605"/>
      </p:ext>
    </p:extLst>
  </p:cSld>
  <p:clrMapOvr>
    <a:masterClrMapping/>
  </p:clrMapOvr>
  <p:transition>
    <p:blinds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0617D2-9463-CB4F-927D-70D0567299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4CEEC7-DFBB-8241-8323-AF7FEDBB7222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12/7/24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hyperlink" Target="https://medium.com/@pedrompinto/tutorial-node-js-como-usar-o-engine-ejs-12bcc688ebab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expressjs.com/pt-br/guide/routing.html" TargetMode="External"/><Relationship Id="rId4" Type="http://schemas.openxmlformats.org/officeDocument/2006/relationships/hyperlink" Target="https://ejs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45D-BE39-2F4F-A8A3-BC0BC212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Inicie o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24B4D-D571-EF41-BACE-7471D5B2F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EJS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E69AB0-B1F6-9D4F-811D-E372CDA1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Crie seus </a:t>
            </a:r>
            <a:r>
              <a:rPr lang="pt-BR" dirty="0" err="1"/>
              <a:t>HTMLs</a:t>
            </a:r>
            <a:r>
              <a:rPr lang="pt-BR" dirty="0"/>
              <a:t> em </a:t>
            </a:r>
            <a:r>
              <a:rPr lang="pt-BR" dirty="0" err="1"/>
              <a:t>ejs</a:t>
            </a:r>
            <a:r>
              <a:rPr lang="pt-BR" dirty="0"/>
              <a:t> no /</a:t>
            </a:r>
            <a:r>
              <a:rPr lang="pt-BR" dirty="0" err="1"/>
              <a:t>views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2B8E2A-D4BC-6847-8F67-B02F8B064FF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498" y="2538936"/>
            <a:ext cx="6139069" cy="593840"/>
          </a:xfrm>
        </p:spPr>
        <p:txBody>
          <a:bodyPr/>
          <a:lstStyle/>
          <a:p>
            <a:r>
              <a:rPr lang="pt-BR" dirty="0"/>
              <a:t>Código básico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9F4B5A0-1E15-184F-808F-1EE52783194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979498" y="3150483"/>
            <a:ext cx="6139068" cy="702959"/>
          </a:xfrm>
        </p:spPr>
        <p:txBody>
          <a:bodyPr/>
          <a:lstStyle/>
          <a:p>
            <a:r>
              <a:rPr lang="pt-BR" sz="1400" dirty="0" err="1"/>
              <a:t>const</a:t>
            </a:r>
            <a:r>
              <a:rPr lang="pt-BR" sz="1400" dirty="0"/>
              <a:t> </a:t>
            </a:r>
            <a:r>
              <a:rPr lang="pt-BR" sz="1400" dirty="0" err="1"/>
              <a:t>express</a:t>
            </a:r>
            <a:r>
              <a:rPr lang="pt-BR" sz="1400" dirty="0"/>
              <a:t> = </a:t>
            </a:r>
            <a:r>
              <a:rPr lang="pt-BR" sz="1400" dirty="0" err="1"/>
              <a:t>require</a:t>
            </a:r>
            <a:r>
              <a:rPr lang="pt-BR" sz="1400" dirty="0"/>
              <a:t>("</a:t>
            </a:r>
            <a:r>
              <a:rPr lang="pt-BR" sz="1400" dirty="0" err="1"/>
              <a:t>express</a:t>
            </a:r>
            <a:r>
              <a:rPr lang="pt-BR" sz="1400" dirty="0"/>
              <a:t>");</a:t>
            </a:r>
          </a:p>
          <a:p>
            <a:r>
              <a:rPr lang="pt-BR" sz="1400" dirty="0" err="1"/>
              <a:t>const</a:t>
            </a:r>
            <a:r>
              <a:rPr lang="pt-BR" sz="1400" dirty="0"/>
              <a:t> </a:t>
            </a:r>
            <a:r>
              <a:rPr lang="pt-BR" sz="1400" dirty="0" err="1"/>
              <a:t>app</a:t>
            </a:r>
            <a:r>
              <a:rPr lang="pt-BR" sz="1400" dirty="0"/>
              <a:t> = </a:t>
            </a:r>
            <a:r>
              <a:rPr lang="pt-BR" sz="1400" dirty="0" err="1"/>
              <a:t>express</a:t>
            </a:r>
            <a:r>
              <a:rPr lang="pt-BR" sz="1400" dirty="0"/>
              <a:t>();</a:t>
            </a:r>
          </a:p>
          <a:p>
            <a:br>
              <a:rPr lang="pt-BR" sz="1400" dirty="0"/>
            </a:br>
            <a:r>
              <a:rPr lang="pt-BR" sz="1400" dirty="0" err="1"/>
              <a:t>app.set</a:t>
            </a:r>
            <a:r>
              <a:rPr lang="pt-BR" sz="1400" dirty="0"/>
              <a:t>("</a:t>
            </a:r>
            <a:r>
              <a:rPr lang="pt-BR" sz="1400" dirty="0" err="1"/>
              <a:t>view</a:t>
            </a:r>
            <a:r>
              <a:rPr lang="pt-BR" sz="1400" dirty="0"/>
              <a:t> engine", "</a:t>
            </a:r>
            <a:r>
              <a:rPr lang="pt-BR" sz="1400" dirty="0" err="1"/>
              <a:t>ejs</a:t>
            </a:r>
            <a:r>
              <a:rPr lang="pt-BR" sz="1400" dirty="0"/>
              <a:t>");</a:t>
            </a:r>
          </a:p>
          <a:p>
            <a:br>
              <a:rPr lang="pt-BR" sz="1400" dirty="0"/>
            </a:br>
            <a:r>
              <a:rPr lang="pt-BR" sz="1400" dirty="0" err="1"/>
              <a:t>app.get</a:t>
            </a:r>
            <a:r>
              <a:rPr lang="pt-BR" sz="1400" dirty="0"/>
              <a:t>("/", (</a:t>
            </a:r>
            <a:r>
              <a:rPr lang="pt-BR" sz="1400" dirty="0" err="1"/>
              <a:t>req</a:t>
            </a:r>
            <a:r>
              <a:rPr lang="pt-BR" sz="1400" dirty="0"/>
              <a:t>, res) =&gt; {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res.render</a:t>
            </a:r>
            <a:r>
              <a:rPr lang="pt-BR" sz="1400" dirty="0"/>
              <a:t>("</a:t>
            </a:r>
            <a:r>
              <a:rPr lang="pt-BR" sz="1400" dirty="0" err="1"/>
              <a:t>index.ejs</a:t>
            </a:r>
            <a:r>
              <a:rPr lang="pt-BR" sz="1400" dirty="0"/>
              <a:t>");</a:t>
            </a:r>
          </a:p>
          <a:p>
            <a:r>
              <a:rPr lang="pt-BR" sz="1400" dirty="0"/>
              <a:t>});</a:t>
            </a:r>
          </a:p>
          <a:p>
            <a:br>
              <a:rPr lang="pt-BR" sz="1400" dirty="0"/>
            </a:br>
            <a:r>
              <a:rPr lang="pt-BR" sz="1400" dirty="0" err="1"/>
              <a:t>const</a:t>
            </a:r>
            <a:r>
              <a:rPr lang="pt-BR" sz="1400" dirty="0"/>
              <a:t> PORT = </a:t>
            </a:r>
            <a:r>
              <a:rPr lang="pt-BR" sz="1400" dirty="0" err="1"/>
              <a:t>process.env.PORT</a:t>
            </a:r>
            <a:r>
              <a:rPr lang="pt-BR" sz="1400" dirty="0"/>
              <a:t> || 3000;</a:t>
            </a:r>
          </a:p>
          <a:p>
            <a:r>
              <a:rPr lang="pt-BR" sz="1400" dirty="0" err="1"/>
              <a:t>app.listen</a:t>
            </a:r>
            <a:r>
              <a:rPr lang="pt-BR" sz="1400" dirty="0"/>
              <a:t>(PORT, () =&gt; {</a:t>
            </a:r>
          </a:p>
          <a:p>
            <a:r>
              <a:rPr lang="pt-BR" sz="1400" dirty="0"/>
              <a:t>	</a:t>
            </a:r>
            <a:r>
              <a:rPr lang="pt-BR" sz="1400" dirty="0" err="1"/>
              <a:t>console.log</a:t>
            </a:r>
            <a:r>
              <a:rPr lang="pt-BR" sz="1400" dirty="0"/>
              <a:t>(`Server </a:t>
            </a:r>
            <a:r>
              <a:rPr lang="pt-BR" sz="1400" dirty="0" err="1"/>
              <a:t>is</a:t>
            </a:r>
            <a:r>
              <a:rPr lang="pt-BR" sz="1400" dirty="0"/>
              <a:t> </a:t>
            </a:r>
            <a:r>
              <a:rPr lang="pt-BR" sz="1400" dirty="0" err="1"/>
              <a:t>running</a:t>
            </a:r>
            <a:r>
              <a:rPr lang="pt-BR" sz="1400" dirty="0"/>
              <a:t> </a:t>
            </a:r>
            <a:r>
              <a:rPr lang="pt-BR" sz="1400" dirty="0" err="1"/>
              <a:t>on</a:t>
            </a:r>
            <a:r>
              <a:rPr lang="pt-BR" sz="1400" dirty="0"/>
              <a:t> </a:t>
            </a:r>
            <a:r>
              <a:rPr lang="pt-BR" sz="1400" dirty="0" err="1"/>
              <a:t>port</a:t>
            </a:r>
            <a:r>
              <a:rPr lang="pt-BR" sz="1400" dirty="0"/>
              <a:t> ${PORT}`);</a:t>
            </a:r>
          </a:p>
          <a:p>
            <a:r>
              <a:rPr lang="pt-BR" sz="1400" dirty="0"/>
              <a:t>});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56C54BD-04BA-D543-B996-4CF4F39146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EB6D717-E1F3-A146-9E7C-2D5F91412B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0C590-F66B-CD4F-954A-6A503571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634108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Aula de Scripts – Node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EJS – Variáveis</a:t>
            </a:r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414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variáveis no 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index.js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37798D-0CAA-4663-B75E-347EA003E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66" y="2412932"/>
            <a:ext cx="6488866" cy="38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35093"/>
      </p:ext>
    </p:extLst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variáveis no 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index.ejs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48ADB6-1AAB-4652-A66D-1DA15F69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08" y="2906868"/>
            <a:ext cx="7739782" cy="29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84771"/>
      </p:ext>
    </p:extLst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 com EJS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index.js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0C67E2-5FFA-4664-A539-79DA5F03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053" y="2241778"/>
            <a:ext cx="5661895" cy="42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2519"/>
      </p:ext>
    </p:extLst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 com EJS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index.ejs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25A616-5140-4583-9DC0-9570FC03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856" y="2565070"/>
            <a:ext cx="7098287" cy="35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7581"/>
      </p:ext>
    </p:extLst>
  </p:cSld>
  <p:clrMapOvr>
    <a:masterClrMapping/>
  </p:clrMapOvr>
  <p:transition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com EJS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index.js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BE56878-CB55-40B2-9BAE-0E22D760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830" y="2176346"/>
            <a:ext cx="8486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58277"/>
      </p:ext>
    </p:extLst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com EJS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index.js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CC0BA-8904-46CC-826B-55804440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375" y="2865828"/>
            <a:ext cx="7205249" cy="31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2423"/>
      </p:ext>
    </p:extLst>
  </p:cSld>
  <p:clrMapOvr>
    <a:masterClrMapping/>
  </p:clrMapOvr>
  <p:transition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com EJS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index.ejs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EEE3BA-7DC1-41E0-B29F-29501588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76" y="2346502"/>
            <a:ext cx="6596247" cy="38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78039"/>
      </p:ext>
    </p:extLst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Aula de Scripts – Node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2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45D-BE39-2F4F-A8A3-BC0BC212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Inicie o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24B4D-D571-EF41-BACE-7471D5B2F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Inicie o projeto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E69AB0-B1F6-9D4F-811D-E372CDA1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–</a:t>
            </a:r>
            <a:r>
              <a:rPr lang="pt-BR" dirty="0" err="1"/>
              <a:t>v</a:t>
            </a:r>
            <a:r>
              <a:rPr lang="pt-BR" dirty="0"/>
              <a:t> (checando a instalação)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(iniciando um projeto </a:t>
            </a:r>
            <a:r>
              <a:rPr lang="pt-BR" dirty="0" err="1"/>
              <a:t>Node.js</a:t>
            </a:r>
            <a:r>
              <a:rPr lang="pt-BR" dirty="0"/>
              <a:t>)</a:t>
            </a:r>
          </a:p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express</a:t>
            </a:r>
            <a:r>
              <a:rPr lang="pt-BR" dirty="0"/>
              <a:t> (instalando o </a:t>
            </a:r>
            <a:r>
              <a:rPr lang="pt-BR" dirty="0" err="1"/>
              <a:t>express</a:t>
            </a:r>
            <a:r>
              <a:rPr lang="pt-BR" dirty="0"/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2B8E2A-D4BC-6847-8F67-B02F8B064F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/>
              <a:t>Instale o </a:t>
            </a:r>
            <a:r>
              <a:rPr lang="pt-BR" dirty="0" err="1"/>
              <a:t>Nodemon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9F4B5A0-1E15-184F-808F-1EE527831945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</a:t>
            </a:r>
            <a:r>
              <a:rPr lang="pt-BR" dirty="0" err="1"/>
              <a:t>nodemon</a:t>
            </a:r>
            <a:r>
              <a:rPr lang="pt-BR" dirty="0"/>
              <a:t> -</a:t>
            </a:r>
            <a:r>
              <a:rPr lang="pt-BR" dirty="0" err="1"/>
              <a:t>D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C69FD33-FEDC-AC49-86BF-A4789763740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158920"/>
            <a:ext cx="6970823" cy="593840"/>
          </a:xfrm>
        </p:spPr>
        <p:txBody>
          <a:bodyPr/>
          <a:lstStyle/>
          <a:p>
            <a:r>
              <a:rPr lang="pt-BR" dirty="0"/>
              <a:t>Crie um server básico no projeto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7ADC8EF-CACC-D644-949E-47F8B80FCF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4770467"/>
            <a:ext cx="6970822" cy="702959"/>
          </a:xfrm>
        </p:spPr>
        <p:txBody>
          <a:bodyPr/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express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('</a:t>
            </a:r>
            <a:r>
              <a:rPr lang="pt-BR" dirty="0" err="1"/>
              <a:t>express</a:t>
            </a:r>
            <a:r>
              <a:rPr lang="pt-BR" dirty="0"/>
              <a:t>');</a:t>
            </a:r>
          </a:p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app</a:t>
            </a:r>
            <a:r>
              <a:rPr lang="pt-BR" dirty="0"/>
              <a:t> = </a:t>
            </a:r>
            <a:r>
              <a:rPr lang="pt-BR" dirty="0" err="1"/>
              <a:t>express</a:t>
            </a:r>
            <a:r>
              <a:rPr lang="pt-BR" dirty="0"/>
              <a:t>();</a:t>
            </a:r>
          </a:p>
          <a:p>
            <a:r>
              <a:rPr lang="pt-BR" dirty="0" err="1"/>
              <a:t>const</a:t>
            </a:r>
            <a:r>
              <a:rPr lang="pt-BR" dirty="0"/>
              <a:t> PORT = </a:t>
            </a:r>
            <a:r>
              <a:rPr lang="pt-BR" dirty="0" err="1"/>
              <a:t>process.env.PORT</a:t>
            </a:r>
            <a:r>
              <a:rPr lang="pt-BR" dirty="0"/>
              <a:t> || 3000;</a:t>
            </a:r>
          </a:p>
          <a:p>
            <a:r>
              <a:rPr lang="pt-BR" dirty="0" err="1"/>
              <a:t>app.listen</a:t>
            </a:r>
            <a:r>
              <a:rPr lang="pt-BR" dirty="0"/>
              <a:t>(PORT, () =&gt; {</a:t>
            </a:r>
          </a:p>
          <a:p>
            <a:r>
              <a:rPr lang="pt-BR" dirty="0"/>
              <a:t>	</a:t>
            </a:r>
            <a:r>
              <a:rPr lang="pt-BR" dirty="0" err="1"/>
              <a:t>console.log</a:t>
            </a:r>
            <a:r>
              <a:rPr lang="pt-BR" dirty="0"/>
              <a:t>(`Server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port</a:t>
            </a:r>
            <a:r>
              <a:rPr lang="pt-BR" dirty="0"/>
              <a:t> ${PORT}`);</a:t>
            </a:r>
          </a:p>
          <a:p>
            <a:r>
              <a:rPr lang="pt-BR" dirty="0"/>
              <a:t>});</a:t>
            </a:r>
          </a:p>
          <a:p>
            <a:endParaRPr lang="pt-BR" dirty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56C54BD-04BA-D543-B996-4CF4F39146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EB6D717-E1F3-A146-9E7C-2D5F91412B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0C590-F66B-CD4F-954A-6A503571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634108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estáticos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o diretório </a:t>
            </a:r>
            <a:r>
              <a:rPr lang="pt-BR" b="1" dirty="0" err="1"/>
              <a:t>public</a:t>
            </a:r>
            <a:r>
              <a:rPr lang="pt-BR" dirty="0"/>
              <a:t> e em seguida o diretório </a:t>
            </a:r>
            <a:r>
              <a:rPr lang="pt-BR" b="1" dirty="0" err="1"/>
              <a:t>css</a:t>
            </a:r>
            <a:r>
              <a:rPr lang="pt-BR" dirty="0"/>
              <a:t>, </a:t>
            </a:r>
            <a:r>
              <a:rPr lang="pt-BR" b="1" dirty="0" err="1"/>
              <a:t>img</a:t>
            </a:r>
            <a:r>
              <a:rPr lang="pt-BR" dirty="0"/>
              <a:t> e o arquivo </a:t>
            </a:r>
            <a:r>
              <a:rPr lang="pt-BR" b="1" dirty="0"/>
              <a:t>style.css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8D71B6-AC04-4B8D-851A-3598B294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2183453"/>
            <a:ext cx="3709518" cy="46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10933"/>
      </p:ext>
    </p:extLst>
  </p:cSld>
  <p:clrMapOvr>
    <a:masterClrMapping/>
  </p:clrMapOvr>
  <p:transition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estáticos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index.js – Adicione a linha 11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1A8058-E8AD-4968-92E6-4E36B192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904589"/>
            <a:ext cx="11128552" cy="2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87285"/>
      </p:ext>
    </p:extLst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estáticos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style.css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DAD27B-DA86-42EC-B96E-C841A6B8A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080" y="2739767"/>
            <a:ext cx="5675841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18684"/>
      </p:ext>
    </p:extLst>
  </p:cSld>
  <p:clrMapOvr>
    <a:masterClrMapping/>
  </p:clrMapOvr>
  <p:transition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estáticos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index.ejs</a:t>
            </a:r>
            <a:r>
              <a:rPr lang="pt-BR" dirty="0"/>
              <a:t> – adicione a linha 9 e 14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E27939C-0EFE-4946-ABC3-42ADC0F6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91" y="2209088"/>
            <a:ext cx="9001221" cy="44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2816"/>
      </p:ext>
    </p:extLst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036641-5DAF-41E0-A847-91F13C499B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Adicione o </a:t>
            </a:r>
            <a:r>
              <a:rPr lang="pt-BR" dirty="0" err="1"/>
              <a:t>bootstrap</a:t>
            </a:r>
            <a:r>
              <a:rPr lang="pt-BR" dirty="0"/>
              <a:t> dentro do diretório </a:t>
            </a:r>
            <a:r>
              <a:rPr lang="pt-BR" dirty="0" err="1"/>
              <a:t>public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03A119-84D8-4ADE-8E77-51678384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75" y="2276872"/>
            <a:ext cx="4783325" cy="43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09238"/>
      </p:ext>
    </p:extLst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 </a:t>
            </a:r>
            <a:r>
              <a:rPr lang="pt-BR" dirty="0" err="1"/>
              <a:t>Bootstrap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35EC54-B182-44B2-8ACE-A9EEF72B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989" y="1700808"/>
            <a:ext cx="7791451" cy="5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56042"/>
      </p:ext>
    </p:extLst>
  </p:cSld>
  <p:clrMapOvr>
    <a:masterClrMapping/>
  </p:clrMapOvr>
  <p:transition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formulário de cadastro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D90599-987A-4E48-8DDE-9AAEB671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83" y="1865248"/>
            <a:ext cx="4908835" cy="458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27761"/>
      </p:ext>
    </p:extLst>
  </p:cSld>
  <p:clrMapOvr>
    <a:masterClrMapping/>
  </p:clrMapOvr>
  <p:transition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formulário de cadastro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C16DB9-4516-483C-946F-DA875647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81" y="1843236"/>
            <a:ext cx="8067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6742"/>
      </p:ext>
    </p:extLst>
  </p:cSld>
  <p:clrMapOvr>
    <a:masterClrMapping/>
  </p:clrMapOvr>
  <p:transition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formulário de cadastro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092C3E-5016-47F7-AABB-D7605303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53" y="1889149"/>
            <a:ext cx="10341293" cy="434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37994"/>
      </p:ext>
    </p:extLst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formulário de cadastro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BA76BA-B1A1-4CE1-A366-3ED9E7E1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3" y="2638875"/>
            <a:ext cx="10787634" cy="26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65809"/>
      </p:ext>
    </p:extLst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Aula de Scripts – Node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EJS</a:t>
            </a:r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6917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as Rotas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36EC01-A659-42C6-A328-0B15115ABB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index.js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27261D-3418-4816-8EC2-70366C1B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59" y="2544549"/>
            <a:ext cx="6638083" cy="29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7888"/>
      </p:ext>
    </p:extLst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36EC01-A659-42C6-A328-0B15115ABB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style.css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69770-8CE4-48D2-878E-CFE2B2EC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59" y="2864656"/>
            <a:ext cx="5921282" cy="28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3823"/>
      </p:ext>
    </p:extLst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45D-BE39-2F4F-A8A3-BC0BC212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Inicie o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24B4D-D571-EF41-BACE-7471D5B2F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Estruture seus arquivos </a:t>
            </a:r>
            <a:r>
              <a:rPr lang="pt-BR" dirty="0" err="1"/>
              <a:t>publicos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E69AB0-B1F6-9D4F-811D-E372CDA1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/>
              <a:t>Css</a:t>
            </a:r>
            <a:r>
              <a:rPr lang="pt-BR" dirty="0"/>
              <a:t>, JS, </a:t>
            </a:r>
            <a:r>
              <a:rPr lang="pt-BR" dirty="0" err="1"/>
              <a:t>img</a:t>
            </a:r>
            <a:r>
              <a:rPr lang="pt-BR" dirty="0"/>
              <a:t> no arquivo publico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2B8E2A-D4BC-6847-8F67-B02F8B064FF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498" y="2538936"/>
            <a:ext cx="6139069" cy="593840"/>
          </a:xfrm>
        </p:spPr>
        <p:txBody>
          <a:bodyPr/>
          <a:lstStyle/>
          <a:p>
            <a:r>
              <a:rPr lang="pt-BR" dirty="0"/>
              <a:t>Código básico: Exemplo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9F4B5A0-1E15-184F-808F-1EE527831945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979498" y="3150483"/>
            <a:ext cx="6139068" cy="702959"/>
          </a:xfrm>
        </p:spPr>
        <p:txBody>
          <a:bodyPr/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express</a:t>
            </a:r>
            <a:r>
              <a:rPr lang="pt-BR" dirty="0"/>
              <a:t> = </a:t>
            </a:r>
            <a:r>
              <a:rPr lang="pt-BR" dirty="0" err="1"/>
              <a:t>require</a:t>
            </a:r>
            <a:r>
              <a:rPr lang="pt-BR" dirty="0"/>
              <a:t>("</a:t>
            </a:r>
            <a:r>
              <a:rPr lang="pt-BR" dirty="0" err="1"/>
              <a:t>express</a:t>
            </a:r>
            <a:r>
              <a:rPr lang="pt-BR" dirty="0"/>
              <a:t>");</a:t>
            </a:r>
          </a:p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app</a:t>
            </a:r>
            <a:r>
              <a:rPr lang="pt-BR" dirty="0"/>
              <a:t> = </a:t>
            </a:r>
            <a:r>
              <a:rPr lang="pt-BR" dirty="0" err="1"/>
              <a:t>express</a:t>
            </a:r>
            <a:r>
              <a:rPr lang="pt-BR" dirty="0"/>
              <a:t>();</a:t>
            </a:r>
          </a:p>
          <a:p>
            <a:br>
              <a:rPr lang="pt-BR" dirty="0"/>
            </a:br>
            <a:r>
              <a:rPr lang="pt-BR" dirty="0" err="1"/>
              <a:t>app.set</a:t>
            </a:r>
            <a:r>
              <a:rPr lang="pt-BR" dirty="0"/>
              <a:t>("</a:t>
            </a:r>
            <a:r>
              <a:rPr lang="pt-BR" dirty="0" err="1"/>
              <a:t>view</a:t>
            </a:r>
            <a:r>
              <a:rPr lang="pt-BR" dirty="0"/>
              <a:t> engine", "</a:t>
            </a:r>
            <a:r>
              <a:rPr lang="pt-BR" dirty="0" err="1"/>
              <a:t>ejs</a:t>
            </a:r>
            <a:r>
              <a:rPr lang="pt-BR" dirty="0"/>
              <a:t>");</a:t>
            </a:r>
          </a:p>
          <a:p>
            <a:br>
              <a:rPr lang="pt-BR" dirty="0"/>
            </a:br>
            <a:r>
              <a:rPr lang="pt-BR" dirty="0" err="1"/>
              <a:t>app.use</a:t>
            </a:r>
            <a:r>
              <a:rPr lang="pt-BR" dirty="0"/>
              <a:t>(</a:t>
            </a:r>
            <a:r>
              <a:rPr lang="pt-BR" dirty="0" err="1"/>
              <a:t>express.static</a:t>
            </a:r>
            <a:r>
              <a:rPr lang="pt-BR" dirty="0"/>
              <a:t>("</a:t>
            </a:r>
            <a:r>
              <a:rPr lang="pt-BR" dirty="0" err="1"/>
              <a:t>public</a:t>
            </a:r>
            <a:r>
              <a:rPr lang="pt-BR" dirty="0"/>
              <a:t>"));</a:t>
            </a:r>
          </a:p>
          <a:p>
            <a:br>
              <a:rPr lang="pt-BR" dirty="0"/>
            </a:br>
            <a:r>
              <a:rPr lang="pt-BR" dirty="0" err="1"/>
              <a:t>app.use</a:t>
            </a:r>
            <a:r>
              <a:rPr lang="pt-BR" dirty="0"/>
              <a:t>("/</a:t>
            </a:r>
            <a:r>
              <a:rPr lang="pt-BR" dirty="0" err="1"/>
              <a:t>css</a:t>
            </a:r>
            <a:r>
              <a:rPr lang="pt-BR" dirty="0"/>
              <a:t>", </a:t>
            </a:r>
            <a:r>
              <a:rPr lang="pt-BR" dirty="0" err="1"/>
              <a:t>express.static</a:t>
            </a:r>
            <a:r>
              <a:rPr lang="pt-BR" dirty="0"/>
              <a:t>("./</a:t>
            </a:r>
            <a:r>
              <a:rPr lang="pt-BR" dirty="0" err="1"/>
              <a:t>node_modules</a:t>
            </a:r>
            <a:r>
              <a:rPr lang="pt-BR" dirty="0"/>
              <a:t>/</a:t>
            </a:r>
            <a:r>
              <a:rPr lang="pt-BR" dirty="0" err="1"/>
              <a:t>bootstrap</a:t>
            </a:r>
            <a:r>
              <a:rPr lang="pt-BR" dirty="0"/>
              <a:t>/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"));</a:t>
            </a:r>
          </a:p>
          <a:p>
            <a:r>
              <a:rPr lang="pt-BR" dirty="0" err="1"/>
              <a:t>app.use</a:t>
            </a:r>
            <a:r>
              <a:rPr lang="pt-BR" dirty="0"/>
              <a:t>("/</a:t>
            </a:r>
            <a:r>
              <a:rPr lang="pt-BR" dirty="0" err="1"/>
              <a:t>js</a:t>
            </a:r>
            <a:r>
              <a:rPr lang="pt-BR" dirty="0"/>
              <a:t>", </a:t>
            </a:r>
            <a:r>
              <a:rPr lang="pt-BR" dirty="0" err="1"/>
              <a:t>express.static</a:t>
            </a:r>
            <a:r>
              <a:rPr lang="pt-BR" dirty="0"/>
              <a:t>("./</a:t>
            </a:r>
            <a:r>
              <a:rPr lang="pt-BR" dirty="0" err="1"/>
              <a:t>node_modules</a:t>
            </a:r>
            <a:r>
              <a:rPr lang="pt-BR" dirty="0"/>
              <a:t>/</a:t>
            </a:r>
            <a:r>
              <a:rPr lang="pt-BR" dirty="0" err="1"/>
              <a:t>bootstrap</a:t>
            </a:r>
            <a:r>
              <a:rPr lang="pt-BR" dirty="0"/>
              <a:t>/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js</a:t>
            </a:r>
            <a:r>
              <a:rPr lang="pt-BR" dirty="0"/>
              <a:t>"));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56C54BD-04BA-D543-B996-4CF4F39146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EB6D717-E1F3-A146-9E7C-2D5F91412B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0C590-F66B-CD4F-954A-6A503571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634108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7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Aula de Scripts – Node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Partials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4437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com </a:t>
            </a:r>
            <a:r>
              <a:rPr lang="pt-BR" dirty="0" err="1"/>
              <a:t>partials</a:t>
            </a:r>
            <a:r>
              <a:rPr lang="pt-BR" dirty="0"/>
              <a:t> (fragmentos)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B2A3F2-2B07-4931-B9F8-DE32E69593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o diretório </a:t>
            </a:r>
            <a:r>
              <a:rPr lang="pt-BR" b="1" dirty="0" err="1"/>
              <a:t>partials</a:t>
            </a:r>
            <a:r>
              <a:rPr lang="pt-BR" dirty="0"/>
              <a:t> dentro do diretório </a:t>
            </a:r>
            <a:r>
              <a:rPr lang="pt-BR" b="1" dirty="0" err="1"/>
              <a:t>views</a:t>
            </a:r>
            <a:r>
              <a:rPr lang="pt-BR" b="1" dirty="0"/>
              <a:t> </a:t>
            </a:r>
            <a:r>
              <a:rPr lang="pt-BR" dirty="0"/>
              <a:t>e em seguida os arquivos </a:t>
            </a:r>
            <a:r>
              <a:rPr lang="pt-BR" dirty="0" err="1"/>
              <a:t>footer.ejs</a:t>
            </a:r>
            <a:r>
              <a:rPr lang="pt-BR" dirty="0"/>
              <a:t>, </a:t>
            </a:r>
            <a:r>
              <a:rPr lang="pt-BR" dirty="0" err="1"/>
              <a:t>header.ejs</a:t>
            </a:r>
            <a:r>
              <a:rPr lang="pt-BR" dirty="0"/>
              <a:t> e </a:t>
            </a:r>
            <a:r>
              <a:rPr lang="pt-BR" dirty="0" err="1"/>
              <a:t>navbar.ejs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FA9CEA-D13C-406F-8EE5-7E030DEB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588468"/>
            <a:ext cx="35718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34169"/>
      </p:ext>
    </p:extLst>
  </p:cSld>
  <p:clrMapOvr>
    <a:masterClrMapping/>
  </p:clrMapOvr>
  <p:transition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com </a:t>
            </a:r>
            <a:r>
              <a:rPr lang="pt-BR" dirty="0" err="1"/>
              <a:t>partials</a:t>
            </a:r>
            <a:r>
              <a:rPr lang="pt-BR" dirty="0"/>
              <a:t> (fragmentos)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B2A3F2-2B07-4931-B9F8-DE32E69593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header.ejs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E0FEF4-AEDE-4A1A-BB01-19D474E2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63" y="2501966"/>
            <a:ext cx="9837953" cy="39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989"/>
      </p:ext>
    </p:extLst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com </a:t>
            </a:r>
            <a:r>
              <a:rPr lang="pt-BR" dirty="0" err="1"/>
              <a:t>partials</a:t>
            </a:r>
            <a:r>
              <a:rPr lang="pt-BR" dirty="0"/>
              <a:t> (fragmentos)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B2A3F2-2B07-4931-B9F8-DE32E69593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navbar.ejs</a:t>
            </a: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394CEF-2201-44DD-9037-C13FE146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03" y="2921078"/>
            <a:ext cx="6916994" cy="25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25546"/>
      </p:ext>
    </p:extLst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com </a:t>
            </a:r>
            <a:r>
              <a:rPr lang="pt-BR" dirty="0" err="1"/>
              <a:t>partials</a:t>
            </a:r>
            <a:r>
              <a:rPr lang="pt-BR" dirty="0"/>
              <a:t> (fragmentos)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B2A3F2-2B07-4931-B9F8-DE32E69593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footer.ejs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7D0524-E8CE-4CDF-BEEF-7B324B6E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13" y="2765454"/>
            <a:ext cx="10303574" cy="31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0878"/>
      </p:ext>
    </p:extLst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</a:t>
            </a:r>
            <a:r>
              <a:rPr lang="pt-BR" dirty="0" err="1"/>
              <a:t>frmCadastro.ejs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577A0C-651B-44F4-9C15-89ADE82F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46" y="1772816"/>
            <a:ext cx="8697842" cy="48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7548"/>
      </p:ext>
    </p:extLst>
  </p:cSld>
  <p:clrMapOvr>
    <a:masterClrMapping/>
  </p:clrMapOvr>
  <p:transition>
    <p:blinds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</a:t>
            </a:r>
            <a:r>
              <a:rPr lang="pt-BR" dirty="0" err="1"/>
              <a:t>frmCadastro.ejs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1374A7-515F-4861-8977-6152789E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346156"/>
            <a:ext cx="10477500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2265"/>
      </p:ext>
    </p:extLst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Chama-se </a:t>
            </a:r>
            <a:r>
              <a:rPr lang="pt-BR" sz="2700" dirty="0" err="1"/>
              <a:t>Embedded</a:t>
            </a:r>
            <a:r>
              <a:rPr lang="pt-BR" sz="2700" dirty="0"/>
              <a:t> </a:t>
            </a:r>
            <a:r>
              <a:rPr lang="pt-BR" sz="2700" dirty="0" err="1"/>
              <a:t>JavaScript</a:t>
            </a:r>
            <a:r>
              <a:rPr lang="pt-BR" sz="2700" dirty="0"/>
              <a:t> </a:t>
            </a:r>
            <a:r>
              <a:rPr lang="pt-BR" sz="2700" dirty="0" err="1"/>
              <a:t>templating</a:t>
            </a:r>
            <a:r>
              <a:rPr lang="pt-BR" sz="2700" dirty="0"/>
              <a:t> (EJS) e é uma linguagem de modelagem simples que permite gerar marcação HTML com </a:t>
            </a:r>
            <a:r>
              <a:rPr lang="pt-BR" sz="2700" dirty="0" err="1"/>
              <a:t>JavaScript</a:t>
            </a:r>
            <a:r>
              <a:rPr lang="pt-BR" sz="2700" dirty="0"/>
              <a:t> simples. Como principais características, destaque para: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700" dirty="0"/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400" dirty="0"/>
              <a:t>Uso de </a:t>
            </a:r>
            <a:r>
              <a:rPr lang="pt-BR" sz="2400" dirty="0" err="1"/>
              <a:t>JavaScript</a:t>
            </a:r>
            <a:endParaRPr lang="pt-BR" sz="2400" dirty="0"/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400" dirty="0"/>
              <a:t>Simples para desenvolver aplicações/serviços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400" dirty="0"/>
              <a:t>Muito fácil de fazer </a:t>
            </a:r>
            <a:r>
              <a:rPr lang="pt-BR" sz="2400" dirty="0" err="1"/>
              <a:t>debugging</a:t>
            </a:r>
            <a:endParaRPr lang="pt-BR" sz="2400" dirty="0"/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400" dirty="0"/>
              <a:t>Sintaxe simples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pt-BR" sz="2400" dirty="0"/>
              <a:t>Enorme comunidade que ajudam no desenvolvimento e utilização do EJS</a:t>
            </a:r>
            <a:endParaRPr lang="pt-BR" sz="29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engine</a:t>
            </a:r>
            <a:r>
              <a:rPr lang="pt-BR" dirty="0"/>
              <a:t> EJS?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23D1B7-9057-4E07-BB08-572DCBC43426}"/>
              </a:ext>
            </a:extLst>
          </p:cNvPr>
          <p:cNvSpPr txBox="1"/>
          <p:nvPr/>
        </p:nvSpPr>
        <p:spPr>
          <a:xfrm>
            <a:off x="2783632" y="60610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Saiba mais em: https://ejs.co/</a:t>
            </a:r>
          </a:p>
        </p:txBody>
      </p:sp>
    </p:spTree>
    <p:extLst>
      <p:ext uri="{BB962C8B-B14F-4D97-AF65-F5344CB8AC3E}">
        <p14:creationId xmlns:p14="http://schemas.microsoft.com/office/powerpoint/2010/main" val="955786724"/>
      </p:ext>
    </p:extLst>
  </p:cSld>
  <p:clrMapOvr>
    <a:masterClrMapping/>
  </p:clrMapOvr>
  <p:transition>
    <p:blind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</a:t>
            </a:r>
            <a:r>
              <a:rPr lang="pt-BR" dirty="0" err="1"/>
              <a:t>index.ejs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54FBDB-C857-47D9-8874-AC66B3F5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04" y="1772816"/>
            <a:ext cx="89916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09635"/>
      </p:ext>
    </p:extLst>
  </p:cSld>
  <p:clrMapOvr>
    <a:masterClrMapping/>
  </p:clrMapOvr>
  <p:transition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rotas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FDE939-7514-4DC4-856E-870D5385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34" y="2014089"/>
            <a:ext cx="7547333" cy="4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30102"/>
      </p:ext>
    </p:extLst>
  </p:cSld>
  <p:clrMapOvr>
    <a:masterClrMapping/>
  </p:clrMapOvr>
  <p:transition>
    <p:blinds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E745D-BE39-2F4F-A8A3-BC0BC212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Inicie o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B24B4D-D571-EF41-BACE-7471D5B2F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Quebre o </a:t>
            </a:r>
            <a:r>
              <a:rPr lang="pt-BR" dirty="0" err="1"/>
              <a:t>html</a:t>
            </a:r>
            <a:r>
              <a:rPr lang="pt-BR" dirty="0"/>
              <a:t> em </a:t>
            </a:r>
            <a:r>
              <a:rPr lang="pt-BR" dirty="0" err="1"/>
              <a:t>partials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E69AB0-B1F6-9D4F-811D-E372CDA1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Em /</a:t>
            </a:r>
            <a:r>
              <a:rPr lang="pt-BR" dirty="0" err="1"/>
              <a:t>views</a:t>
            </a:r>
            <a:r>
              <a:rPr lang="pt-BR" dirty="0"/>
              <a:t>/</a:t>
            </a:r>
            <a:r>
              <a:rPr lang="pt-BR" dirty="0" err="1"/>
              <a:t>partials</a:t>
            </a:r>
            <a:r>
              <a:rPr lang="pt-BR" dirty="0"/>
              <a:t>, coloque os código reutilizáveis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56C54BD-04BA-D543-B996-4CF4F39146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EB6D717-E1F3-A146-9E7C-2D5F91412B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C0C590-F66B-CD4F-954A-6A503571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0" y="1634108"/>
            <a:ext cx="4445000" cy="4445000"/>
          </a:xfrm>
          <a:prstGeom prst="rect">
            <a:avLst/>
          </a:pr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884149A-FBEA-294C-8CBB-8DAF0A5EA44A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952500" y="3168401"/>
            <a:ext cx="6139068" cy="702959"/>
          </a:xfrm>
        </p:spPr>
        <p:txBody>
          <a:bodyPr/>
          <a:lstStyle/>
          <a:p>
            <a:r>
              <a:rPr lang="pt-BR" sz="1050" dirty="0" err="1"/>
              <a:t>const</a:t>
            </a:r>
            <a:r>
              <a:rPr lang="pt-BR" sz="1050" dirty="0"/>
              <a:t> </a:t>
            </a:r>
            <a:r>
              <a:rPr lang="pt-BR" sz="1050" dirty="0" err="1"/>
              <a:t>express</a:t>
            </a:r>
            <a:r>
              <a:rPr lang="pt-BR" sz="1050" dirty="0"/>
              <a:t> = </a:t>
            </a:r>
            <a:r>
              <a:rPr lang="pt-BR" sz="1050" dirty="0" err="1"/>
              <a:t>require</a:t>
            </a:r>
            <a:r>
              <a:rPr lang="pt-BR" sz="1050" dirty="0"/>
              <a:t>("</a:t>
            </a:r>
            <a:r>
              <a:rPr lang="pt-BR" sz="1050" dirty="0" err="1"/>
              <a:t>express</a:t>
            </a:r>
            <a:r>
              <a:rPr lang="pt-BR" sz="1050" dirty="0"/>
              <a:t>");</a:t>
            </a:r>
          </a:p>
          <a:p>
            <a:r>
              <a:rPr lang="pt-BR" sz="1050" dirty="0" err="1"/>
              <a:t>const</a:t>
            </a:r>
            <a:r>
              <a:rPr lang="pt-BR" sz="1050" dirty="0"/>
              <a:t> </a:t>
            </a:r>
            <a:r>
              <a:rPr lang="pt-BR" sz="1050" dirty="0" err="1"/>
              <a:t>router</a:t>
            </a:r>
            <a:r>
              <a:rPr lang="pt-BR" sz="1050" dirty="0"/>
              <a:t> = </a:t>
            </a:r>
            <a:r>
              <a:rPr lang="pt-BR" sz="1050" dirty="0" err="1"/>
              <a:t>express.Router</a:t>
            </a:r>
            <a:r>
              <a:rPr lang="pt-BR" sz="1050" dirty="0"/>
              <a:t>();</a:t>
            </a:r>
          </a:p>
          <a:p>
            <a:br>
              <a:rPr lang="pt-BR" sz="1050" dirty="0"/>
            </a:br>
            <a:r>
              <a:rPr lang="pt-BR" sz="1050" dirty="0" err="1"/>
              <a:t>router.get</a:t>
            </a:r>
            <a:r>
              <a:rPr lang="pt-BR" sz="1050" dirty="0"/>
              <a:t>("/", (</a:t>
            </a:r>
            <a:r>
              <a:rPr lang="pt-BR" sz="1050" dirty="0" err="1"/>
              <a:t>req</a:t>
            </a:r>
            <a:r>
              <a:rPr lang="pt-BR" sz="1050" dirty="0"/>
              <a:t>, res) =&gt; {</a:t>
            </a:r>
          </a:p>
          <a:p>
            <a:r>
              <a:rPr lang="pt-BR" sz="1050" dirty="0" err="1"/>
              <a:t>res.render</a:t>
            </a:r>
            <a:r>
              <a:rPr lang="pt-BR" sz="1050" dirty="0"/>
              <a:t>("</a:t>
            </a:r>
            <a:r>
              <a:rPr lang="pt-BR" sz="1050" dirty="0" err="1"/>
              <a:t>frmCadastro.ejs</a:t>
            </a:r>
            <a:r>
              <a:rPr lang="pt-BR" sz="1050" dirty="0"/>
              <a:t>");</a:t>
            </a:r>
          </a:p>
          <a:p>
            <a:r>
              <a:rPr lang="pt-BR" sz="1050" dirty="0"/>
              <a:t>});</a:t>
            </a:r>
          </a:p>
          <a:p>
            <a:br>
              <a:rPr lang="pt-BR" sz="1050" dirty="0"/>
            </a:br>
            <a:r>
              <a:rPr lang="pt-BR" sz="1050" dirty="0" err="1"/>
              <a:t>router.post</a:t>
            </a:r>
            <a:r>
              <a:rPr lang="pt-BR" sz="1050" dirty="0"/>
              <a:t>("/salvar", (</a:t>
            </a:r>
            <a:r>
              <a:rPr lang="pt-BR" sz="1050" dirty="0" err="1"/>
              <a:t>req</a:t>
            </a:r>
            <a:r>
              <a:rPr lang="pt-BR" sz="1050" dirty="0"/>
              <a:t>, res) =&gt; {</a:t>
            </a:r>
          </a:p>
          <a:p>
            <a:r>
              <a:rPr lang="pt-BR" sz="1050" dirty="0"/>
              <a:t>	</a:t>
            </a:r>
            <a:r>
              <a:rPr lang="pt-BR" sz="1050" dirty="0" err="1"/>
              <a:t>const</a:t>
            </a:r>
            <a:r>
              <a:rPr lang="pt-BR" sz="1050" dirty="0"/>
              <a:t> { titulo, </a:t>
            </a:r>
            <a:r>
              <a:rPr lang="pt-BR" sz="1050" dirty="0" err="1"/>
              <a:t>descricao</a:t>
            </a:r>
            <a:r>
              <a:rPr lang="pt-BR" sz="1050" dirty="0"/>
              <a:t> } = </a:t>
            </a:r>
            <a:r>
              <a:rPr lang="pt-BR" sz="1050" dirty="0" err="1"/>
              <a:t>req.body</a:t>
            </a:r>
            <a:r>
              <a:rPr lang="pt-BR" sz="1050" dirty="0"/>
              <a:t>;</a:t>
            </a:r>
          </a:p>
          <a:p>
            <a:br>
              <a:rPr lang="pt-BR" sz="1050" dirty="0"/>
            </a:br>
            <a:r>
              <a:rPr lang="pt-BR" sz="1050" dirty="0"/>
              <a:t>	</a:t>
            </a:r>
            <a:r>
              <a:rPr lang="pt-BR" sz="1050" dirty="0" err="1"/>
              <a:t>responseMessage</a:t>
            </a:r>
            <a:r>
              <a:rPr lang="pt-BR" sz="1050" dirty="0"/>
              <a:t> = `Obrigado pela mensagem.\</a:t>
            </a:r>
            <a:r>
              <a:rPr lang="pt-BR" sz="1050" dirty="0" err="1"/>
              <a:t>n</a:t>
            </a:r>
            <a:r>
              <a:rPr lang="pt-BR" sz="1050" dirty="0"/>
              <a:t>\</a:t>
            </a:r>
            <a:r>
              <a:rPr lang="pt-BR" sz="1050" dirty="0" err="1"/>
              <a:t>nTitulo</a:t>
            </a:r>
            <a:r>
              <a:rPr lang="pt-BR" sz="1050" dirty="0"/>
              <a:t>: 	${titulo}\</a:t>
            </a:r>
            <a:r>
              <a:rPr lang="pt-BR" sz="1050" dirty="0" err="1"/>
              <a:t>nDescrição</a:t>
            </a:r>
            <a:r>
              <a:rPr lang="pt-BR" sz="1050" dirty="0"/>
              <a:t>: ${</a:t>
            </a:r>
            <a:r>
              <a:rPr lang="pt-BR" sz="1050" dirty="0" err="1"/>
              <a:t>descricao</a:t>
            </a:r>
            <a:r>
              <a:rPr lang="pt-BR" sz="1050" dirty="0"/>
              <a:t>}`;</a:t>
            </a:r>
          </a:p>
          <a:p>
            <a:r>
              <a:rPr lang="pt-BR" sz="1050" dirty="0"/>
              <a:t>	</a:t>
            </a:r>
            <a:r>
              <a:rPr lang="pt-BR" sz="1050" dirty="0" err="1"/>
              <a:t>res.json</a:t>
            </a:r>
            <a:r>
              <a:rPr lang="pt-BR" sz="1050" dirty="0"/>
              <a:t>({ </a:t>
            </a:r>
            <a:r>
              <a:rPr lang="pt-BR" sz="1050" dirty="0" err="1"/>
              <a:t>message</a:t>
            </a:r>
            <a:r>
              <a:rPr lang="pt-BR" sz="1050" dirty="0"/>
              <a:t>: </a:t>
            </a:r>
            <a:r>
              <a:rPr lang="pt-BR" sz="1050" dirty="0" err="1"/>
              <a:t>responseMessage</a:t>
            </a:r>
            <a:r>
              <a:rPr lang="pt-BR" sz="1050" dirty="0"/>
              <a:t> });</a:t>
            </a:r>
          </a:p>
          <a:p>
            <a:r>
              <a:rPr lang="pt-BR" sz="1050" dirty="0"/>
              <a:t>});</a:t>
            </a:r>
          </a:p>
          <a:p>
            <a:br>
              <a:rPr lang="pt-BR" sz="1050" dirty="0"/>
            </a:br>
            <a:r>
              <a:rPr lang="pt-BR" sz="1050" dirty="0" err="1"/>
              <a:t>module.exports</a:t>
            </a:r>
            <a:r>
              <a:rPr lang="pt-BR" sz="1050" dirty="0"/>
              <a:t> = </a:t>
            </a:r>
            <a:r>
              <a:rPr lang="pt-BR" sz="1050" dirty="0" err="1"/>
              <a:t>router</a:t>
            </a:r>
            <a:r>
              <a:rPr lang="pt-BR" sz="1050" dirty="0"/>
              <a:t>;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C0798C5-6913-F04B-B663-E9F6222B0DA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52500" y="2556854"/>
            <a:ext cx="6139069" cy="593840"/>
          </a:xfrm>
        </p:spPr>
        <p:txBody>
          <a:bodyPr/>
          <a:lstStyle/>
          <a:p>
            <a:r>
              <a:rPr lang="pt-BR" dirty="0"/>
              <a:t>Quebre as rotas em arquivos separados, em /</a:t>
            </a:r>
            <a:r>
              <a:rPr lang="pt-BR" dirty="0" err="1"/>
              <a:t>routes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prstGeom prst="roundRect">
            <a:avLst>
              <a:gd name="adj" fmla="val 21667"/>
            </a:avLst>
          </a:prstGeom>
        </p:spPr>
        <p:txBody>
          <a:bodyPr/>
          <a:lstStyle/>
          <a:p>
            <a:r>
              <a:rPr lang="pt-BR"/>
              <a:t>Referências Bibliográficas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>
                <a:hlinkClick r:id="rId2"/>
              </a:rPr>
              <a:t>https://medium.com/@pedrompinto/tutorial-node-js-como-usar-o-engine-ejs-12bcc688ebab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>
                <a:hlinkClick r:id="rId3"/>
              </a:rPr>
              <a:t>https://nodejs.org/en/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>
                <a:hlinkClick r:id="rId4"/>
              </a:rPr>
              <a:t>https://ejs.co/</a:t>
            </a:r>
            <a:endParaRPr lang="pt-BR" sz="2200" dirty="0"/>
          </a:p>
          <a:p>
            <a:endParaRPr lang="pt-BR" sz="2200" dirty="0"/>
          </a:p>
          <a:p>
            <a:r>
              <a:rPr lang="pt-BR" sz="2200" dirty="0">
                <a:hlinkClick r:id="rId5"/>
              </a:rPr>
              <a:t>https://expressjs.com/pt-br/guide/</a:t>
            </a:r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557783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711200" y="1844675"/>
            <a:ext cx="9745980" cy="43021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700" dirty="0"/>
              <a:t>Adicione a pasta do projeto no </a:t>
            </a:r>
            <a:r>
              <a:rPr lang="pt-BR" sz="2700" dirty="0" err="1"/>
              <a:t>VsCode</a:t>
            </a:r>
            <a:r>
              <a:rPr lang="pt-BR" sz="2700" dirty="0"/>
              <a:t> e em seguida abra o Terminal. </a:t>
            </a:r>
            <a:endParaRPr lang="pt-BR" sz="2800" dirty="0"/>
          </a:p>
          <a:p>
            <a:pPr marL="567055" indent="-457200"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pt-BR" sz="3200" dirty="0"/>
          </a:p>
          <a:p>
            <a:pPr algn="just" eaLnBrk="1" hangingPunct="1">
              <a:defRPr/>
            </a:pPr>
            <a:endParaRPr lang="pt-BR" sz="3200" dirty="0"/>
          </a:p>
        </p:txBody>
      </p:sp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 Projeto Node.js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23CF534-250C-4E82-9B57-5C41C89B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90" y="5157192"/>
            <a:ext cx="6262821" cy="16227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43F675-9355-43B5-854B-072504D6D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337" y="2480796"/>
            <a:ext cx="4325911" cy="2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24838"/>
      </p:ext>
    </p:extLst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Express e EJS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F2386F-67FD-4478-821B-733B88C4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99" y="2325734"/>
            <a:ext cx="8759202" cy="7823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F5B9F3E-536A-4DAD-941E-39B869037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3717032"/>
            <a:ext cx="4201657" cy="5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47656"/>
      </p:ext>
    </p:extLst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e exibindo HTML com EJS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ED09C82-2EA0-482D-AF53-974F50A58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a pasta </a:t>
            </a:r>
            <a:r>
              <a:rPr lang="pt-BR" dirty="0" err="1"/>
              <a:t>views</a:t>
            </a:r>
            <a:r>
              <a:rPr lang="pt-BR" dirty="0"/>
              <a:t> e o arquivo </a:t>
            </a:r>
            <a:r>
              <a:rPr lang="pt-BR" dirty="0" err="1"/>
              <a:t>index.ejs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3B3607-0845-4244-B976-BFD7B225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509" y="2383228"/>
            <a:ext cx="5122983" cy="363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6522"/>
      </p:ext>
    </p:extLst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index.ejs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35B4CC-C85C-468B-A70E-B681063A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2" y="1926745"/>
            <a:ext cx="10738076" cy="43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2895"/>
      </p:ext>
    </p:extLst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5" descr="data:image/jpeg;base64,/9j/4AAQSkZJRgABAQAAAQABAAD/2wCEAAkGBxMSEhUUEhQWFhUWFhcaGRgXGR4fFxkeHhkcHBwfHxocJSglIBorIRwaLTIlKSkrLi8uISUzODMtNzQvLisBCgoKDg0OGBAQGy0mICU0NzU3LDc3LS01LDcrNCwtLzcwNywyNzQsLCwsLCwsLDgsKzQsLCwsLSwxNyw3LCwsLP/AABEIAF0AZgMBIgACEQEDEQH/xAAcAAABBAMBAAAAAAAAAAAAAAAFAAMGBwECBAj/xAA3EAACAQIEAwYEBQIHAAAAAAABAhEAAwQSITEFE0EGIlFhcYEHMpGxI0JSYqHR8BQVM3KS4eL/xAAaAQABBQEAAAAAAAAAAAAAAAAAAQIDBAUG/8QALREAAQMDAwEGBgMAAAAAAAAAAQACAwQRMRIhQVEFEyIyYXGBkaGxwfAUFVL/2gAMAwEAAhEDEQA/ALxpUqwTQhZrFavdA3qOcd7Y4fDA5nE+A1Pp4A01zgMp8cb5DZoupLNas4G5AqrsV2+xF0kWLJjKzBn0BCmDBMAkHSPGhmE47j8QqXA6olzPlbzVgoBAEySdPQ1H344Cut7NktdxAVxc5f1D6itgwO1VBcHE1t8w4hIiQMxk9xmI9spHrSbiPE7TENy2yySSy7DzMb6fUUnfjol/rr4kH1CuAVkVVGE7f3rRAxFp0Bggx3SCJBkyCPQiphwTtnYv6SJjpv7rv9Jp7ZWuUEtFNGNRFx1G6lFKm7V5WAKkEHYgyDTgNSKqlSpUqEJVy4/GraUs5AAEknpT1x4BNVV2n4scZfNpXAtW4ZhJm5qJGmoG+vQVHI/SFZpqcyu9BlO8V7S3sW4S1NuwWZTc/M0fNl8Y3I2gGgd2xhsOjC6zrecMrsQHeJglQR8pAEafmJFC8fjBhXe1ZZWALQWXv2WJ7wU7A6dJA0isHCpbXLiLOa6U5hY3e87TCgFSYXKZI61Rc8nK6JtK1gH+TwNife66MR2tbui3bUBCSC+rZjMnSIBHTUUMw/HcQgCrcyqswIECSWO/mTWcRgEIi1zOYoGaywl5MSAwENuOgiaVzgTj80kSCLdu44BGhGYCCR1qOzzyr7XUkYsW2Ta8cxAEc1ojy8/6mnh2jvwQzhpVl7ygkAqAYPjAiteHcG5gJa9atgTo5AfT9rMpA9qMcM4BYLSTzVHzHmEiegCWu6FmJLOQB4UoidyUyaqpQPLf4JrhnaO0VKYhPwy6sQuoaCoAM/lAVNOsEda3PCkugvhmCuuZiVJyk/N6IFzIubTZj0oTxrHhyEQyqFoaAJJ00UaLbAAge8muLB4t7TTbYjafAxqJGxE6waO84O4QKIlutnhd04U17Odsb2Hucu/IJg97QMOhIjY9Hj1B6W1wviKX0DIfIjqD4H+9QQapLE4j/HDuKDecq1244hbKgBQA3UHWFEnXaa6uxPaRsLeFtiGWcsgyCPAHyGo/4+FWYpiDpOFi11EHtMjBZwyB91eFKm7VwMAQZBEg1iriwkC7Z8Q5OGcjcggeO33iqn4phLdrDpd3vCAty00KWIJmZMxrsfYbVYfxGBZbaAgZ2iSJAkqJI8Krzt5nBsh8sgP8gUayupCFhJ8j7CqdQcroOyWXLB1ufkosWJ8yx9yT/wB1IeMWG5t9cOLl9IVbrBCwUr0BUaKNtZNAbDgMpMgBlJiCdCCYB61NG4mL1g4PDPAQi6jBQmYzJV5PTeRMxVZlrWK2q5z2SNcBsM9BuFGOF4tVxFlgAgW6Cx1jV59RAMewo52itLzsMCxWQ3eXUySGBB0kyx16+dBuNYqWcEEsLgIOXVpUBtB4kKQPOpFewD3lwgud02LUXD3ZTUGTOhyqV7u+ulKyxBCrzkNLH42x++qPWky2AjM7E2LhLX4I1YgZgyrM6ADw8eoC8Pwjatrb5fVRbcwZkytp1YCfFQNvCij9oMMUyC6gVl1yyp0EIslToI3GmplaH279u4SljCFzoVBvJAj9OZhknqVjyAqVzmnlZTIpG7uafsuXB8LsFWcjCAgNCkYjukAEswZtAB0jvGBNR3iWJRyuRFVUWO6oXNqSWKjbfTyo1x2xxFxF20wQT3FuKw9T+IzE+tRg+fTed/pvUMhOLLaoI231F+o++E9ZuhTrmymM4UwWWRIo72gwAtol1Ft24fQICpIMMu85oHzMCdTv0qOEVJkxWfA8v8LuKGPfbmmHAHdygRr4n60MOxT64ESMcOdiPdWt2A4jzsKv7ftuKVR/4VXjy3HT/wBGlWo0XAK4mRul7gOq7fihZmyDvB+/p6fzVecewltrCGyFGQyVtgd0OIzNqxBlRuxO8xVw9rsDzcO4/afbz9iAaqPgN/NzMLeVmYLy0RVUeMlnjZZEbgSTHhVmb4vdbPZ0xEYLcsOPQqM2sOWBIAhSikkxBYmN+mh16RRPBYcWCS9pcQHChe45tt3hmCmBuPzR6Vz3ZtM6ApcHysPmQ9d+sHqIH1rmxOLdmLljPl3QI2gLECqYIbjK6J7Hzc+Eo5xvhS2b6clWZjeUKGIyBtCFGU5wQxB73SKBBrjmBzHLHUCTmPp1otgCSLBZXV7eIthG1GYM2YjKRq28vPUCh+Ox91mYM9zdtCxka7ecU51lFS68XBtyd+StsLwss+W662v2nvXNpjKu2x3IimMXYC5WTNkKghmGoMkHbTpW/CMWtm6rsuZBmDCATlKkGJ0B13ozwvhO7HENZtMQEUo2dyegSDMCToCKRo1YSzSugcS91/z1TAx+dVFu89t1Re7AW2Sq6iR+YxoTpqKzhnGIzWcQQlxVdlukbFQWIcjZYB1rb/LsOL/+HVGcqpD3ZOjRqwRiFUA7FvGmziVtqzEC4Ha5ZJkjmW1KkNKkd4ajN94pTtuVACD4Yxvkdf23CE3cM6tkg55gKIJYnaPWf5qU9o8mHwtqzNo5YGV1IvqdyZLbT5RtrQ3A4qw98Nc/DVERLQMMFIAWXOk77/WhPaPiJvXlso2ZEMLrOhI2LawTtMwKfGL7DlMrJXAh8gsGi/xVqfCa0TZZvH+s0qkfYPhnIwiSO8wk1mtKy5A3cSVI3WQQdjVP/EXsu1pubbmIMEGPYn7H1G1XFFM4rDLcUq4BU7g01zQ4WKfDM+F4ew7rzErQeoOoIO4pHzqw+2Xw8dCbmHBZfAfMP6jyO3Sq6vh7ZKup+kH3U6/cVRkpnNxuuupO2YZRaTwn6IoOKqbiXbiZnX9xCs3Qkb+oETQ2P7n+zRbs7xDCBbi4g/MyaZAxKrqRO4kyPcGjd7DcMaeWVlsw+d1CySQREfqAj9tRd3cblS/yhE86WEjqMFQ7bXrIj2P8ii17jaNLmyBeKkc1WIiVK/L6E9dzPhXZc4bhM93I4KLdsFfxIHKJ/F3Ikge9dh/y+2UzGycsFzDO5aVbu/lyaERG5NKGbZSTVLXkExkkKOYHHtaLZVRg4AZXXMrAGdduvnTWMxbXGl42gAABVHgFGwrXjXErBvObIIRjIWNVncQOlDU5l1sqKZOkDVvrsKGQvdsMJ0tfSwjW7zHgZW+LxUaCCf4FTb4X9jWv3Rfuqcimdeprs7D/AAwdyt3EjKu+XqfXzq5cHhEtIERQqgaAVfihEYXLV/aD6p2+zeidVAAANhSrelUt1npUqVKhCxFAuN9k8LiQeZbWfEDWj1KhCqTi/wAIZ/0bnoG1++3tUZxXwtxq/KAR5E16BilFIWgp7ZHt8psvOZ+G+P8A0H1zV0Yb4V4xvmVR/uJP3r0JFKgNA4TnTSOy4/NVFwn4P7c+5p4Lt9BpU94J2QwuGHctifEipBSpVEsAVmlSoQlSpUqEL//Z"/>
          <p:cNvSpPr>
            <a:spLocks noChangeAspect="1" noChangeArrowheads="1"/>
          </p:cNvSpPr>
          <p:nvPr/>
        </p:nvSpPr>
        <p:spPr bwMode="auto">
          <a:xfrm>
            <a:off x="1839913" y="-76200"/>
            <a:ext cx="29686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pt-BR" sz="1745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index.js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68F5B7-E883-4C78-B9EE-3C8965CF7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28800"/>
            <a:ext cx="533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6465"/>
      </p:ext>
    </p:extLst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844</Words>
  <Application>Microsoft Macintosh PowerPoint</Application>
  <PresentationFormat>Widescreen</PresentationFormat>
  <Paragraphs>172</Paragraphs>
  <Slides>43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43</vt:i4>
      </vt:variant>
    </vt:vector>
  </HeadingPairs>
  <TitlesOfParts>
    <vt:vector size="52" baseType="lpstr">
      <vt:lpstr>SimSun</vt:lpstr>
      <vt:lpstr>Arial</vt:lpstr>
      <vt:lpstr>Calibri</vt:lpstr>
      <vt:lpstr>Calibri Light</vt:lpstr>
      <vt:lpstr>MV Boli</vt:lpstr>
      <vt:lpstr>Roboto</vt:lpstr>
      <vt:lpstr>Personalizar design</vt:lpstr>
      <vt:lpstr>Tema do Office</vt:lpstr>
      <vt:lpstr>Drift</vt:lpstr>
      <vt:lpstr>Aula de Scripts</vt:lpstr>
      <vt:lpstr>Inicie o Node</vt:lpstr>
      <vt:lpstr>Aula de Scripts – Node </vt:lpstr>
      <vt:lpstr>O que é o engine EJS?</vt:lpstr>
      <vt:lpstr>Iniciando o Projeto Node.js</vt:lpstr>
      <vt:lpstr>Instalando o Express e EJS</vt:lpstr>
      <vt:lpstr>Configurando e exibindo HTML com EJS</vt:lpstr>
      <vt:lpstr>index.ejs</vt:lpstr>
      <vt:lpstr>index.js</vt:lpstr>
      <vt:lpstr>Inicie o Node</vt:lpstr>
      <vt:lpstr>Aula de Scripts – Node </vt:lpstr>
      <vt:lpstr>Exibindo variáveis no html</vt:lpstr>
      <vt:lpstr>Exibindo variáveis no html</vt:lpstr>
      <vt:lpstr>Estruturas condicionais com EJS</vt:lpstr>
      <vt:lpstr>Estruturas condicionais com EJS</vt:lpstr>
      <vt:lpstr>Estruturas de repetição com EJS</vt:lpstr>
      <vt:lpstr>Estruturas de repetição com EJS</vt:lpstr>
      <vt:lpstr>Estruturas de repetição com EJS</vt:lpstr>
      <vt:lpstr>Aula de Scripts – Node </vt:lpstr>
      <vt:lpstr>Adicionando arquivos estáticos</vt:lpstr>
      <vt:lpstr>Adicionando arquivos estáticos</vt:lpstr>
      <vt:lpstr>Adicionando arquivos estáticos</vt:lpstr>
      <vt:lpstr>Adicionando arquivos estáticos</vt:lpstr>
      <vt:lpstr>Adicionando o Bootstrap</vt:lpstr>
      <vt:lpstr>Adicionando o Bootstrap</vt:lpstr>
      <vt:lpstr>Criando o formulário de cadastro</vt:lpstr>
      <vt:lpstr>Criando o formulário de cadastro</vt:lpstr>
      <vt:lpstr>Criando o formulário de cadastro</vt:lpstr>
      <vt:lpstr>Criando o formulário de cadastro</vt:lpstr>
      <vt:lpstr>Atualizando as Rotas</vt:lpstr>
      <vt:lpstr>Atualizando o css</vt:lpstr>
      <vt:lpstr>Inicie o Node</vt:lpstr>
      <vt:lpstr>Aula de Scripts – Node </vt:lpstr>
      <vt:lpstr>HTML com partials (fragmentos)</vt:lpstr>
      <vt:lpstr>HTML com partials (fragmentos)</vt:lpstr>
      <vt:lpstr>HTML com partials (fragmentos)</vt:lpstr>
      <vt:lpstr>HTML com partials (fragmentos)</vt:lpstr>
      <vt:lpstr>Atualizando frmCadastro.ejs</vt:lpstr>
      <vt:lpstr>Atualizando frmCadastro.ejs</vt:lpstr>
      <vt:lpstr>Atualizando index.ejs</vt:lpstr>
      <vt:lpstr>Atualizando rotas</vt:lpstr>
      <vt:lpstr>Inicie o Node</vt:lpstr>
      <vt:lpstr>Referências Bibliográficas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FRANCISCO ADÃO ELOY JUNIOR</cp:lastModifiedBy>
  <cp:revision>286</cp:revision>
  <dcterms:created xsi:type="dcterms:W3CDTF">2024-10-10T17:56:37Z</dcterms:created>
  <dcterms:modified xsi:type="dcterms:W3CDTF">2024-12-07T15:25:41Z</dcterms:modified>
</cp:coreProperties>
</file>