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  <p:sldMasterId id="2147483661" r:id="rId2"/>
    <p:sldMasterId id="2147483727" r:id="rId3"/>
  </p:sldMasterIdLst>
  <p:notesMasterIdLst>
    <p:notesMasterId r:id="rId25"/>
  </p:notesMasterIdLst>
  <p:sldIdLst>
    <p:sldId id="256" r:id="rId4"/>
    <p:sldId id="574" r:id="rId5"/>
    <p:sldId id="570" r:id="rId6"/>
    <p:sldId id="595" r:id="rId7"/>
    <p:sldId id="599" r:id="rId8"/>
    <p:sldId id="600" r:id="rId9"/>
    <p:sldId id="601" r:id="rId10"/>
    <p:sldId id="598" r:id="rId11"/>
    <p:sldId id="597" r:id="rId12"/>
    <p:sldId id="575" r:id="rId13"/>
    <p:sldId id="586" r:id="rId14"/>
    <p:sldId id="585" r:id="rId15"/>
    <p:sldId id="584" r:id="rId16"/>
    <p:sldId id="571" r:id="rId17"/>
    <p:sldId id="572" r:id="rId18"/>
    <p:sldId id="573" r:id="rId19"/>
    <p:sldId id="582" r:id="rId20"/>
    <p:sldId id="576" r:id="rId21"/>
    <p:sldId id="535" r:id="rId22"/>
    <p:sldId id="567" r:id="rId23"/>
    <p:sldId id="568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ção" id="{4C450057-F124-46D9-A41F-9201611D7200}">
          <p14:sldIdLst>
            <p14:sldId id="256"/>
          </p14:sldIdLst>
        </p14:section>
        <p14:section name="Trabalho 2" id="{2B3E3FB6-021E-9748-B8C5-60F12C0A1C40}">
          <p14:sldIdLst>
            <p14:sldId id="574"/>
            <p14:sldId id="570"/>
          </p14:sldIdLst>
        </p14:section>
        <p14:section name="ES6 e Commonjs" id="{9382A30E-3D32-4C1E-9F5D-C239842C9BA9}">
          <p14:sldIdLst>
            <p14:sldId id="595"/>
            <p14:sldId id="599"/>
            <p14:sldId id="600"/>
            <p14:sldId id="601"/>
            <p14:sldId id="598"/>
            <p14:sldId id="597"/>
          </p14:sldIdLst>
        </p14:section>
        <p14:section name="MVC" id="{72DD3DAE-975E-400D-B95E-43C6D22F8B83}">
          <p14:sldIdLst>
            <p14:sldId id="575"/>
            <p14:sldId id="586"/>
            <p14:sldId id="585"/>
            <p14:sldId id="584"/>
            <p14:sldId id="571"/>
            <p14:sldId id="572"/>
            <p14:sldId id="573"/>
            <p14:sldId id="582"/>
          </p14:sldIdLst>
        </p14:section>
        <p14:section name="BD" id="{D4DE4CD2-5622-40FC-B286-0DDE830653F9}">
          <p14:sldIdLst>
            <p14:sldId id="576"/>
            <p14:sldId id="535"/>
            <p14:sldId id="567"/>
            <p14:sldId id="5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5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FC3F0C-1C4D-08B3-31FC-28407BE40E5C}" v="292" dt="2024-12-13T13:37:11.754"/>
    <p1510:client id="{E5F70400-B3C9-5C06-62DD-DF187537AB98}" v="248" dt="2024-12-13T14:50:53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>
      <p:cViewPr varScale="1">
        <p:scale>
          <a:sx n="115" d="100"/>
          <a:sy n="115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ADÃO ELOY JUNIOR" userId="ec5ac4ec-68f4-48bb-a4f1-9d67ae6bac78" providerId="ADAL" clId="{E0302C9D-DA8E-6141-A045-3E94233F9563}"/>
    <pc:docChg chg="custSel addSld delSld modSld delSection modSection">
      <pc:chgData name="FRANCISCO ADÃO ELOY JUNIOR" userId="ec5ac4ec-68f4-48bb-a4f1-9d67ae6bac78" providerId="ADAL" clId="{E0302C9D-DA8E-6141-A045-3E94233F9563}" dt="2024-12-13T15:13:46.927" v="419" actId="18676"/>
      <pc:docMkLst>
        <pc:docMk/>
      </pc:docMkLst>
      <pc:sldChg chg="del">
        <pc:chgData name="FRANCISCO ADÃO ELOY JUNIOR" userId="ec5ac4ec-68f4-48bb-a4f1-9d67ae6bac78" providerId="ADAL" clId="{E0302C9D-DA8E-6141-A045-3E94233F9563}" dt="2024-12-13T15:13:07.172" v="410" actId="2696"/>
        <pc:sldMkLst>
          <pc:docMk/>
          <pc:sldMk cId="3900050319" sldId="536"/>
        </pc:sldMkLst>
      </pc:sldChg>
      <pc:sldChg chg="del">
        <pc:chgData name="FRANCISCO ADÃO ELOY JUNIOR" userId="ec5ac4ec-68f4-48bb-a4f1-9d67ae6bac78" providerId="ADAL" clId="{E0302C9D-DA8E-6141-A045-3E94233F9563}" dt="2024-12-13T15:13:07.184" v="411" actId="2696"/>
        <pc:sldMkLst>
          <pc:docMk/>
          <pc:sldMk cId="742149116" sldId="549"/>
        </pc:sldMkLst>
      </pc:sldChg>
      <pc:sldChg chg="del">
        <pc:chgData name="FRANCISCO ADÃO ELOY JUNIOR" userId="ec5ac4ec-68f4-48bb-a4f1-9d67ae6bac78" providerId="ADAL" clId="{E0302C9D-DA8E-6141-A045-3E94233F9563}" dt="2024-12-13T15:13:07.199" v="412" actId="2696"/>
        <pc:sldMkLst>
          <pc:docMk/>
          <pc:sldMk cId="4217002198" sldId="550"/>
        </pc:sldMkLst>
      </pc:sldChg>
      <pc:sldChg chg="del">
        <pc:chgData name="FRANCISCO ADÃO ELOY JUNIOR" userId="ec5ac4ec-68f4-48bb-a4f1-9d67ae6bac78" providerId="ADAL" clId="{E0302C9D-DA8E-6141-A045-3E94233F9563}" dt="2024-12-13T15:13:07.210" v="413" actId="2696"/>
        <pc:sldMkLst>
          <pc:docMk/>
          <pc:sldMk cId="4287629525" sldId="551"/>
        </pc:sldMkLst>
      </pc:sldChg>
      <pc:sldChg chg="del">
        <pc:chgData name="FRANCISCO ADÃO ELOY JUNIOR" userId="ec5ac4ec-68f4-48bb-a4f1-9d67ae6bac78" providerId="ADAL" clId="{E0302C9D-DA8E-6141-A045-3E94233F9563}" dt="2024-12-13T15:13:07.222" v="414" actId="2696"/>
        <pc:sldMkLst>
          <pc:docMk/>
          <pc:sldMk cId="1422625164" sldId="552"/>
        </pc:sldMkLst>
      </pc:sldChg>
      <pc:sldChg chg="del">
        <pc:chgData name="FRANCISCO ADÃO ELOY JUNIOR" userId="ec5ac4ec-68f4-48bb-a4f1-9d67ae6bac78" providerId="ADAL" clId="{E0302C9D-DA8E-6141-A045-3E94233F9563}" dt="2024-12-13T15:13:07.234" v="415" actId="2696"/>
        <pc:sldMkLst>
          <pc:docMk/>
          <pc:sldMk cId="1056790110" sldId="554"/>
        </pc:sldMkLst>
      </pc:sldChg>
      <pc:sldChg chg="del">
        <pc:chgData name="FRANCISCO ADÃO ELOY JUNIOR" userId="ec5ac4ec-68f4-48bb-a4f1-9d67ae6bac78" providerId="ADAL" clId="{E0302C9D-DA8E-6141-A045-3E94233F9563}" dt="2024-12-13T15:13:07.246" v="416" actId="2696"/>
        <pc:sldMkLst>
          <pc:docMk/>
          <pc:sldMk cId="4204201580" sldId="555"/>
        </pc:sldMkLst>
      </pc:sldChg>
      <pc:sldChg chg="del">
        <pc:chgData name="FRANCISCO ADÃO ELOY JUNIOR" userId="ec5ac4ec-68f4-48bb-a4f1-9d67ae6bac78" providerId="ADAL" clId="{E0302C9D-DA8E-6141-A045-3E94233F9563}" dt="2024-12-13T15:13:07.265" v="417" actId="2696"/>
        <pc:sldMkLst>
          <pc:docMk/>
          <pc:sldMk cId="2754974631" sldId="556"/>
        </pc:sldMkLst>
      </pc:sldChg>
      <pc:sldChg chg="del">
        <pc:chgData name="FRANCISCO ADÃO ELOY JUNIOR" userId="ec5ac4ec-68f4-48bb-a4f1-9d67ae6bac78" providerId="ADAL" clId="{E0302C9D-DA8E-6141-A045-3E94233F9563}" dt="2024-12-13T15:13:07.341" v="418" actId="2696"/>
        <pc:sldMkLst>
          <pc:docMk/>
          <pc:sldMk cId="2954387366" sldId="558"/>
        </pc:sldMkLst>
      </pc:sldChg>
      <pc:sldChg chg="del">
        <pc:chgData name="FRANCISCO ADÃO ELOY JUNIOR" userId="ec5ac4ec-68f4-48bb-a4f1-9d67ae6bac78" providerId="ADAL" clId="{E0302C9D-DA8E-6141-A045-3E94233F9563}" dt="2024-12-13T15:13:06.970" v="401" actId="2696"/>
        <pc:sldMkLst>
          <pc:docMk/>
          <pc:sldMk cId="2636509406" sldId="559"/>
        </pc:sldMkLst>
      </pc:sldChg>
      <pc:sldChg chg="del">
        <pc:chgData name="FRANCISCO ADÃO ELOY JUNIOR" userId="ec5ac4ec-68f4-48bb-a4f1-9d67ae6bac78" providerId="ADAL" clId="{E0302C9D-DA8E-6141-A045-3E94233F9563}" dt="2024-12-13T15:13:07.004" v="402" actId="2696"/>
        <pc:sldMkLst>
          <pc:docMk/>
          <pc:sldMk cId="3817479041" sldId="560"/>
        </pc:sldMkLst>
      </pc:sldChg>
      <pc:sldChg chg="del">
        <pc:chgData name="FRANCISCO ADÃO ELOY JUNIOR" userId="ec5ac4ec-68f4-48bb-a4f1-9d67ae6bac78" providerId="ADAL" clId="{E0302C9D-DA8E-6141-A045-3E94233F9563}" dt="2024-12-13T15:13:07.016" v="403" actId="2696"/>
        <pc:sldMkLst>
          <pc:docMk/>
          <pc:sldMk cId="1257208945" sldId="561"/>
        </pc:sldMkLst>
      </pc:sldChg>
      <pc:sldChg chg="del">
        <pc:chgData name="FRANCISCO ADÃO ELOY JUNIOR" userId="ec5ac4ec-68f4-48bb-a4f1-9d67ae6bac78" providerId="ADAL" clId="{E0302C9D-DA8E-6141-A045-3E94233F9563}" dt="2024-12-13T15:13:07.047" v="404" actId="2696"/>
        <pc:sldMkLst>
          <pc:docMk/>
          <pc:sldMk cId="3480198616" sldId="562"/>
        </pc:sldMkLst>
      </pc:sldChg>
      <pc:sldChg chg="del">
        <pc:chgData name="FRANCISCO ADÃO ELOY JUNIOR" userId="ec5ac4ec-68f4-48bb-a4f1-9d67ae6bac78" providerId="ADAL" clId="{E0302C9D-DA8E-6141-A045-3E94233F9563}" dt="2024-12-13T15:13:07.089" v="405" actId="2696"/>
        <pc:sldMkLst>
          <pc:docMk/>
          <pc:sldMk cId="2226262898" sldId="563"/>
        </pc:sldMkLst>
      </pc:sldChg>
      <pc:sldChg chg="del">
        <pc:chgData name="FRANCISCO ADÃO ELOY JUNIOR" userId="ec5ac4ec-68f4-48bb-a4f1-9d67ae6bac78" providerId="ADAL" clId="{E0302C9D-DA8E-6141-A045-3E94233F9563}" dt="2024-12-13T15:13:07.102" v="406" actId="2696"/>
        <pc:sldMkLst>
          <pc:docMk/>
          <pc:sldMk cId="2695818986" sldId="564"/>
        </pc:sldMkLst>
      </pc:sldChg>
      <pc:sldChg chg="del">
        <pc:chgData name="FRANCISCO ADÃO ELOY JUNIOR" userId="ec5ac4ec-68f4-48bb-a4f1-9d67ae6bac78" providerId="ADAL" clId="{E0302C9D-DA8E-6141-A045-3E94233F9563}" dt="2024-12-13T15:13:07.110" v="407" actId="2696"/>
        <pc:sldMkLst>
          <pc:docMk/>
          <pc:sldMk cId="2618498809" sldId="565"/>
        </pc:sldMkLst>
      </pc:sldChg>
      <pc:sldChg chg="del">
        <pc:chgData name="FRANCISCO ADÃO ELOY JUNIOR" userId="ec5ac4ec-68f4-48bb-a4f1-9d67ae6bac78" providerId="ADAL" clId="{E0302C9D-DA8E-6141-A045-3E94233F9563}" dt="2024-12-13T15:13:07.132" v="408" actId="2696"/>
        <pc:sldMkLst>
          <pc:docMk/>
          <pc:sldMk cId="3434697252" sldId="566"/>
        </pc:sldMkLst>
      </pc:sldChg>
      <pc:sldChg chg="modSp">
        <pc:chgData name="FRANCISCO ADÃO ELOY JUNIOR" userId="ec5ac4ec-68f4-48bb-a4f1-9d67ae6bac78" providerId="ADAL" clId="{E0302C9D-DA8E-6141-A045-3E94233F9563}" dt="2024-12-13T13:38:58.697" v="345" actId="15"/>
        <pc:sldMkLst>
          <pc:docMk/>
          <pc:sldMk cId="1773514872" sldId="568"/>
        </pc:sldMkLst>
        <pc:spChg chg="mod">
          <ac:chgData name="FRANCISCO ADÃO ELOY JUNIOR" userId="ec5ac4ec-68f4-48bb-a4f1-9d67ae6bac78" providerId="ADAL" clId="{E0302C9D-DA8E-6141-A045-3E94233F9563}" dt="2024-12-13T13:38:58.697" v="345" actId="15"/>
          <ac:spMkLst>
            <pc:docMk/>
            <pc:sldMk cId="1773514872" sldId="568"/>
            <ac:spMk id="4" creationId="{FD92D629-A023-434D-BEE5-36C7DB334D90}"/>
          </ac:spMkLst>
        </pc:spChg>
      </pc:sldChg>
      <pc:sldChg chg="del">
        <pc:chgData name="FRANCISCO ADÃO ELOY JUNIOR" userId="ec5ac4ec-68f4-48bb-a4f1-9d67ae6bac78" providerId="ADAL" clId="{E0302C9D-DA8E-6141-A045-3E94233F9563}" dt="2024-12-13T15:13:07.158" v="409" actId="2696"/>
        <pc:sldMkLst>
          <pc:docMk/>
          <pc:sldMk cId="379068410" sldId="569"/>
        </pc:sldMkLst>
      </pc:sldChg>
      <pc:sldChg chg="modSp add">
        <pc:chgData name="FRANCISCO ADÃO ELOY JUNIOR" userId="ec5ac4ec-68f4-48bb-a4f1-9d67ae6bac78" providerId="ADAL" clId="{E0302C9D-DA8E-6141-A045-3E94233F9563}" dt="2024-12-13T15:12:02.765" v="399" actId="20577"/>
        <pc:sldMkLst>
          <pc:docMk/>
          <pc:sldMk cId="2665202009" sldId="570"/>
        </pc:sldMkLst>
        <pc:spChg chg="mod">
          <ac:chgData name="FRANCISCO ADÃO ELOY JUNIOR" userId="ec5ac4ec-68f4-48bb-a4f1-9d67ae6bac78" providerId="ADAL" clId="{E0302C9D-DA8E-6141-A045-3E94233F9563}" dt="2024-12-13T12:50:52.514" v="32" actId="20577"/>
          <ac:spMkLst>
            <pc:docMk/>
            <pc:sldMk cId="2665202009" sldId="570"/>
            <ac:spMk id="2" creationId="{7B4BE764-2961-A54B-B0CE-267FE55BBA8A}"/>
          </ac:spMkLst>
        </pc:spChg>
        <pc:spChg chg="mod">
          <ac:chgData name="FRANCISCO ADÃO ELOY JUNIOR" userId="ec5ac4ec-68f4-48bb-a4f1-9d67ae6bac78" providerId="ADAL" clId="{E0302C9D-DA8E-6141-A045-3E94233F9563}" dt="2024-12-13T12:51:01.645" v="46" actId="20577"/>
          <ac:spMkLst>
            <pc:docMk/>
            <pc:sldMk cId="2665202009" sldId="570"/>
            <ac:spMk id="3" creationId="{70B61128-E197-204C-BF17-6CA7A185F340}"/>
          </ac:spMkLst>
        </pc:spChg>
        <pc:spChg chg="mod">
          <ac:chgData name="FRANCISCO ADÃO ELOY JUNIOR" userId="ec5ac4ec-68f4-48bb-a4f1-9d67ae6bac78" providerId="ADAL" clId="{E0302C9D-DA8E-6141-A045-3E94233F9563}" dt="2024-12-13T15:11:34.810" v="366" actId="20577"/>
          <ac:spMkLst>
            <pc:docMk/>
            <pc:sldMk cId="2665202009" sldId="570"/>
            <ac:spMk id="4" creationId="{EC5914FC-942F-594F-B47F-E22B998B58E6}"/>
          </ac:spMkLst>
        </pc:spChg>
        <pc:spChg chg="mod">
          <ac:chgData name="FRANCISCO ADÃO ELOY JUNIOR" userId="ec5ac4ec-68f4-48bb-a4f1-9d67ae6bac78" providerId="ADAL" clId="{E0302C9D-DA8E-6141-A045-3E94233F9563}" dt="2024-12-13T12:51:04.425" v="52" actId="20577"/>
          <ac:spMkLst>
            <pc:docMk/>
            <pc:sldMk cId="2665202009" sldId="570"/>
            <ac:spMk id="5" creationId="{697FCCDF-1D2E-5840-AC71-D9DAD404050B}"/>
          </ac:spMkLst>
        </pc:spChg>
        <pc:spChg chg="mod">
          <ac:chgData name="FRANCISCO ADÃO ELOY JUNIOR" userId="ec5ac4ec-68f4-48bb-a4f1-9d67ae6bac78" providerId="ADAL" clId="{E0302C9D-DA8E-6141-A045-3E94233F9563}" dt="2024-12-13T12:59:59.616" v="241" actId="20577"/>
          <ac:spMkLst>
            <pc:docMk/>
            <pc:sldMk cId="2665202009" sldId="570"/>
            <ac:spMk id="6" creationId="{457EB385-8B45-A54D-81A7-C9D04A9BFB5D}"/>
          </ac:spMkLst>
        </pc:spChg>
        <pc:spChg chg="mod">
          <ac:chgData name="FRANCISCO ADÃO ELOY JUNIOR" userId="ec5ac4ec-68f4-48bb-a4f1-9d67ae6bac78" providerId="ADAL" clId="{E0302C9D-DA8E-6141-A045-3E94233F9563}" dt="2024-12-13T12:56:40.077" v="55" actId="20577"/>
          <ac:spMkLst>
            <pc:docMk/>
            <pc:sldMk cId="2665202009" sldId="570"/>
            <ac:spMk id="7" creationId="{4083CDBE-E760-0C49-B753-4C2E071AF0CD}"/>
          </ac:spMkLst>
        </pc:spChg>
        <pc:spChg chg="mod">
          <ac:chgData name="FRANCISCO ADÃO ELOY JUNIOR" userId="ec5ac4ec-68f4-48bb-a4f1-9d67ae6bac78" providerId="ADAL" clId="{E0302C9D-DA8E-6141-A045-3E94233F9563}" dt="2024-12-13T15:12:02.765" v="399" actId="20577"/>
          <ac:spMkLst>
            <pc:docMk/>
            <pc:sldMk cId="2665202009" sldId="570"/>
            <ac:spMk id="8" creationId="{F00D5F7E-1314-B64C-94F8-8B95B3229B10}"/>
          </ac:spMkLst>
        </pc:spChg>
      </pc:sldChg>
      <pc:sldChg chg="addSp delSp add">
        <pc:chgData name="FRANCISCO ADÃO ELOY JUNIOR" userId="ec5ac4ec-68f4-48bb-a4f1-9d67ae6bac78" providerId="ADAL" clId="{E0302C9D-DA8E-6141-A045-3E94233F9563}" dt="2024-12-13T13:14:02.334" v="313"/>
        <pc:sldMkLst>
          <pc:docMk/>
          <pc:sldMk cId="4179798891" sldId="571"/>
        </pc:sldMkLst>
        <pc:spChg chg="del">
          <ac:chgData name="FRANCISCO ADÃO ELOY JUNIOR" userId="ec5ac4ec-68f4-48bb-a4f1-9d67ae6bac78" providerId="ADAL" clId="{E0302C9D-DA8E-6141-A045-3E94233F9563}" dt="2024-12-13T13:14:02.334" v="313"/>
          <ac:spMkLst>
            <pc:docMk/>
            <pc:sldMk cId="4179798891" sldId="571"/>
            <ac:spMk id="2" creationId="{78EFFA3A-DA60-354C-8849-252D0EFDBE6D}"/>
          </ac:spMkLst>
        </pc:spChg>
        <pc:spChg chg="del">
          <ac:chgData name="FRANCISCO ADÃO ELOY JUNIOR" userId="ec5ac4ec-68f4-48bb-a4f1-9d67ae6bac78" providerId="ADAL" clId="{E0302C9D-DA8E-6141-A045-3E94233F9563}" dt="2024-12-13T13:14:02.334" v="313"/>
          <ac:spMkLst>
            <pc:docMk/>
            <pc:sldMk cId="4179798891" sldId="571"/>
            <ac:spMk id="3" creationId="{C6F8460A-3095-BC45-8B4B-C751ACA97C8F}"/>
          </ac:spMkLst>
        </pc:spChg>
        <pc:spChg chg="del">
          <ac:chgData name="FRANCISCO ADÃO ELOY JUNIOR" userId="ec5ac4ec-68f4-48bb-a4f1-9d67ae6bac78" providerId="ADAL" clId="{E0302C9D-DA8E-6141-A045-3E94233F9563}" dt="2024-12-13T13:14:02.334" v="313"/>
          <ac:spMkLst>
            <pc:docMk/>
            <pc:sldMk cId="4179798891" sldId="571"/>
            <ac:spMk id="4" creationId="{981946EF-CB87-664C-9C18-7F1D573CA53B}"/>
          </ac:spMkLst>
        </pc:spChg>
        <pc:spChg chg="del">
          <ac:chgData name="FRANCISCO ADÃO ELOY JUNIOR" userId="ec5ac4ec-68f4-48bb-a4f1-9d67ae6bac78" providerId="ADAL" clId="{E0302C9D-DA8E-6141-A045-3E94233F9563}" dt="2024-12-13T13:14:02.334" v="313"/>
          <ac:spMkLst>
            <pc:docMk/>
            <pc:sldMk cId="4179798891" sldId="571"/>
            <ac:spMk id="5" creationId="{5A1F88B0-CD9A-3143-9FCE-0334369B443F}"/>
          </ac:spMkLst>
        </pc:spChg>
        <pc:spChg chg="del">
          <ac:chgData name="FRANCISCO ADÃO ELOY JUNIOR" userId="ec5ac4ec-68f4-48bb-a4f1-9d67ae6bac78" providerId="ADAL" clId="{E0302C9D-DA8E-6141-A045-3E94233F9563}" dt="2024-12-13T13:14:02.334" v="313"/>
          <ac:spMkLst>
            <pc:docMk/>
            <pc:sldMk cId="4179798891" sldId="571"/>
            <ac:spMk id="6" creationId="{20C0D091-3FD6-E44E-B633-CB732C559CE3}"/>
          </ac:spMkLst>
        </pc:spChg>
        <pc:spChg chg="del">
          <ac:chgData name="FRANCISCO ADÃO ELOY JUNIOR" userId="ec5ac4ec-68f4-48bb-a4f1-9d67ae6bac78" providerId="ADAL" clId="{E0302C9D-DA8E-6141-A045-3E94233F9563}" dt="2024-12-13T13:14:02.334" v="313"/>
          <ac:spMkLst>
            <pc:docMk/>
            <pc:sldMk cId="4179798891" sldId="571"/>
            <ac:spMk id="7" creationId="{68069F74-0F2F-684E-86D3-E1E631B50CF5}"/>
          </ac:spMkLst>
        </pc:spChg>
        <pc:spChg chg="del">
          <ac:chgData name="FRANCISCO ADÃO ELOY JUNIOR" userId="ec5ac4ec-68f4-48bb-a4f1-9d67ae6bac78" providerId="ADAL" clId="{E0302C9D-DA8E-6141-A045-3E94233F9563}" dt="2024-12-13T13:14:02.334" v="313"/>
          <ac:spMkLst>
            <pc:docMk/>
            <pc:sldMk cId="4179798891" sldId="571"/>
            <ac:spMk id="8" creationId="{0FC09D3C-D765-D84D-B7B8-7C72D6DD75F9}"/>
          </ac:spMkLst>
        </pc:spChg>
        <pc:spChg chg="del">
          <ac:chgData name="FRANCISCO ADÃO ELOY JUNIOR" userId="ec5ac4ec-68f4-48bb-a4f1-9d67ae6bac78" providerId="ADAL" clId="{E0302C9D-DA8E-6141-A045-3E94233F9563}" dt="2024-12-13T13:14:02.334" v="313"/>
          <ac:spMkLst>
            <pc:docMk/>
            <pc:sldMk cId="4179798891" sldId="571"/>
            <ac:spMk id="9" creationId="{C69CD908-9FBE-B049-A900-60C88698EB63}"/>
          </ac:spMkLst>
        </pc:spChg>
        <pc:spChg chg="del">
          <ac:chgData name="FRANCISCO ADÃO ELOY JUNIOR" userId="ec5ac4ec-68f4-48bb-a4f1-9d67ae6bac78" providerId="ADAL" clId="{E0302C9D-DA8E-6141-A045-3E94233F9563}" dt="2024-12-13T13:14:02.334" v="313"/>
          <ac:spMkLst>
            <pc:docMk/>
            <pc:sldMk cId="4179798891" sldId="571"/>
            <ac:spMk id="10" creationId="{5ADEE5B3-858C-1F4E-8A7B-BB0197EDBBF1}"/>
          </ac:spMkLst>
        </pc:spChg>
        <pc:picChg chg="add">
          <ac:chgData name="FRANCISCO ADÃO ELOY JUNIOR" userId="ec5ac4ec-68f4-48bb-a4f1-9d67ae6bac78" providerId="ADAL" clId="{E0302C9D-DA8E-6141-A045-3E94233F9563}" dt="2024-12-13T13:13:46.459" v="312"/>
          <ac:picMkLst>
            <pc:docMk/>
            <pc:sldMk cId="4179798891" sldId="571"/>
            <ac:picMk id="11" creationId="{48FC6000-835C-544B-A142-A168005E8EA0}"/>
          </ac:picMkLst>
        </pc:picChg>
      </pc:sldChg>
      <pc:sldChg chg="addSp delSp add">
        <pc:chgData name="FRANCISCO ADÃO ELOY JUNIOR" userId="ec5ac4ec-68f4-48bb-a4f1-9d67ae6bac78" providerId="ADAL" clId="{E0302C9D-DA8E-6141-A045-3E94233F9563}" dt="2024-12-13T13:15:44.018" v="316"/>
        <pc:sldMkLst>
          <pc:docMk/>
          <pc:sldMk cId="367738608" sldId="572"/>
        </pc:sldMkLst>
        <pc:picChg chg="add">
          <ac:chgData name="FRANCISCO ADÃO ELOY JUNIOR" userId="ec5ac4ec-68f4-48bb-a4f1-9d67ae6bac78" providerId="ADAL" clId="{E0302C9D-DA8E-6141-A045-3E94233F9563}" dt="2024-12-13T13:15:44.018" v="316"/>
          <ac:picMkLst>
            <pc:docMk/>
            <pc:sldMk cId="367738608" sldId="572"/>
            <ac:picMk id="2" creationId="{1DC17945-1328-0143-A672-9489162D4C33}"/>
          </ac:picMkLst>
        </pc:picChg>
        <pc:picChg chg="del">
          <ac:chgData name="FRANCISCO ADÃO ELOY JUNIOR" userId="ec5ac4ec-68f4-48bb-a4f1-9d67ae6bac78" providerId="ADAL" clId="{E0302C9D-DA8E-6141-A045-3E94233F9563}" dt="2024-12-13T13:15:42.947" v="315" actId="478"/>
          <ac:picMkLst>
            <pc:docMk/>
            <pc:sldMk cId="367738608" sldId="572"/>
            <ac:picMk id="11" creationId="{48FC6000-835C-544B-A142-A168005E8EA0}"/>
          </ac:picMkLst>
        </pc:picChg>
      </pc:sldChg>
      <pc:sldChg chg="addSp add">
        <pc:chgData name="FRANCISCO ADÃO ELOY JUNIOR" userId="ec5ac4ec-68f4-48bb-a4f1-9d67ae6bac78" providerId="ADAL" clId="{E0302C9D-DA8E-6141-A045-3E94233F9563}" dt="2024-12-13T13:17:09.695" v="318"/>
        <pc:sldMkLst>
          <pc:docMk/>
          <pc:sldMk cId="159011371" sldId="573"/>
        </pc:sldMkLst>
        <pc:picChg chg="add">
          <ac:chgData name="FRANCISCO ADÃO ELOY JUNIOR" userId="ec5ac4ec-68f4-48bb-a4f1-9d67ae6bac78" providerId="ADAL" clId="{E0302C9D-DA8E-6141-A045-3E94233F9563}" dt="2024-12-13T13:17:09.695" v="318"/>
          <ac:picMkLst>
            <pc:docMk/>
            <pc:sldMk cId="159011371" sldId="573"/>
            <ac:picMk id="2" creationId="{7E059D06-22A0-3941-BEFA-1CA9AC396753}"/>
          </ac:picMkLst>
        </pc:picChg>
      </pc:sldChg>
      <pc:sldChg chg="modSp add">
        <pc:chgData name="FRANCISCO ADÃO ELOY JUNIOR" userId="ec5ac4ec-68f4-48bb-a4f1-9d67ae6bac78" providerId="ADAL" clId="{E0302C9D-DA8E-6141-A045-3E94233F9563}" dt="2024-12-13T13:17:48.277" v="321" actId="20577"/>
        <pc:sldMkLst>
          <pc:docMk/>
          <pc:sldMk cId="3687225946" sldId="574"/>
        </pc:sldMkLst>
        <pc:spChg chg="mod">
          <ac:chgData name="FRANCISCO ADÃO ELOY JUNIOR" userId="ec5ac4ec-68f4-48bb-a4f1-9d67ae6bac78" providerId="ADAL" clId="{E0302C9D-DA8E-6141-A045-3E94233F9563}" dt="2024-12-13T13:17:48.277" v="321" actId="20577"/>
          <ac:spMkLst>
            <pc:docMk/>
            <pc:sldMk cId="3687225946" sldId="574"/>
            <ac:spMk id="2" creationId="{B885A6AA-D81C-6E01-58E6-D7ED9233D9A6}"/>
          </ac:spMkLst>
        </pc:spChg>
      </pc:sldChg>
      <pc:sldChg chg="modSp add">
        <pc:chgData name="FRANCISCO ADÃO ELOY JUNIOR" userId="ec5ac4ec-68f4-48bb-a4f1-9d67ae6bac78" providerId="ADAL" clId="{E0302C9D-DA8E-6141-A045-3E94233F9563}" dt="2024-12-13T13:17:58.343" v="325" actId="20577"/>
        <pc:sldMkLst>
          <pc:docMk/>
          <pc:sldMk cId="1082782440" sldId="575"/>
        </pc:sldMkLst>
        <pc:spChg chg="mod">
          <ac:chgData name="FRANCISCO ADÃO ELOY JUNIOR" userId="ec5ac4ec-68f4-48bb-a4f1-9d67ae6bac78" providerId="ADAL" clId="{E0302C9D-DA8E-6141-A045-3E94233F9563}" dt="2024-12-13T13:17:58.343" v="325" actId="20577"/>
          <ac:spMkLst>
            <pc:docMk/>
            <pc:sldMk cId="1082782440" sldId="575"/>
            <ac:spMk id="2" creationId="{B885A6AA-D81C-6E01-58E6-D7ED9233D9A6}"/>
          </ac:spMkLst>
        </pc:spChg>
      </pc:sldChg>
      <pc:sldChg chg="modSp add">
        <pc:chgData name="FRANCISCO ADÃO ELOY JUNIOR" userId="ec5ac4ec-68f4-48bb-a4f1-9d67ae6bac78" providerId="ADAL" clId="{E0302C9D-DA8E-6141-A045-3E94233F9563}" dt="2024-12-13T13:18:06.609" v="336" actId="20577"/>
        <pc:sldMkLst>
          <pc:docMk/>
          <pc:sldMk cId="2769937303" sldId="576"/>
        </pc:sldMkLst>
        <pc:spChg chg="mod">
          <ac:chgData name="FRANCISCO ADÃO ELOY JUNIOR" userId="ec5ac4ec-68f4-48bb-a4f1-9d67ae6bac78" providerId="ADAL" clId="{E0302C9D-DA8E-6141-A045-3E94233F9563}" dt="2024-12-13T13:18:06.609" v="336" actId="20577"/>
          <ac:spMkLst>
            <pc:docMk/>
            <pc:sldMk cId="2769937303" sldId="576"/>
            <ac:spMk id="2" creationId="{B885A6AA-D81C-6E01-58E6-D7ED9233D9A6}"/>
          </ac:spMkLst>
        </pc:spChg>
      </pc:sldChg>
      <pc:sldChg chg="modSp">
        <pc:chgData name="FRANCISCO ADÃO ELOY JUNIOR" userId="ec5ac4ec-68f4-48bb-a4f1-9d67ae6bac78" providerId="ADAL" clId="{E0302C9D-DA8E-6141-A045-3E94233F9563}" dt="2024-12-13T15:12:09.576" v="400" actId="20577"/>
        <pc:sldMkLst>
          <pc:docMk/>
          <pc:sldMk cId="2416035156" sldId="595"/>
        </pc:sldMkLst>
        <pc:spChg chg="mod">
          <ac:chgData name="FRANCISCO ADÃO ELOY JUNIOR" userId="ec5ac4ec-68f4-48bb-a4f1-9d67ae6bac78" providerId="ADAL" clId="{E0302C9D-DA8E-6141-A045-3E94233F9563}" dt="2024-12-13T15:12:09.576" v="400" actId="20577"/>
          <ac:spMkLst>
            <pc:docMk/>
            <pc:sldMk cId="2416035156" sldId="595"/>
            <ac:spMk id="2" creationId="{B885A6AA-D81C-6E01-58E6-D7ED9233D9A6}"/>
          </ac:spMkLst>
        </pc:spChg>
      </pc:sldChg>
    </pc:docChg>
  </pc:docChgLst>
  <pc:docChgLst>
    <pc:chgData name="FRANCISCO ADÃO ELOY JUNIOR" userId="S::francisco.eloy@fatec.sp.gov.br::ec5ac4ec-68f4-48bb-a4f1-9d67ae6bac78" providerId="AD" clId="Web-{ADFC3F0C-1C4D-08B3-31FC-28407BE40E5C}"/>
    <pc:docChg chg="addSld delSld modSld sldOrd addMainMaster addSection delSection modSection">
      <pc:chgData name="FRANCISCO ADÃO ELOY JUNIOR" userId="S::francisco.eloy@fatec.sp.gov.br::ec5ac4ec-68f4-48bb-a4f1-9d67ae6bac78" providerId="AD" clId="Web-{ADFC3F0C-1C4D-08B3-31FC-28407BE40E5C}" dt="2024-12-13T13:37:11.754" v="280"/>
      <pc:docMkLst>
        <pc:docMk/>
      </pc:docMkLst>
      <pc:sldChg chg="addSp delSp modSp">
        <pc:chgData name="FRANCISCO ADÃO ELOY JUNIOR" userId="S::francisco.eloy@fatec.sp.gov.br::ec5ac4ec-68f4-48bb-a4f1-9d67ae6bac78" providerId="AD" clId="Web-{ADFC3F0C-1C4D-08B3-31FC-28407BE40E5C}" dt="2024-12-13T13:26:46.377" v="142" actId="20577"/>
        <pc:sldMkLst>
          <pc:docMk/>
          <pc:sldMk cId="4217002198" sldId="550"/>
        </pc:sldMkLst>
        <pc:spChg chg="del mod">
          <ac:chgData name="FRANCISCO ADÃO ELOY JUNIOR" userId="S::francisco.eloy@fatec.sp.gov.br::ec5ac4ec-68f4-48bb-a4f1-9d67ae6bac78" providerId="AD" clId="Web-{ADFC3F0C-1C4D-08B3-31FC-28407BE40E5C}" dt="2024-12-13T13:25:19.203" v="101"/>
          <ac:spMkLst>
            <pc:docMk/>
            <pc:sldMk cId="4217002198" sldId="550"/>
            <ac:spMk id="3" creationId="{00000000-0000-0000-0000-000000000000}"/>
          </ac:spMkLst>
        </pc:spChg>
        <pc:spChg chg="add mod">
          <ac:chgData name="FRANCISCO ADÃO ELOY JUNIOR" userId="S::francisco.eloy@fatec.sp.gov.br::ec5ac4ec-68f4-48bb-a4f1-9d67ae6bac78" providerId="AD" clId="Web-{ADFC3F0C-1C4D-08B3-31FC-28407BE40E5C}" dt="2024-12-13T13:26:46.377" v="142" actId="20577"/>
          <ac:spMkLst>
            <pc:docMk/>
            <pc:sldMk cId="4217002198" sldId="550"/>
            <ac:spMk id="7" creationId="{1F4462F8-B68B-566D-09B9-6D7E788D547C}"/>
          </ac:spMkLst>
        </pc:spChg>
        <pc:picChg chg="add del mod">
          <ac:chgData name="FRANCISCO ADÃO ELOY JUNIOR" userId="S::francisco.eloy@fatec.sp.gov.br::ec5ac4ec-68f4-48bb-a4f1-9d67ae6bac78" providerId="AD" clId="Web-{ADFC3F0C-1C4D-08B3-31FC-28407BE40E5C}" dt="2024-12-13T13:25:10.984" v="100"/>
          <ac:picMkLst>
            <pc:docMk/>
            <pc:sldMk cId="4217002198" sldId="550"/>
            <ac:picMk id="2" creationId="{879C6A19-BF0B-472F-1D73-58CDD25AAB64}"/>
          </ac:picMkLst>
        </pc:picChg>
        <pc:picChg chg="mod">
          <ac:chgData name="FRANCISCO ADÃO ELOY JUNIOR" userId="S::francisco.eloy@fatec.sp.gov.br::ec5ac4ec-68f4-48bb-a4f1-9d67ae6bac78" providerId="AD" clId="Web-{ADFC3F0C-1C4D-08B3-31FC-28407BE40E5C}" dt="2024-12-13T13:25:31.328" v="108" actId="1076"/>
          <ac:picMkLst>
            <pc:docMk/>
            <pc:sldMk cId="4217002198" sldId="550"/>
            <ac:picMk id="4" creationId="{F98907B4-B5B9-4B61-9A61-9AACE835D9C9}"/>
          </ac:picMkLst>
        </pc:picChg>
      </pc:sldChg>
      <pc:sldChg chg="addSp delSp modSp">
        <pc:chgData name="FRANCISCO ADÃO ELOY JUNIOR" userId="S::francisco.eloy@fatec.sp.gov.br::ec5ac4ec-68f4-48bb-a4f1-9d67ae6bac78" providerId="AD" clId="Web-{ADFC3F0C-1C4D-08B3-31FC-28407BE40E5C}" dt="2024-12-13T13:27:11.347" v="145" actId="1076"/>
        <pc:sldMkLst>
          <pc:docMk/>
          <pc:sldMk cId="4287629525" sldId="551"/>
        </pc:sldMkLst>
        <pc:spChg chg="mod">
          <ac:chgData name="FRANCISCO ADÃO ELOY JUNIOR" userId="S::francisco.eloy@fatec.sp.gov.br::ec5ac4ec-68f4-48bb-a4f1-9d67ae6bac78" providerId="AD" clId="Web-{ADFC3F0C-1C4D-08B3-31FC-28407BE40E5C}" dt="2024-12-13T13:27:06.659" v="144" actId="20577"/>
          <ac:spMkLst>
            <pc:docMk/>
            <pc:sldMk cId="4287629525" sldId="551"/>
            <ac:spMk id="3" creationId="{00000000-0000-0000-0000-000000000000}"/>
          </ac:spMkLst>
        </pc:spChg>
        <pc:picChg chg="add del mod">
          <ac:chgData name="FRANCISCO ADÃO ELOY JUNIOR" userId="S::francisco.eloy@fatec.sp.gov.br::ec5ac4ec-68f4-48bb-a4f1-9d67ae6bac78" providerId="AD" clId="Web-{ADFC3F0C-1C4D-08B3-31FC-28407BE40E5C}" dt="2024-12-13T13:25:49.001" v="114"/>
          <ac:picMkLst>
            <pc:docMk/>
            <pc:sldMk cId="4287629525" sldId="551"/>
            <ac:picMk id="2" creationId="{3E18A400-80DE-C116-404E-FFEF05A1D8A8}"/>
          </ac:picMkLst>
        </pc:picChg>
        <pc:picChg chg="mod">
          <ac:chgData name="FRANCISCO ADÃO ELOY JUNIOR" userId="S::francisco.eloy@fatec.sp.gov.br::ec5ac4ec-68f4-48bb-a4f1-9d67ae6bac78" providerId="AD" clId="Web-{ADFC3F0C-1C4D-08B3-31FC-28407BE40E5C}" dt="2024-12-13T13:27:11.347" v="145" actId="1076"/>
          <ac:picMkLst>
            <pc:docMk/>
            <pc:sldMk cId="4287629525" sldId="551"/>
            <ac:picMk id="4" creationId="{039C79F8-FF49-4C26-968F-A3D70FEE67B7}"/>
          </ac:picMkLst>
        </pc:picChg>
      </pc:sldChg>
      <pc:sldChg chg="addSp delSp modSp">
        <pc:chgData name="FRANCISCO ADÃO ELOY JUNIOR" userId="S::francisco.eloy@fatec.sp.gov.br::ec5ac4ec-68f4-48bb-a4f1-9d67ae6bac78" providerId="AD" clId="Web-{ADFC3F0C-1C4D-08B3-31FC-28407BE40E5C}" dt="2024-12-13T13:27:19.050" v="146" actId="20577"/>
        <pc:sldMkLst>
          <pc:docMk/>
          <pc:sldMk cId="1422625164" sldId="552"/>
        </pc:sldMkLst>
        <pc:spChg chg="mod">
          <ac:chgData name="FRANCISCO ADÃO ELOY JUNIOR" userId="S::francisco.eloy@fatec.sp.gov.br::ec5ac4ec-68f4-48bb-a4f1-9d67ae6bac78" providerId="AD" clId="Web-{ADFC3F0C-1C4D-08B3-31FC-28407BE40E5C}" dt="2024-12-13T13:27:19.050" v="146" actId="20577"/>
          <ac:spMkLst>
            <pc:docMk/>
            <pc:sldMk cId="1422625164" sldId="552"/>
            <ac:spMk id="3" creationId="{00000000-0000-0000-0000-000000000000}"/>
          </ac:spMkLst>
        </pc:spChg>
        <pc:picChg chg="add del mod">
          <ac:chgData name="FRANCISCO ADÃO ELOY JUNIOR" userId="S::francisco.eloy@fatec.sp.gov.br::ec5ac4ec-68f4-48bb-a4f1-9d67ae6bac78" providerId="AD" clId="Web-{ADFC3F0C-1C4D-08B3-31FC-28407BE40E5C}" dt="2024-12-13T13:25:57.892" v="116"/>
          <ac:picMkLst>
            <pc:docMk/>
            <pc:sldMk cId="1422625164" sldId="552"/>
            <ac:picMk id="2" creationId="{C36693C0-97EE-EABF-5492-8800A9B06A85}"/>
          </ac:picMkLst>
        </pc:picChg>
      </pc:sldChg>
      <pc:sldChg chg="addSp delSp modSp">
        <pc:chgData name="FRANCISCO ADÃO ELOY JUNIOR" userId="S::francisco.eloy@fatec.sp.gov.br::ec5ac4ec-68f4-48bb-a4f1-9d67ae6bac78" providerId="AD" clId="Web-{ADFC3F0C-1C4D-08B3-31FC-28407BE40E5C}" dt="2024-12-13T13:27:51.536" v="148" actId="20577"/>
        <pc:sldMkLst>
          <pc:docMk/>
          <pc:sldMk cId="1056790110" sldId="554"/>
        </pc:sldMkLst>
        <pc:spChg chg="mod">
          <ac:chgData name="FRANCISCO ADÃO ELOY JUNIOR" userId="S::francisco.eloy@fatec.sp.gov.br::ec5ac4ec-68f4-48bb-a4f1-9d67ae6bac78" providerId="AD" clId="Web-{ADFC3F0C-1C4D-08B3-31FC-28407BE40E5C}" dt="2024-12-13T13:27:51.536" v="148" actId="20577"/>
          <ac:spMkLst>
            <pc:docMk/>
            <pc:sldMk cId="1056790110" sldId="554"/>
            <ac:spMk id="3" creationId="{00000000-0000-0000-0000-000000000000}"/>
          </ac:spMkLst>
        </pc:spChg>
        <pc:picChg chg="add del mod">
          <ac:chgData name="FRANCISCO ADÃO ELOY JUNIOR" userId="S::francisco.eloy@fatec.sp.gov.br::ec5ac4ec-68f4-48bb-a4f1-9d67ae6bac78" providerId="AD" clId="Web-{ADFC3F0C-1C4D-08B3-31FC-28407BE40E5C}" dt="2024-12-13T13:26:06.783" v="117"/>
          <ac:picMkLst>
            <pc:docMk/>
            <pc:sldMk cId="1056790110" sldId="554"/>
            <ac:picMk id="2" creationId="{F242B0BD-376F-FAB8-6570-DDC6F633520E}"/>
          </ac:picMkLst>
        </pc:picChg>
      </pc:sldChg>
      <pc:sldChg chg="add del">
        <pc:chgData name="FRANCISCO ADÃO ELOY JUNIOR" userId="S::francisco.eloy@fatec.sp.gov.br::ec5ac4ec-68f4-48bb-a4f1-9d67ae6bac78" providerId="AD" clId="Web-{ADFC3F0C-1C4D-08B3-31FC-28407BE40E5C}" dt="2024-12-13T13:36:00.940" v="269"/>
        <pc:sldMkLst>
          <pc:docMk/>
          <pc:sldMk cId="4183919222" sldId="567"/>
        </pc:sldMkLst>
      </pc:sldChg>
      <pc:sldChg chg="modSp add del">
        <pc:chgData name="FRANCISCO ADÃO ELOY JUNIOR" userId="S::francisco.eloy@fatec.sp.gov.br::ec5ac4ec-68f4-48bb-a4f1-9d67ae6bac78" providerId="AD" clId="Web-{ADFC3F0C-1C4D-08B3-31FC-28407BE40E5C}" dt="2024-12-13T13:37:11.754" v="280"/>
        <pc:sldMkLst>
          <pc:docMk/>
          <pc:sldMk cId="1773514872" sldId="568"/>
        </pc:sldMkLst>
        <pc:spChg chg="mod">
          <ac:chgData name="FRANCISCO ADÃO ELOY JUNIOR" userId="S::francisco.eloy@fatec.sp.gov.br::ec5ac4ec-68f4-48bb-a4f1-9d67ae6bac78" providerId="AD" clId="Web-{ADFC3F0C-1C4D-08B3-31FC-28407BE40E5C}" dt="2024-12-13T13:37:11.754" v="280"/>
          <ac:spMkLst>
            <pc:docMk/>
            <pc:sldMk cId="1773514872" sldId="568"/>
            <ac:spMk id="4" creationId="{FD92D629-A023-434D-BEE5-36C7DB334D90}"/>
          </ac:spMkLst>
        </pc:spChg>
      </pc:sldChg>
      <pc:sldChg chg="add del">
        <pc:chgData name="FRANCISCO ADÃO ELOY JUNIOR" userId="S::francisco.eloy@fatec.sp.gov.br::ec5ac4ec-68f4-48bb-a4f1-9d67ae6bac78" providerId="AD" clId="Web-{ADFC3F0C-1C4D-08B3-31FC-28407BE40E5C}" dt="2024-12-13T13:34:22.375" v="262"/>
        <pc:sldMkLst>
          <pc:docMk/>
          <pc:sldMk cId="4026457358" sldId="577"/>
        </pc:sldMkLst>
      </pc:sldChg>
      <pc:sldChg chg="new del">
        <pc:chgData name="FRANCISCO ADÃO ELOY JUNIOR" userId="S::francisco.eloy@fatec.sp.gov.br::ec5ac4ec-68f4-48bb-a4f1-9d67ae6bac78" providerId="AD" clId="Web-{ADFC3F0C-1C4D-08B3-31FC-28407BE40E5C}" dt="2024-12-13T13:34:22.359" v="259"/>
        <pc:sldMkLst>
          <pc:docMk/>
          <pc:sldMk cId="1570322277" sldId="578"/>
        </pc:sldMkLst>
      </pc:sldChg>
      <pc:sldChg chg="new del">
        <pc:chgData name="FRANCISCO ADÃO ELOY JUNIOR" userId="S::francisco.eloy@fatec.sp.gov.br::ec5ac4ec-68f4-48bb-a4f1-9d67ae6bac78" providerId="AD" clId="Web-{ADFC3F0C-1C4D-08B3-31FC-28407BE40E5C}" dt="2024-12-13T13:34:22.359" v="260"/>
        <pc:sldMkLst>
          <pc:docMk/>
          <pc:sldMk cId="769213087" sldId="579"/>
        </pc:sldMkLst>
      </pc:sldChg>
      <pc:sldChg chg="new del">
        <pc:chgData name="FRANCISCO ADÃO ELOY JUNIOR" userId="S::francisco.eloy@fatec.sp.gov.br::ec5ac4ec-68f4-48bb-a4f1-9d67ae6bac78" providerId="AD" clId="Web-{ADFC3F0C-1C4D-08B3-31FC-28407BE40E5C}" dt="2024-12-13T13:34:22.359" v="261"/>
        <pc:sldMkLst>
          <pc:docMk/>
          <pc:sldMk cId="495513637" sldId="580"/>
        </pc:sldMkLst>
      </pc:sldChg>
      <pc:sldChg chg="addSp delSp modSp add del">
        <pc:chgData name="FRANCISCO ADÃO ELOY JUNIOR" userId="S::francisco.eloy@fatec.sp.gov.br::ec5ac4ec-68f4-48bb-a4f1-9d67ae6bac78" providerId="AD" clId="Web-{ADFC3F0C-1C4D-08B3-31FC-28407BE40E5C}" dt="2024-12-13T13:34:22.359" v="258"/>
        <pc:sldMkLst>
          <pc:docMk/>
          <pc:sldMk cId="276083241" sldId="581"/>
        </pc:sldMkLst>
        <pc:spChg chg="mod">
          <ac:chgData name="FRANCISCO ADÃO ELOY JUNIOR" userId="S::francisco.eloy@fatec.sp.gov.br::ec5ac4ec-68f4-48bb-a4f1-9d67ae6bac78" providerId="AD" clId="Web-{ADFC3F0C-1C4D-08B3-31FC-28407BE40E5C}" dt="2024-12-13T13:29:46.507" v="158"/>
          <ac:spMkLst>
            <pc:docMk/>
            <pc:sldMk cId="276083241" sldId="581"/>
            <ac:spMk id="2" creationId="{B885A6AA-D81C-6E01-58E6-D7ED9233D9A6}"/>
          </ac:spMkLst>
        </pc:spChg>
        <pc:spChg chg="mod">
          <ac:chgData name="FRANCISCO ADÃO ELOY JUNIOR" userId="S::francisco.eloy@fatec.sp.gov.br::ec5ac4ec-68f4-48bb-a4f1-9d67ae6bac78" providerId="AD" clId="Web-{ADFC3F0C-1C4D-08B3-31FC-28407BE40E5C}" dt="2024-12-13T13:29:46.507" v="159"/>
          <ac:spMkLst>
            <pc:docMk/>
            <pc:sldMk cId="276083241" sldId="581"/>
            <ac:spMk id="3" creationId="{E81B5D12-45B6-A823-90B1-7B0C230D9815}"/>
          </ac:spMkLst>
        </pc:spChg>
        <pc:spChg chg="del">
          <ac:chgData name="FRANCISCO ADÃO ELOY JUNIOR" userId="S::francisco.eloy@fatec.sp.gov.br::ec5ac4ec-68f4-48bb-a4f1-9d67ae6bac78" providerId="AD" clId="Web-{ADFC3F0C-1C4D-08B3-31FC-28407BE40E5C}" dt="2024-12-13T13:29:47.336" v="160"/>
          <ac:spMkLst>
            <pc:docMk/>
            <pc:sldMk cId="276083241" sldId="581"/>
            <ac:spMk id="4" creationId="{BC324002-1736-1E13-55F0-2502099F5DF0}"/>
          </ac:spMkLst>
        </pc:spChg>
        <pc:picChg chg="add mod ord">
          <ac:chgData name="FRANCISCO ADÃO ELOY JUNIOR" userId="S::francisco.eloy@fatec.sp.gov.br::ec5ac4ec-68f4-48bb-a4f1-9d67ae6bac78" providerId="AD" clId="Web-{ADFC3F0C-1C4D-08B3-31FC-28407BE40E5C}" dt="2024-12-13T13:29:47.336" v="160"/>
          <ac:picMkLst>
            <pc:docMk/>
            <pc:sldMk cId="276083241" sldId="581"/>
            <ac:picMk id="5" creationId="{BE89EDA3-A2F2-65AD-DD1E-9603A654F800}"/>
          </ac:picMkLst>
        </pc:picChg>
      </pc:sldChg>
      <pc:sldChg chg="modSp add del">
        <pc:chgData name="FRANCISCO ADÃO ELOY JUNIOR" userId="S::francisco.eloy@fatec.sp.gov.br::ec5ac4ec-68f4-48bb-a4f1-9d67ae6bac78" providerId="AD" clId="Web-{ADFC3F0C-1C4D-08B3-31FC-28407BE40E5C}" dt="2024-12-13T13:27:53.770" v="151"/>
        <pc:sldMkLst>
          <pc:docMk/>
          <pc:sldMk cId="916479595" sldId="581"/>
        </pc:sldMkLst>
        <pc:spChg chg="mod">
          <ac:chgData name="FRANCISCO ADÃO ELOY JUNIOR" userId="S::francisco.eloy@fatec.sp.gov.br::ec5ac4ec-68f4-48bb-a4f1-9d67ae6bac78" providerId="AD" clId="Web-{ADFC3F0C-1C4D-08B3-31FC-28407BE40E5C}" dt="2024-12-13T13:24:41.452" v="77"/>
          <ac:spMkLst>
            <pc:docMk/>
            <pc:sldMk cId="916479595" sldId="581"/>
            <ac:spMk id="3" creationId="{00000000-0000-0000-0000-000000000000}"/>
          </ac:spMkLst>
        </pc:spChg>
        <pc:spChg chg="mod">
          <ac:chgData name="FRANCISCO ADÃO ELOY JUNIOR" userId="S::francisco.eloy@fatec.sp.gov.br::ec5ac4ec-68f4-48bb-a4f1-9d67ae6bac78" providerId="AD" clId="Web-{ADFC3F0C-1C4D-08B3-31FC-28407BE40E5C}" dt="2024-12-13T13:24:41.468" v="80"/>
          <ac:spMkLst>
            <pc:docMk/>
            <pc:sldMk cId="916479595" sldId="581"/>
            <ac:spMk id="5" creationId="{00000000-0000-0000-0000-000000000000}"/>
          </ac:spMkLst>
        </pc:spChg>
      </pc:sldChg>
      <pc:sldChg chg="addSp delSp modSp new add del ord">
        <pc:chgData name="FRANCISCO ADÃO ELOY JUNIOR" userId="S::francisco.eloy@fatec.sp.gov.br::ec5ac4ec-68f4-48bb-a4f1-9d67ae6bac78" providerId="AD" clId="Web-{ADFC3F0C-1C4D-08B3-31FC-28407BE40E5C}" dt="2024-12-13T13:33:09.466" v="256"/>
        <pc:sldMkLst>
          <pc:docMk/>
          <pc:sldMk cId="3301846436" sldId="582"/>
        </pc:sldMkLst>
        <pc:spChg chg="mod">
          <ac:chgData name="FRANCISCO ADÃO ELOY JUNIOR" userId="S::francisco.eloy@fatec.sp.gov.br::ec5ac4ec-68f4-48bb-a4f1-9d67ae6bac78" providerId="AD" clId="Web-{ADFC3F0C-1C4D-08B3-31FC-28407BE40E5C}" dt="2024-12-13T13:30:05.399" v="219"/>
          <ac:spMkLst>
            <pc:docMk/>
            <pc:sldMk cId="3301846436" sldId="582"/>
            <ac:spMk id="2" creationId="{2D6AF0B2-65DF-DE05-7009-84F4AB77443C}"/>
          </ac:spMkLst>
        </pc:spChg>
        <pc:spChg chg="mod">
          <ac:chgData name="FRANCISCO ADÃO ELOY JUNIOR" userId="S::francisco.eloy@fatec.sp.gov.br::ec5ac4ec-68f4-48bb-a4f1-9d67ae6bac78" providerId="AD" clId="Web-{ADFC3F0C-1C4D-08B3-31FC-28407BE40E5C}" dt="2024-12-13T13:30:05.414" v="221"/>
          <ac:spMkLst>
            <pc:docMk/>
            <pc:sldMk cId="3301846436" sldId="582"/>
            <ac:spMk id="3" creationId="{9FC16B9A-B19B-F6BA-2775-D626B22587CA}"/>
          </ac:spMkLst>
        </pc:spChg>
        <pc:spChg chg="mod">
          <ac:chgData name="FRANCISCO ADÃO ELOY JUNIOR" userId="S::francisco.eloy@fatec.sp.gov.br::ec5ac4ec-68f4-48bb-a4f1-9d67ae6bac78" providerId="AD" clId="Web-{ADFC3F0C-1C4D-08B3-31FC-28407BE40E5C}" dt="2024-12-13T13:30:05.430" v="223"/>
          <ac:spMkLst>
            <pc:docMk/>
            <pc:sldMk cId="3301846436" sldId="582"/>
            <ac:spMk id="4" creationId="{5E215D18-8EAA-6ACE-676E-7879A07D2AAF}"/>
          </ac:spMkLst>
        </pc:spChg>
        <pc:spChg chg="mod">
          <ac:chgData name="FRANCISCO ADÃO ELOY JUNIOR" userId="S::francisco.eloy@fatec.sp.gov.br::ec5ac4ec-68f4-48bb-a4f1-9d67ae6bac78" providerId="AD" clId="Web-{ADFC3F0C-1C4D-08B3-31FC-28407BE40E5C}" dt="2024-12-13T13:30:05.430" v="224"/>
          <ac:spMkLst>
            <pc:docMk/>
            <pc:sldMk cId="3301846436" sldId="582"/>
            <ac:spMk id="5" creationId="{E9B7989F-F009-47EE-E0BA-681D1B062995}"/>
          </ac:spMkLst>
        </pc:spChg>
        <pc:spChg chg="mod">
          <ac:chgData name="FRANCISCO ADÃO ELOY JUNIOR" userId="S::francisco.eloy@fatec.sp.gov.br::ec5ac4ec-68f4-48bb-a4f1-9d67ae6bac78" providerId="AD" clId="Web-{ADFC3F0C-1C4D-08B3-31FC-28407BE40E5C}" dt="2024-12-13T13:30:05.446" v="226"/>
          <ac:spMkLst>
            <pc:docMk/>
            <pc:sldMk cId="3301846436" sldId="582"/>
            <ac:spMk id="6" creationId="{7D0A7C6B-D7AC-0FD9-6343-4C66726566BB}"/>
          </ac:spMkLst>
        </pc:spChg>
        <pc:spChg chg="mod">
          <ac:chgData name="FRANCISCO ADÃO ELOY JUNIOR" userId="S::francisco.eloy@fatec.sp.gov.br::ec5ac4ec-68f4-48bb-a4f1-9d67ae6bac78" providerId="AD" clId="Web-{ADFC3F0C-1C4D-08B3-31FC-28407BE40E5C}" dt="2024-12-13T13:30:05.461" v="227"/>
          <ac:spMkLst>
            <pc:docMk/>
            <pc:sldMk cId="3301846436" sldId="582"/>
            <ac:spMk id="7" creationId="{4F8E860A-3B0F-D62B-2B70-A50FE278A878}"/>
          </ac:spMkLst>
        </pc:spChg>
        <pc:spChg chg="mod">
          <ac:chgData name="FRANCISCO ADÃO ELOY JUNIOR" userId="S::francisco.eloy@fatec.sp.gov.br::ec5ac4ec-68f4-48bb-a4f1-9d67ae6bac78" providerId="AD" clId="Web-{ADFC3F0C-1C4D-08B3-31FC-28407BE40E5C}" dt="2024-12-13T13:30:05.461" v="229"/>
          <ac:spMkLst>
            <pc:docMk/>
            <pc:sldMk cId="3301846436" sldId="582"/>
            <ac:spMk id="8" creationId="{FE27038B-CB72-DA5C-25B3-35C1D065ED42}"/>
          </ac:spMkLst>
        </pc:spChg>
        <pc:spChg chg="del">
          <ac:chgData name="FRANCISCO ADÃO ELOY JUNIOR" userId="S::francisco.eloy@fatec.sp.gov.br::ec5ac4ec-68f4-48bb-a4f1-9d67ae6bac78" providerId="AD" clId="Web-{ADFC3F0C-1C4D-08B3-31FC-28407BE40E5C}" dt="2024-12-13T13:30:25.602" v="234"/>
          <ac:spMkLst>
            <pc:docMk/>
            <pc:sldMk cId="3301846436" sldId="582"/>
            <ac:spMk id="9" creationId="{1FA408FB-1EB5-9093-107D-237FBA0FE8F6}"/>
          </ac:spMkLst>
        </pc:spChg>
        <pc:spChg chg="mod">
          <ac:chgData name="FRANCISCO ADÃO ELOY JUNIOR" userId="S::francisco.eloy@fatec.sp.gov.br::ec5ac4ec-68f4-48bb-a4f1-9d67ae6bac78" providerId="AD" clId="Web-{ADFC3F0C-1C4D-08B3-31FC-28407BE40E5C}" dt="2024-12-13T13:30:05.399" v="220"/>
          <ac:spMkLst>
            <pc:docMk/>
            <pc:sldMk cId="3301846436" sldId="582"/>
            <ac:spMk id="10" creationId="{486D3A48-A378-5EF3-E656-0C98615F5AF5}"/>
          </ac:spMkLst>
        </pc:spChg>
        <pc:picChg chg="add mod ord">
          <ac:chgData name="FRANCISCO ADÃO ELOY JUNIOR" userId="S::francisco.eloy@fatec.sp.gov.br::ec5ac4ec-68f4-48bb-a4f1-9d67ae6bac78" providerId="AD" clId="Web-{ADFC3F0C-1C4D-08B3-31FC-28407BE40E5C}" dt="2024-12-13T13:30:25.602" v="234"/>
          <ac:picMkLst>
            <pc:docMk/>
            <pc:sldMk cId="3301846436" sldId="582"/>
            <ac:picMk id="11" creationId="{DA6ECCEE-DFF5-3ED6-8C62-E301180500DC}"/>
          </ac:picMkLst>
        </pc:picChg>
      </pc:sldChg>
      <pc:sldChg chg="addSp modSp add del">
        <pc:chgData name="FRANCISCO ADÃO ELOY JUNIOR" userId="S::francisco.eloy@fatec.sp.gov.br::ec5ac4ec-68f4-48bb-a4f1-9d67ae6bac78" providerId="AD" clId="Web-{ADFC3F0C-1C4D-08B3-31FC-28407BE40E5C}" dt="2024-12-13T13:27:53.770" v="150"/>
        <pc:sldMkLst>
          <pc:docMk/>
          <pc:sldMk cId="3902446076" sldId="582"/>
        </pc:sldMkLst>
        <pc:spChg chg="add mod">
          <ac:chgData name="FRANCISCO ADÃO ELOY JUNIOR" userId="S::francisco.eloy@fatec.sp.gov.br::ec5ac4ec-68f4-48bb-a4f1-9d67ae6bac78" providerId="AD" clId="Web-{ADFC3F0C-1C4D-08B3-31FC-28407BE40E5C}" dt="2024-12-13T13:24:30.858" v="44"/>
          <ac:spMkLst>
            <pc:docMk/>
            <pc:sldMk cId="3902446076" sldId="582"/>
            <ac:spMk id="5" creationId="{29B1A3DF-4168-4637-A256-925DCD2F3340}"/>
          </ac:spMkLst>
        </pc:spChg>
        <pc:spChg chg="add mod">
          <ac:chgData name="FRANCISCO ADÃO ELOY JUNIOR" userId="S::francisco.eloy@fatec.sp.gov.br::ec5ac4ec-68f4-48bb-a4f1-9d67ae6bac78" providerId="AD" clId="Web-{ADFC3F0C-1C4D-08B3-31FC-28407BE40E5C}" dt="2024-12-13T13:24:25.920" v="24"/>
          <ac:spMkLst>
            <pc:docMk/>
            <pc:sldMk cId="3902446076" sldId="582"/>
            <ac:spMk id="6" creationId="{1CFF36C6-149B-4719-8038-294972D6007A}"/>
          </ac:spMkLst>
        </pc:spChg>
        <pc:spChg chg="add mod">
          <ac:chgData name="FRANCISCO ADÃO ELOY JUNIOR" userId="S::francisco.eloy@fatec.sp.gov.br::ec5ac4ec-68f4-48bb-a4f1-9d67ae6bac78" providerId="AD" clId="Web-{ADFC3F0C-1C4D-08B3-31FC-28407BE40E5C}" dt="2024-12-13T13:24:25.967" v="26"/>
          <ac:spMkLst>
            <pc:docMk/>
            <pc:sldMk cId="3902446076" sldId="582"/>
            <ac:spMk id="7" creationId="{2463D60A-5AB6-4661-A364-89B0779760E3}"/>
          </ac:spMkLst>
        </pc:spChg>
        <pc:spChg chg="add mod">
          <ac:chgData name="FRANCISCO ADÃO ELOY JUNIOR" userId="S::francisco.eloy@fatec.sp.gov.br::ec5ac4ec-68f4-48bb-a4f1-9d67ae6bac78" providerId="AD" clId="Web-{ADFC3F0C-1C4D-08B3-31FC-28407BE40E5C}" dt="2024-12-13T13:24:26.014" v="28"/>
          <ac:spMkLst>
            <pc:docMk/>
            <pc:sldMk cId="3902446076" sldId="582"/>
            <ac:spMk id="8" creationId="{6D08B04E-1314-4993-8ACE-E70609CB06A0}"/>
          </ac:spMkLst>
        </pc:spChg>
        <pc:spChg chg="add mod">
          <ac:chgData name="FRANCISCO ADÃO ELOY JUNIOR" userId="S::francisco.eloy@fatec.sp.gov.br::ec5ac4ec-68f4-48bb-a4f1-9d67ae6bac78" providerId="AD" clId="Web-{ADFC3F0C-1C4D-08B3-31FC-28407BE40E5C}" dt="2024-12-13T13:24:33.139" v="48"/>
          <ac:spMkLst>
            <pc:docMk/>
            <pc:sldMk cId="3902446076" sldId="582"/>
            <ac:spMk id="9" creationId="{8016584E-0255-454D-9409-2F50CCA83B40}"/>
          </ac:spMkLst>
        </pc:spChg>
        <pc:spChg chg="add mod">
          <ac:chgData name="FRANCISCO ADÃO ELOY JUNIOR" userId="S::francisco.eloy@fatec.sp.gov.br::ec5ac4ec-68f4-48bb-a4f1-9d67ae6bac78" providerId="AD" clId="Web-{ADFC3F0C-1C4D-08B3-31FC-28407BE40E5C}" dt="2024-12-13T13:24:33.139" v="50"/>
          <ac:spMkLst>
            <pc:docMk/>
            <pc:sldMk cId="3902446076" sldId="582"/>
            <ac:spMk id="10" creationId="{80AFBB8F-5D20-4DDE-9832-7214F80DA417}"/>
          </ac:spMkLst>
        </pc:spChg>
        <pc:spChg chg="add mod">
          <ac:chgData name="FRANCISCO ADÃO ELOY JUNIOR" userId="S::francisco.eloy@fatec.sp.gov.br::ec5ac4ec-68f4-48bb-a4f1-9d67ae6bac78" providerId="AD" clId="Web-{ADFC3F0C-1C4D-08B3-31FC-28407BE40E5C}" dt="2024-12-13T13:24:33.155" v="54"/>
          <ac:spMkLst>
            <pc:docMk/>
            <pc:sldMk cId="3902446076" sldId="582"/>
            <ac:spMk id="11" creationId="{6AF1A5AE-52EC-43DE-BCE7-C15713792232}"/>
          </ac:spMkLst>
        </pc:spChg>
        <pc:spChg chg="add mod">
          <ac:chgData name="FRANCISCO ADÃO ELOY JUNIOR" userId="S::francisco.eloy@fatec.sp.gov.br::ec5ac4ec-68f4-48bb-a4f1-9d67ae6bac78" providerId="AD" clId="Web-{ADFC3F0C-1C4D-08B3-31FC-28407BE40E5C}" dt="2024-12-13T13:24:33.155" v="56"/>
          <ac:spMkLst>
            <pc:docMk/>
            <pc:sldMk cId="3902446076" sldId="582"/>
            <ac:spMk id="12" creationId="{F4B5B063-9DC8-4F4C-B6C7-313D6622004D}"/>
          </ac:spMkLst>
        </pc:spChg>
        <pc:spChg chg="add mod">
          <ac:chgData name="FRANCISCO ADÃO ELOY JUNIOR" userId="S::francisco.eloy@fatec.sp.gov.br::ec5ac4ec-68f4-48bb-a4f1-9d67ae6bac78" providerId="AD" clId="Web-{ADFC3F0C-1C4D-08B3-31FC-28407BE40E5C}" dt="2024-12-13T13:24:33.186" v="60"/>
          <ac:spMkLst>
            <pc:docMk/>
            <pc:sldMk cId="3902446076" sldId="582"/>
            <ac:spMk id="13" creationId="{F6C554E2-97F6-4EE1-B57F-DEB58FF1402E}"/>
          </ac:spMkLst>
        </pc:spChg>
        <pc:spChg chg="add mod">
          <ac:chgData name="FRANCISCO ADÃO ELOY JUNIOR" userId="S::francisco.eloy@fatec.sp.gov.br::ec5ac4ec-68f4-48bb-a4f1-9d67ae6bac78" providerId="AD" clId="Web-{ADFC3F0C-1C4D-08B3-31FC-28407BE40E5C}" dt="2024-12-13T13:24:33.186" v="62"/>
          <ac:spMkLst>
            <pc:docMk/>
            <pc:sldMk cId="3902446076" sldId="582"/>
            <ac:spMk id="14" creationId="{09F84F60-5F9F-4F8C-9C06-349AFE711027}"/>
          </ac:spMkLst>
        </pc:spChg>
        <pc:graphicFrameChg chg="mod">
          <ac:chgData name="FRANCISCO ADÃO ELOY JUNIOR" userId="S::francisco.eloy@fatec.sp.gov.br::ec5ac4ec-68f4-48bb-a4f1-9d67ae6bac78" providerId="AD" clId="Web-{ADFC3F0C-1C4D-08B3-31FC-28407BE40E5C}" dt="2024-12-13T13:24:25.030" v="14"/>
          <ac:graphicFrameMkLst>
            <pc:docMk/>
            <pc:sldMk cId="3902446076" sldId="582"/>
            <ac:graphicFrameMk id="2" creationId="{00000000-0000-0000-0000-000000000000}"/>
          </ac:graphicFrameMkLst>
        </pc:graphicFrameChg>
        <pc:graphicFrameChg chg="mod">
          <ac:chgData name="FRANCISCO ADÃO ELOY JUNIOR" userId="S::francisco.eloy@fatec.sp.gov.br::ec5ac4ec-68f4-48bb-a4f1-9d67ae6bac78" providerId="AD" clId="Web-{ADFC3F0C-1C4D-08B3-31FC-28407BE40E5C}" dt="2024-12-13T13:24:25.045" v="18"/>
          <ac:graphicFrameMkLst>
            <pc:docMk/>
            <pc:sldMk cId="3902446076" sldId="582"/>
            <ac:graphicFrameMk id="3" creationId="{00000000-0000-0000-0000-000000000000}"/>
          </ac:graphicFrameMkLst>
        </pc:graphicFrameChg>
        <pc:graphicFrameChg chg="mod">
          <ac:chgData name="FRANCISCO ADÃO ELOY JUNIOR" userId="S::francisco.eloy@fatec.sp.gov.br::ec5ac4ec-68f4-48bb-a4f1-9d67ae6bac78" providerId="AD" clId="Web-{ADFC3F0C-1C4D-08B3-31FC-28407BE40E5C}" dt="2024-12-13T13:24:25.045" v="22"/>
          <ac:graphicFrameMkLst>
            <pc:docMk/>
            <pc:sldMk cId="3902446076" sldId="582"/>
            <ac:graphicFrameMk id="4" creationId="{00000000-0000-0000-0000-000000000000}"/>
          </ac:graphicFrameMkLst>
        </pc:graphicFrameChg>
      </pc:sldChg>
      <pc:sldChg chg="modSp add del">
        <pc:chgData name="FRANCISCO ADÃO ELOY JUNIOR" userId="S::francisco.eloy@fatec.sp.gov.br::ec5ac4ec-68f4-48bb-a4f1-9d67ae6bac78" providerId="AD" clId="Web-{ADFC3F0C-1C4D-08B3-31FC-28407BE40E5C}" dt="2024-12-13T13:27:53.770" v="149"/>
        <pc:sldMkLst>
          <pc:docMk/>
          <pc:sldMk cId="2812789063" sldId="583"/>
        </pc:sldMkLst>
        <pc:spChg chg="mod">
          <ac:chgData name="FRANCISCO ADÃO ELOY JUNIOR" userId="S::francisco.eloy@fatec.sp.gov.br::ec5ac4ec-68f4-48bb-a4f1-9d67ae6bac78" providerId="AD" clId="Web-{ADFC3F0C-1C4D-08B3-31FC-28407BE40E5C}" dt="2024-12-13T13:24:43.874" v="92"/>
          <ac:spMkLst>
            <pc:docMk/>
            <pc:sldMk cId="2812789063" sldId="583"/>
            <ac:spMk id="3" creationId="{00000000-0000-0000-0000-000000000000}"/>
          </ac:spMkLst>
        </pc:spChg>
        <pc:spChg chg="mod">
          <ac:chgData name="FRANCISCO ADÃO ELOY JUNIOR" userId="S::francisco.eloy@fatec.sp.gov.br::ec5ac4ec-68f4-48bb-a4f1-9d67ae6bac78" providerId="AD" clId="Web-{ADFC3F0C-1C4D-08B3-31FC-28407BE40E5C}" dt="2024-12-13T13:24:43.905" v="95"/>
          <ac:spMkLst>
            <pc:docMk/>
            <pc:sldMk cId="2812789063" sldId="583"/>
            <ac:spMk id="5" creationId="{00000000-0000-0000-0000-000000000000}"/>
          </ac:spMkLst>
        </pc:spChg>
      </pc:sldChg>
      <pc:sldChg chg="addSp delSp modSp new add del">
        <pc:chgData name="FRANCISCO ADÃO ELOY JUNIOR" userId="S::francisco.eloy@fatec.sp.gov.br::ec5ac4ec-68f4-48bb-a4f1-9d67ae6bac78" providerId="AD" clId="Web-{ADFC3F0C-1C4D-08B3-31FC-28407BE40E5C}" dt="2024-12-13T13:32:54.669" v="254"/>
        <pc:sldMkLst>
          <pc:docMk/>
          <pc:sldMk cId="4180721481" sldId="583"/>
        </pc:sldMkLst>
        <pc:spChg chg="mod">
          <ac:chgData name="FRANCISCO ADÃO ELOY JUNIOR" userId="S::francisco.eloy@fatec.sp.gov.br::ec5ac4ec-68f4-48bb-a4f1-9d67ae6bac78" providerId="AD" clId="Web-{ADFC3F0C-1C4D-08B3-31FC-28407BE40E5C}" dt="2024-12-13T13:29:58.445" v="194"/>
          <ac:spMkLst>
            <pc:docMk/>
            <pc:sldMk cId="4180721481" sldId="583"/>
            <ac:spMk id="2" creationId="{BDAF629B-A698-5D10-27F3-7B74309A1621}"/>
          </ac:spMkLst>
        </pc:spChg>
        <pc:spChg chg="mod">
          <ac:chgData name="FRANCISCO ADÃO ELOY JUNIOR" userId="S::francisco.eloy@fatec.sp.gov.br::ec5ac4ec-68f4-48bb-a4f1-9d67ae6bac78" providerId="AD" clId="Web-{ADFC3F0C-1C4D-08B3-31FC-28407BE40E5C}" dt="2024-12-13T13:29:58.461" v="195"/>
          <ac:spMkLst>
            <pc:docMk/>
            <pc:sldMk cId="4180721481" sldId="583"/>
            <ac:spMk id="3" creationId="{9054C8A9-129E-C066-36A1-17BC11BC3B8F}"/>
          </ac:spMkLst>
        </pc:spChg>
        <pc:spChg chg="mod">
          <ac:chgData name="FRANCISCO ADÃO ELOY JUNIOR" userId="S::francisco.eloy@fatec.sp.gov.br::ec5ac4ec-68f4-48bb-a4f1-9d67ae6bac78" providerId="AD" clId="Web-{ADFC3F0C-1C4D-08B3-31FC-28407BE40E5C}" dt="2024-12-13T13:29:58.461" v="197"/>
          <ac:spMkLst>
            <pc:docMk/>
            <pc:sldMk cId="4180721481" sldId="583"/>
            <ac:spMk id="4" creationId="{2CEA1917-5494-7459-F9B7-AE83EA8B592B}"/>
          </ac:spMkLst>
        </pc:spChg>
        <pc:spChg chg="mod">
          <ac:chgData name="FRANCISCO ADÃO ELOY JUNIOR" userId="S::francisco.eloy@fatec.sp.gov.br::ec5ac4ec-68f4-48bb-a4f1-9d67ae6bac78" providerId="AD" clId="Web-{ADFC3F0C-1C4D-08B3-31FC-28407BE40E5C}" dt="2024-12-13T13:29:58.477" v="198"/>
          <ac:spMkLst>
            <pc:docMk/>
            <pc:sldMk cId="4180721481" sldId="583"/>
            <ac:spMk id="5" creationId="{E1345FAA-7B08-0818-73C3-662FBAD510EF}"/>
          </ac:spMkLst>
        </pc:spChg>
        <pc:spChg chg="mod">
          <ac:chgData name="FRANCISCO ADÃO ELOY JUNIOR" userId="S::francisco.eloy@fatec.sp.gov.br::ec5ac4ec-68f4-48bb-a4f1-9d67ae6bac78" providerId="AD" clId="Web-{ADFC3F0C-1C4D-08B3-31FC-28407BE40E5C}" dt="2024-12-13T13:29:58.477" v="200"/>
          <ac:spMkLst>
            <pc:docMk/>
            <pc:sldMk cId="4180721481" sldId="583"/>
            <ac:spMk id="6" creationId="{DD96AAA5-81CB-F3C7-8046-FB6B6751296B}"/>
          </ac:spMkLst>
        </pc:spChg>
        <pc:spChg chg="mod">
          <ac:chgData name="FRANCISCO ADÃO ELOY JUNIOR" userId="S::francisco.eloy@fatec.sp.gov.br::ec5ac4ec-68f4-48bb-a4f1-9d67ae6bac78" providerId="AD" clId="Web-{ADFC3F0C-1C4D-08B3-31FC-28407BE40E5C}" dt="2024-12-13T13:29:58.492" v="201"/>
          <ac:spMkLst>
            <pc:docMk/>
            <pc:sldMk cId="4180721481" sldId="583"/>
            <ac:spMk id="7" creationId="{ADBD8256-28EF-BE09-496B-8A51A81C1263}"/>
          </ac:spMkLst>
        </pc:spChg>
        <pc:spChg chg="mod">
          <ac:chgData name="FRANCISCO ADÃO ELOY JUNIOR" userId="S::francisco.eloy@fatec.sp.gov.br::ec5ac4ec-68f4-48bb-a4f1-9d67ae6bac78" providerId="AD" clId="Web-{ADFC3F0C-1C4D-08B3-31FC-28407BE40E5C}" dt="2024-12-13T13:29:58.492" v="203"/>
          <ac:spMkLst>
            <pc:docMk/>
            <pc:sldMk cId="4180721481" sldId="583"/>
            <ac:spMk id="8" creationId="{31529A3F-8D3C-0F9C-495C-1D7DE1540A9B}"/>
          </ac:spMkLst>
        </pc:spChg>
        <pc:spChg chg="del">
          <ac:chgData name="FRANCISCO ADÃO ELOY JUNIOR" userId="S::francisco.eloy@fatec.sp.gov.br::ec5ac4ec-68f4-48bb-a4f1-9d67ae6bac78" providerId="AD" clId="Web-{ADFC3F0C-1C4D-08B3-31FC-28407BE40E5C}" dt="2024-12-13T13:30:20.930" v="233"/>
          <ac:spMkLst>
            <pc:docMk/>
            <pc:sldMk cId="4180721481" sldId="583"/>
            <ac:spMk id="9" creationId="{AA2656FA-1496-25E4-9EC4-BCE0CB45400C}"/>
          </ac:spMkLst>
        </pc:spChg>
        <pc:picChg chg="add mod ord">
          <ac:chgData name="FRANCISCO ADÃO ELOY JUNIOR" userId="S::francisco.eloy@fatec.sp.gov.br::ec5ac4ec-68f4-48bb-a4f1-9d67ae6bac78" providerId="AD" clId="Web-{ADFC3F0C-1C4D-08B3-31FC-28407BE40E5C}" dt="2024-12-13T13:30:20.930" v="233"/>
          <ac:picMkLst>
            <pc:docMk/>
            <pc:sldMk cId="4180721481" sldId="583"/>
            <ac:picMk id="10" creationId="{7A5A8D1F-9EBF-BE61-9C1A-2C1B4DAC2BA5}"/>
          </ac:picMkLst>
        </pc:picChg>
      </pc:sldChg>
      <pc:sldChg chg="addSp delSp modSp new add del">
        <pc:chgData name="FRANCISCO ADÃO ELOY JUNIOR" userId="S::francisco.eloy@fatec.sp.gov.br::ec5ac4ec-68f4-48bb-a4f1-9d67ae6bac78" providerId="AD" clId="Web-{ADFC3F0C-1C4D-08B3-31FC-28407BE40E5C}" dt="2024-12-13T13:31:29.729" v="245"/>
        <pc:sldMkLst>
          <pc:docMk/>
          <pc:sldMk cId="2067004602" sldId="584"/>
        </pc:sldMkLst>
        <pc:spChg chg="mod">
          <ac:chgData name="FRANCISCO ADÃO ELOY JUNIOR" userId="S::francisco.eloy@fatec.sp.gov.br::ec5ac4ec-68f4-48bb-a4f1-9d67ae6bac78" providerId="AD" clId="Web-{ADFC3F0C-1C4D-08B3-31FC-28407BE40E5C}" dt="2024-12-13T13:29:57.102" v="183"/>
          <ac:spMkLst>
            <pc:docMk/>
            <pc:sldMk cId="2067004602" sldId="584"/>
            <ac:spMk id="2" creationId="{3750E8A7-C196-A58F-F510-0C19D2E4494C}"/>
          </ac:spMkLst>
        </pc:spChg>
        <pc:spChg chg="mod">
          <ac:chgData name="FRANCISCO ADÃO ELOY JUNIOR" userId="S::francisco.eloy@fatec.sp.gov.br::ec5ac4ec-68f4-48bb-a4f1-9d67ae6bac78" providerId="AD" clId="Web-{ADFC3F0C-1C4D-08B3-31FC-28407BE40E5C}" dt="2024-12-13T13:29:57.117" v="185"/>
          <ac:spMkLst>
            <pc:docMk/>
            <pc:sldMk cId="2067004602" sldId="584"/>
            <ac:spMk id="3" creationId="{D03C876E-87CA-03D3-E5B7-BB4CD56F86EA}"/>
          </ac:spMkLst>
        </pc:spChg>
        <pc:spChg chg="mod">
          <ac:chgData name="FRANCISCO ADÃO ELOY JUNIOR" userId="S::francisco.eloy@fatec.sp.gov.br::ec5ac4ec-68f4-48bb-a4f1-9d67ae6bac78" providerId="AD" clId="Web-{ADFC3F0C-1C4D-08B3-31FC-28407BE40E5C}" dt="2024-12-13T13:29:57.133" v="187"/>
          <ac:spMkLst>
            <pc:docMk/>
            <pc:sldMk cId="2067004602" sldId="584"/>
            <ac:spMk id="4" creationId="{6CDD9C12-C016-63C0-E76B-A194007BA77A}"/>
          </ac:spMkLst>
        </pc:spChg>
        <pc:spChg chg="del">
          <ac:chgData name="FRANCISCO ADÃO ELOY JUNIOR" userId="S::francisco.eloy@fatec.sp.gov.br::ec5ac4ec-68f4-48bb-a4f1-9d67ae6bac78" providerId="AD" clId="Web-{ADFC3F0C-1C4D-08B3-31FC-28407BE40E5C}" dt="2024-12-13T13:30:17.415" v="232"/>
          <ac:spMkLst>
            <pc:docMk/>
            <pc:sldMk cId="2067004602" sldId="584"/>
            <ac:spMk id="5" creationId="{E20689FB-2D4F-DC8C-B499-69EB970E0DB0}"/>
          </ac:spMkLst>
        </pc:spChg>
        <pc:spChg chg="mod">
          <ac:chgData name="FRANCISCO ADÃO ELOY JUNIOR" userId="S::francisco.eloy@fatec.sp.gov.br::ec5ac4ec-68f4-48bb-a4f1-9d67ae6bac78" providerId="AD" clId="Web-{ADFC3F0C-1C4D-08B3-31FC-28407BE40E5C}" dt="2024-12-13T13:29:57.148" v="188"/>
          <ac:spMkLst>
            <pc:docMk/>
            <pc:sldMk cId="2067004602" sldId="584"/>
            <ac:spMk id="6" creationId="{D056A372-AD2A-5084-D64B-4213910431F6}"/>
          </ac:spMkLst>
        </pc:spChg>
        <pc:spChg chg="mod">
          <ac:chgData name="FRANCISCO ADÃO ELOY JUNIOR" userId="S::francisco.eloy@fatec.sp.gov.br::ec5ac4ec-68f4-48bb-a4f1-9d67ae6bac78" providerId="AD" clId="Web-{ADFC3F0C-1C4D-08B3-31FC-28407BE40E5C}" dt="2024-12-13T13:29:57.148" v="190"/>
          <ac:spMkLst>
            <pc:docMk/>
            <pc:sldMk cId="2067004602" sldId="584"/>
            <ac:spMk id="7" creationId="{D60F70E0-5C74-F00B-F1A8-1938C7FADE3A}"/>
          </ac:spMkLst>
        </pc:spChg>
        <pc:spChg chg="mod">
          <ac:chgData name="FRANCISCO ADÃO ELOY JUNIOR" userId="S::francisco.eloy@fatec.sp.gov.br::ec5ac4ec-68f4-48bb-a4f1-9d67ae6bac78" providerId="AD" clId="Web-{ADFC3F0C-1C4D-08B3-31FC-28407BE40E5C}" dt="2024-12-13T13:29:57.164" v="191"/>
          <ac:spMkLst>
            <pc:docMk/>
            <pc:sldMk cId="2067004602" sldId="584"/>
            <ac:spMk id="8" creationId="{929F232E-4CAB-2E76-B06E-2994F4DF0225}"/>
          </ac:spMkLst>
        </pc:spChg>
        <pc:spChg chg="mod">
          <ac:chgData name="FRANCISCO ADÃO ELOY JUNIOR" userId="S::francisco.eloy@fatec.sp.gov.br::ec5ac4ec-68f4-48bb-a4f1-9d67ae6bac78" providerId="AD" clId="Web-{ADFC3F0C-1C4D-08B3-31FC-28407BE40E5C}" dt="2024-12-13T13:29:57.164" v="193"/>
          <ac:spMkLst>
            <pc:docMk/>
            <pc:sldMk cId="2067004602" sldId="584"/>
            <ac:spMk id="9" creationId="{52AC3A2C-590B-439C-0E71-DEAF08396CA6}"/>
          </ac:spMkLst>
        </pc:spChg>
        <pc:spChg chg="mod">
          <ac:chgData name="FRANCISCO ADÃO ELOY JUNIOR" userId="S::francisco.eloy@fatec.sp.gov.br::ec5ac4ec-68f4-48bb-a4f1-9d67ae6bac78" providerId="AD" clId="Web-{ADFC3F0C-1C4D-08B3-31FC-28407BE40E5C}" dt="2024-12-13T13:29:57.117" v="184"/>
          <ac:spMkLst>
            <pc:docMk/>
            <pc:sldMk cId="2067004602" sldId="584"/>
            <ac:spMk id="10" creationId="{0AE682FC-B2E1-5825-A873-B0FE59901DF0}"/>
          </ac:spMkLst>
        </pc:spChg>
        <pc:picChg chg="add mod ord">
          <ac:chgData name="FRANCISCO ADÃO ELOY JUNIOR" userId="S::francisco.eloy@fatec.sp.gov.br::ec5ac4ec-68f4-48bb-a4f1-9d67ae6bac78" providerId="AD" clId="Web-{ADFC3F0C-1C4D-08B3-31FC-28407BE40E5C}" dt="2024-12-13T13:30:17.415" v="232"/>
          <ac:picMkLst>
            <pc:docMk/>
            <pc:sldMk cId="2067004602" sldId="584"/>
            <ac:picMk id="11" creationId="{53698627-EFC3-C762-C4B0-B169B5233F5A}"/>
          </ac:picMkLst>
        </pc:picChg>
      </pc:sldChg>
      <pc:sldChg chg="addSp delSp modSp new add del">
        <pc:chgData name="FRANCISCO ADÃO ELOY JUNIOR" userId="S::francisco.eloy@fatec.sp.gov.br::ec5ac4ec-68f4-48bb-a4f1-9d67ae6bac78" providerId="AD" clId="Web-{ADFC3F0C-1C4D-08B3-31FC-28407BE40E5C}" dt="2024-12-13T13:31:29.714" v="244"/>
        <pc:sldMkLst>
          <pc:docMk/>
          <pc:sldMk cId="2605268447" sldId="585"/>
        </pc:sldMkLst>
        <pc:spChg chg="mod">
          <ac:chgData name="FRANCISCO ADÃO ELOY JUNIOR" userId="S::francisco.eloy@fatec.sp.gov.br::ec5ac4ec-68f4-48bb-a4f1-9d67ae6bac78" providerId="AD" clId="Web-{ADFC3F0C-1C4D-08B3-31FC-28407BE40E5C}" dt="2024-12-13T13:29:55.242" v="173"/>
          <ac:spMkLst>
            <pc:docMk/>
            <pc:sldMk cId="2605268447" sldId="585"/>
            <ac:spMk id="2" creationId="{936EA24E-F528-0A1F-93E0-D7B412C91B1C}"/>
          </ac:spMkLst>
        </pc:spChg>
        <pc:spChg chg="mod">
          <ac:chgData name="FRANCISCO ADÃO ELOY JUNIOR" userId="S::francisco.eloy@fatec.sp.gov.br::ec5ac4ec-68f4-48bb-a4f1-9d67ae6bac78" providerId="AD" clId="Web-{ADFC3F0C-1C4D-08B3-31FC-28407BE40E5C}" dt="2024-12-13T13:29:55.242" v="174"/>
          <ac:spMkLst>
            <pc:docMk/>
            <pc:sldMk cId="2605268447" sldId="585"/>
            <ac:spMk id="3" creationId="{E58F5EB7-EF0B-F0E3-67E8-DBD5845A9ECB}"/>
          </ac:spMkLst>
        </pc:spChg>
        <pc:spChg chg="mod">
          <ac:chgData name="FRANCISCO ADÃO ELOY JUNIOR" userId="S::francisco.eloy@fatec.sp.gov.br::ec5ac4ec-68f4-48bb-a4f1-9d67ae6bac78" providerId="AD" clId="Web-{ADFC3F0C-1C4D-08B3-31FC-28407BE40E5C}" dt="2024-12-13T13:29:55.258" v="176"/>
          <ac:spMkLst>
            <pc:docMk/>
            <pc:sldMk cId="2605268447" sldId="585"/>
            <ac:spMk id="4" creationId="{416A58C5-AE51-751E-E622-0A7D21203463}"/>
          </ac:spMkLst>
        </pc:spChg>
        <pc:spChg chg="mod">
          <ac:chgData name="FRANCISCO ADÃO ELOY JUNIOR" userId="S::francisco.eloy@fatec.sp.gov.br::ec5ac4ec-68f4-48bb-a4f1-9d67ae6bac78" providerId="AD" clId="Web-{ADFC3F0C-1C4D-08B3-31FC-28407BE40E5C}" dt="2024-12-13T13:29:55.273" v="177"/>
          <ac:spMkLst>
            <pc:docMk/>
            <pc:sldMk cId="2605268447" sldId="585"/>
            <ac:spMk id="5" creationId="{5957EA2D-82CC-1453-6089-183AC1DE86F0}"/>
          </ac:spMkLst>
        </pc:spChg>
        <pc:spChg chg="mod">
          <ac:chgData name="FRANCISCO ADÃO ELOY JUNIOR" userId="S::francisco.eloy@fatec.sp.gov.br::ec5ac4ec-68f4-48bb-a4f1-9d67ae6bac78" providerId="AD" clId="Web-{ADFC3F0C-1C4D-08B3-31FC-28407BE40E5C}" dt="2024-12-13T13:29:55.273" v="179"/>
          <ac:spMkLst>
            <pc:docMk/>
            <pc:sldMk cId="2605268447" sldId="585"/>
            <ac:spMk id="6" creationId="{98298BB6-9CE1-F5F9-602C-84807ACE37DD}"/>
          </ac:spMkLst>
        </pc:spChg>
        <pc:spChg chg="mod">
          <ac:chgData name="FRANCISCO ADÃO ELOY JUNIOR" userId="S::francisco.eloy@fatec.sp.gov.br::ec5ac4ec-68f4-48bb-a4f1-9d67ae6bac78" providerId="AD" clId="Web-{ADFC3F0C-1C4D-08B3-31FC-28407BE40E5C}" dt="2024-12-13T13:29:55.289" v="180"/>
          <ac:spMkLst>
            <pc:docMk/>
            <pc:sldMk cId="2605268447" sldId="585"/>
            <ac:spMk id="7" creationId="{1E358434-C8B7-47CE-D43E-47948472C655}"/>
          </ac:spMkLst>
        </pc:spChg>
        <pc:spChg chg="mod">
          <ac:chgData name="FRANCISCO ADÃO ELOY JUNIOR" userId="S::francisco.eloy@fatec.sp.gov.br::ec5ac4ec-68f4-48bb-a4f1-9d67ae6bac78" providerId="AD" clId="Web-{ADFC3F0C-1C4D-08B3-31FC-28407BE40E5C}" dt="2024-12-13T13:29:55.305" v="182"/>
          <ac:spMkLst>
            <pc:docMk/>
            <pc:sldMk cId="2605268447" sldId="585"/>
            <ac:spMk id="8" creationId="{43447218-BAE9-1EFF-0F1B-ECBFFB7AB5D7}"/>
          </ac:spMkLst>
        </pc:spChg>
        <pc:spChg chg="del">
          <ac:chgData name="FRANCISCO ADÃO ELOY JUNIOR" userId="S::francisco.eloy@fatec.sp.gov.br::ec5ac4ec-68f4-48bb-a4f1-9d67ae6bac78" providerId="AD" clId="Web-{ADFC3F0C-1C4D-08B3-31FC-28407BE40E5C}" dt="2024-12-13T13:30:12.539" v="231"/>
          <ac:spMkLst>
            <pc:docMk/>
            <pc:sldMk cId="2605268447" sldId="585"/>
            <ac:spMk id="9" creationId="{1C02537C-3FFC-F303-902E-6861320F4DAC}"/>
          </ac:spMkLst>
        </pc:spChg>
        <pc:picChg chg="add mod ord">
          <ac:chgData name="FRANCISCO ADÃO ELOY JUNIOR" userId="S::francisco.eloy@fatec.sp.gov.br::ec5ac4ec-68f4-48bb-a4f1-9d67ae6bac78" providerId="AD" clId="Web-{ADFC3F0C-1C4D-08B3-31FC-28407BE40E5C}" dt="2024-12-13T13:30:12.539" v="231"/>
          <ac:picMkLst>
            <pc:docMk/>
            <pc:sldMk cId="2605268447" sldId="585"/>
            <ac:picMk id="10" creationId="{EBB8013D-6FC7-40F2-F025-DE790B165AC0}"/>
          </ac:picMkLst>
        </pc:picChg>
      </pc:sldChg>
      <pc:sldChg chg="addSp delSp modSp new add del">
        <pc:chgData name="FRANCISCO ADÃO ELOY JUNIOR" userId="S::francisco.eloy@fatec.sp.gov.br::ec5ac4ec-68f4-48bb-a4f1-9d67ae6bac78" providerId="AD" clId="Web-{ADFC3F0C-1C4D-08B3-31FC-28407BE40E5C}" dt="2024-12-13T13:32:34.184" v="253" actId="20577"/>
        <pc:sldMkLst>
          <pc:docMk/>
          <pc:sldMk cId="338102540" sldId="586"/>
        </pc:sldMkLst>
        <pc:spChg chg="mod">
          <ac:chgData name="FRANCISCO ADÃO ELOY JUNIOR" userId="S::francisco.eloy@fatec.sp.gov.br::ec5ac4ec-68f4-48bb-a4f1-9d67ae6bac78" providerId="AD" clId="Web-{ADFC3F0C-1C4D-08B3-31FC-28407BE40E5C}" dt="2024-12-13T13:29:53.742" v="162"/>
          <ac:spMkLst>
            <pc:docMk/>
            <pc:sldMk cId="338102540" sldId="586"/>
            <ac:spMk id="2" creationId="{288A733A-7C61-C957-17FA-EDB6D04C9537}"/>
          </ac:spMkLst>
        </pc:spChg>
        <pc:spChg chg="mod">
          <ac:chgData name="FRANCISCO ADÃO ELOY JUNIOR" userId="S::francisco.eloy@fatec.sp.gov.br::ec5ac4ec-68f4-48bb-a4f1-9d67ae6bac78" providerId="AD" clId="Web-{ADFC3F0C-1C4D-08B3-31FC-28407BE40E5C}" dt="2024-12-13T13:29:53.758" v="164"/>
          <ac:spMkLst>
            <pc:docMk/>
            <pc:sldMk cId="338102540" sldId="586"/>
            <ac:spMk id="3" creationId="{0FA9A022-E06B-FE9C-A8D4-AB0DFF94D9E1}"/>
          </ac:spMkLst>
        </pc:spChg>
        <pc:spChg chg="mod">
          <ac:chgData name="FRANCISCO ADÃO ELOY JUNIOR" userId="S::francisco.eloy@fatec.sp.gov.br::ec5ac4ec-68f4-48bb-a4f1-9d67ae6bac78" providerId="AD" clId="Web-{ADFC3F0C-1C4D-08B3-31FC-28407BE40E5C}" dt="2024-12-13T13:29:53.773" v="166"/>
          <ac:spMkLst>
            <pc:docMk/>
            <pc:sldMk cId="338102540" sldId="586"/>
            <ac:spMk id="4" creationId="{978274AB-D854-1FCB-F1DC-77F88B0AFEF8}"/>
          </ac:spMkLst>
        </pc:spChg>
        <pc:spChg chg="mod">
          <ac:chgData name="FRANCISCO ADÃO ELOY JUNIOR" userId="S::francisco.eloy@fatec.sp.gov.br::ec5ac4ec-68f4-48bb-a4f1-9d67ae6bac78" providerId="AD" clId="Web-{ADFC3F0C-1C4D-08B3-31FC-28407BE40E5C}" dt="2024-12-13T13:32:34.184" v="253" actId="20577"/>
          <ac:spMkLst>
            <pc:docMk/>
            <pc:sldMk cId="338102540" sldId="586"/>
            <ac:spMk id="5" creationId="{BAE3D524-FE92-231C-AA5A-0603933BA2A5}"/>
          </ac:spMkLst>
        </pc:spChg>
        <pc:spChg chg="mod">
          <ac:chgData name="FRANCISCO ADÃO ELOY JUNIOR" userId="S::francisco.eloy@fatec.sp.gov.br::ec5ac4ec-68f4-48bb-a4f1-9d67ae6bac78" providerId="AD" clId="Web-{ADFC3F0C-1C4D-08B3-31FC-28407BE40E5C}" dt="2024-12-13T13:29:53.789" v="169"/>
          <ac:spMkLst>
            <pc:docMk/>
            <pc:sldMk cId="338102540" sldId="586"/>
            <ac:spMk id="6" creationId="{C692E018-CE14-1F63-F314-FBA2CD1E32D8}"/>
          </ac:spMkLst>
        </pc:spChg>
        <pc:spChg chg="mod">
          <ac:chgData name="FRANCISCO ADÃO ELOY JUNIOR" userId="S::francisco.eloy@fatec.sp.gov.br::ec5ac4ec-68f4-48bb-a4f1-9d67ae6bac78" providerId="AD" clId="Web-{ADFC3F0C-1C4D-08B3-31FC-28407BE40E5C}" dt="2024-12-13T13:29:53.805" v="170"/>
          <ac:spMkLst>
            <pc:docMk/>
            <pc:sldMk cId="338102540" sldId="586"/>
            <ac:spMk id="7" creationId="{664F7624-E34D-6FDC-8C53-1A7D1CD0F275}"/>
          </ac:spMkLst>
        </pc:spChg>
        <pc:spChg chg="mod">
          <ac:chgData name="FRANCISCO ADÃO ELOY JUNIOR" userId="S::francisco.eloy@fatec.sp.gov.br::ec5ac4ec-68f4-48bb-a4f1-9d67ae6bac78" providerId="AD" clId="Web-{ADFC3F0C-1C4D-08B3-31FC-28407BE40E5C}" dt="2024-12-13T13:29:53.820" v="172"/>
          <ac:spMkLst>
            <pc:docMk/>
            <pc:sldMk cId="338102540" sldId="586"/>
            <ac:spMk id="8" creationId="{B11A418B-EC81-9A7F-2A0B-B6931F15C9CC}"/>
          </ac:spMkLst>
        </pc:spChg>
        <pc:spChg chg="del">
          <ac:chgData name="FRANCISCO ADÃO ELOY JUNIOR" userId="S::francisco.eloy@fatec.sp.gov.br::ec5ac4ec-68f4-48bb-a4f1-9d67ae6bac78" providerId="AD" clId="Web-{ADFC3F0C-1C4D-08B3-31FC-28407BE40E5C}" dt="2024-12-13T13:30:09.164" v="230"/>
          <ac:spMkLst>
            <pc:docMk/>
            <pc:sldMk cId="338102540" sldId="586"/>
            <ac:spMk id="9" creationId="{293EBE14-FACA-753E-A5CE-B3BE460BE792}"/>
          </ac:spMkLst>
        </pc:spChg>
        <pc:spChg chg="mod">
          <ac:chgData name="FRANCISCO ADÃO ELOY JUNIOR" userId="S::francisco.eloy@fatec.sp.gov.br::ec5ac4ec-68f4-48bb-a4f1-9d67ae6bac78" providerId="AD" clId="Web-{ADFC3F0C-1C4D-08B3-31FC-28407BE40E5C}" dt="2024-12-13T13:29:53.758" v="163"/>
          <ac:spMkLst>
            <pc:docMk/>
            <pc:sldMk cId="338102540" sldId="586"/>
            <ac:spMk id="10" creationId="{92CF3E9B-7F0B-6D55-C27B-F924D214BC7C}"/>
          </ac:spMkLst>
        </pc:spChg>
        <pc:picChg chg="add mod ord">
          <ac:chgData name="FRANCISCO ADÃO ELOY JUNIOR" userId="S::francisco.eloy@fatec.sp.gov.br::ec5ac4ec-68f4-48bb-a4f1-9d67ae6bac78" providerId="AD" clId="Web-{ADFC3F0C-1C4D-08B3-31FC-28407BE40E5C}" dt="2024-12-13T13:30:09.164" v="230"/>
          <ac:picMkLst>
            <pc:docMk/>
            <pc:sldMk cId="338102540" sldId="586"/>
            <ac:picMk id="11" creationId="{CC0DA538-D072-8774-92D7-0C3B816CE48A}"/>
          </ac:picMkLst>
        </pc:picChg>
      </pc:sldChg>
      <pc:sldChg chg="new add del">
        <pc:chgData name="FRANCISCO ADÃO ELOY JUNIOR" userId="S::francisco.eloy@fatec.sp.gov.br::ec5ac4ec-68f4-48bb-a4f1-9d67ae6bac78" providerId="AD" clId="Web-{ADFC3F0C-1C4D-08B3-31FC-28407BE40E5C}" dt="2024-12-13T13:33:03.763" v="255"/>
        <pc:sldMkLst>
          <pc:docMk/>
          <pc:sldMk cId="2629359545" sldId="587"/>
        </pc:sldMkLst>
      </pc:sldChg>
      <pc:sldChg chg="modSp add del">
        <pc:chgData name="FRANCISCO ADÃO ELOY JUNIOR" userId="S::francisco.eloy@fatec.sp.gov.br::ec5ac4ec-68f4-48bb-a4f1-9d67ae6bac78" providerId="AD" clId="Web-{ADFC3F0C-1C4D-08B3-31FC-28407BE40E5C}" dt="2024-12-13T13:31:01.635" v="235"/>
        <pc:sldMkLst>
          <pc:docMk/>
          <pc:sldMk cId="2988237133" sldId="587"/>
        </pc:sldMkLst>
        <pc:spChg chg="mod">
          <ac:chgData name="FRANCISCO ADÃO ELOY JUNIOR" userId="S::francisco.eloy@fatec.sp.gov.br::ec5ac4ec-68f4-48bb-a4f1-9d67ae6bac78" providerId="AD" clId="Web-{ADFC3F0C-1C4D-08B3-31FC-28407BE40E5C}" dt="2024-12-13T13:30:03.586" v="215"/>
          <ac:spMkLst>
            <pc:docMk/>
            <pc:sldMk cId="2988237133" sldId="587"/>
            <ac:spMk id="3" creationId="{00000000-0000-0000-0000-000000000000}"/>
          </ac:spMkLst>
        </pc:spChg>
        <pc:spChg chg="mod">
          <ac:chgData name="FRANCISCO ADÃO ELOY JUNIOR" userId="S::francisco.eloy@fatec.sp.gov.br::ec5ac4ec-68f4-48bb-a4f1-9d67ae6bac78" providerId="AD" clId="Web-{ADFC3F0C-1C4D-08B3-31FC-28407BE40E5C}" dt="2024-12-13T13:30:03.617" v="218"/>
          <ac:spMkLst>
            <pc:docMk/>
            <pc:sldMk cId="2988237133" sldId="587"/>
            <ac:spMk id="5" creationId="{00000000-0000-0000-0000-000000000000}"/>
          </ac:spMkLst>
        </pc:spChg>
      </pc:sldChg>
      <pc:sldMasterChg chg="addSldLayout">
        <pc:chgData name="FRANCISCO ADÃO ELOY JUNIOR" userId="S::francisco.eloy@fatec.sp.gov.br::ec5ac4ec-68f4-48bb-a4f1-9d67ae6bac78" providerId="AD" clId="Web-{ADFC3F0C-1C4D-08B3-31FC-28407BE40E5C}" dt="2024-12-13T13:31:29.729" v="245"/>
        <pc:sldMasterMkLst>
          <pc:docMk/>
          <pc:sldMasterMk cId="1107139545" sldId="2147483661"/>
        </pc:sldMasterMkLst>
        <pc:sldLayoutChg chg="add">
          <pc:chgData name="FRANCISCO ADÃO ELOY JUNIOR" userId="S::francisco.eloy@fatec.sp.gov.br::ec5ac4ec-68f4-48bb-a4f1-9d67ae6bac78" providerId="AD" clId="Web-{ADFC3F0C-1C4D-08B3-31FC-28407BE40E5C}" dt="2024-12-13T13:31:29.698" v="243"/>
          <pc:sldLayoutMkLst>
            <pc:docMk/>
            <pc:sldMasterMk cId="1107139545" sldId="2147483661"/>
            <pc:sldLayoutMk cId="2719356269" sldId="2147483675"/>
          </pc:sldLayoutMkLst>
        </pc:sldLayoutChg>
        <pc:sldLayoutChg chg="add">
          <pc:chgData name="FRANCISCO ADÃO ELOY JUNIOR" userId="S::francisco.eloy@fatec.sp.gov.br::ec5ac4ec-68f4-48bb-a4f1-9d67ae6bac78" providerId="AD" clId="Web-{ADFC3F0C-1C4D-08B3-31FC-28407BE40E5C}" dt="2024-12-13T13:31:29.729" v="245"/>
          <pc:sldLayoutMkLst>
            <pc:docMk/>
            <pc:sldMasterMk cId="1107139545" sldId="2147483661"/>
            <pc:sldLayoutMk cId="4267341078" sldId="2147483676"/>
          </pc:sldLayoutMkLst>
        </pc:sldLayoutChg>
      </pc:sldMasterChg>
      <pc:sldMasterChg chg="add addSldLayout">
        <pc:chgData name="FRANCISCO ADÃO ELOY JUNIOR" userId="S::francisco.eloy@fatec.sp.gov.br::ec5ac4ec-68f4-48bb-a4f1-9d67ae6bac78" providerId="AD" clId="Web-{ADFC3F0C-1C4D-08B3-31FC-28407BE40E5C}" dt="2024-12-13T13:29:50.054" v="161"/>
        <pc:sldMasterMkLst>
          <pc:docMk/>
          <pc:sldMasterMk cId="1107139545" sldId="2147483727"/>
        </pc:sldMasterMkLst>
        <pc:sldLayoutChg chg="add">
          <pc:chgData name="FRANCISCO ADÃO ELOY JUNIOR" userId="S::francisco.eloy@fatec.sp.gov.br::ec5ac4ec-68f4-48bb-a4f1-9d67ae6bac78" providerId="AD" clId="Web-{ADFC3F0C-1C4D-08B3-31FC-28407BE40E5C}" dt="2024-12-13T13:24:02.326" v="0"/>
          <pc:sldLayoutMkLst>
            <pc:docMk/>
            <pc:sldMasterMk cId="1107139545" sldId="2147483727"/>
            <pc:sldLayoutMk cId="1741166486" sldId="2147483728"/>
          </pc:sldLayoutMkLst>
        </pc:sldLayoutChg>
        <pc:sldLayoutChg chg="add">
          <pc:chgData name="FRANCISCO ADÃO ELOY JUNIOR" userId="S::francisco.eloy@fatec.sp.gov.br::ec5ac4ec-68f4-48bb-a4f1-9d67ae6bac78" providerId="AD" clId="Web-{ADFC3F0C-1C4D-08B3-31FC-28407BE40E5C}" dt="2024-12-13T13:24:02.326" v="0"/>
          <pc:sldLayoutMkLst>
            <pc:docMk/>
            <pc:sldMasterMk cId="1107139545" sldId="2147483727"/>
            <pc:sldLayoutMk cId="3014821910" sldId="2147483729"/>
          </pc:sldLayoutMkLst>
        </pc:sldLayoutChg>
        <pc:sldLayoutChg chg="add">
          <pc:chgData name="FRANCISCO ADÃO ELOY JUNIOR" userId="S::francisco.eloy@fatec.sp.gov.br::ec5ac4ec-68f4-48bb-a4f1-9d67ae6bac78" providerId="AD" clId="Web-{ADFC3F0C-1C4D-08B3-31FC-28407BE40E5C}" dt="2024-12-13T13:24:02.326" v="0"/>
          <pc:sldLayoutMkLst>
            <pc:docMk/>
            <pc:sldMasterMk cId="1107139545" sldId="2147483727"/>
            <pc:sldLayoutMk cId="3521543359" sldId="2147483730"/>
          </pc:sldLayoutMkLst>
        </pc:sldLayoutChg>
        <pc:sldLayoutChg chg="add">
          <pc:chgData name="FRANCISCO ADÃO ELOY JUNIOR" userId="S::francisco.eloy@fatec.sp.gov.br::ec5ac4ec-68f4-48bb-a4f1-9d67ae6bac78" providerId="AD" clId="Web-{ADFC3F0C-1C4D-08B3-31FC-28407BE40E5C}" dt="2024-12-13T13:24:02.326" v="0"/>
          <pc:sldLayoutMkLst>
            <pc:docMk/>
            <pc:sldMasterMk cId="1107139545" sldId="2147483727"/>
            <pc:sldLayoutMk cId="4095664939" sldId="2147483731"/>
          </pc:sldLayoutMkLst>
        </pc:sldLayoutChg>
        <pc:sldLayoutChg chg="add">
          <pc:chgData name="FRANCISCO ADÃO ELOY JUNIOR" userId="S::francisco.eloy@fatec.sp.gov.br::ec5ac4ec-68f4-48bb-a4f1-9d67ae6bac78" providerId="AD" clId="Web-{ADFC3F0C-1C4D-08B3-31FC-28407BE40E5C}" dt="2024-12-13T13:24:02.326" v="0"/>
          <pc:sldLayoutMkLst>
            <pc:docMk/>
            <pc:sldMasterMk cId="1107139545" sldId="2147483727"/>
            <pc:sldLayoutMk cId="2324234960" sldId="2147483732"/>
          </pc:sldLayoutMkLst>
        </pc:sldLayoutChg>
        <pc:sldLayoutChg chg="add">
          <pc:chgData name="FRANCISCO ADÃO ELOY JUNIOR" userId="S::francisco.eloy@fatec.sp.gov.br::ec5ac4ec-68f4-48bb-a4f1-9d67ae6bac78" providerId="AD" clId="Web-{ADFC3F0C-1C4D-08B3-31FC-28407BE40E5C}" dt="2024-12-13T13:24:02.326" v="0"/>
          <pc:sldLayoutMkLst>
            <pc:docMk/>
            <pc:sldMasterMk cId="1107139545" sldId="2147483727"/>
            <pc:sldLayoutMk cId="507160248" sldId="2147483733"/>
          </pc:sldLayoutMkLst>
        </pc:sldLayoutChg>
        <pc:sldLayoutChg chg="add">
          <pc:chgData name="FRANCISCO ADÃO ELOY JUNIOR" userId="S::francisco.eloy@fatec.sp.gov.br::ec5ac4ec-68f4-48bb-a4f1-9d67ae6bac78" providerId="AD" clId="Web-{ADFC3F0C-1C4D-08B3-31FC-28407BE40E5C}" dt="2024-12-13T13:24:02.326" v="0"/>
          <pc:sldLayoutMkLst>
            <pc:docMk/>
            <pc:sldMasterMk cId="1107139545" sldId="2147483727"/>
            <pc:sldLayoutMk cId="159072462" sldId="2147483734"/>
          </pc:sldLayoutMkLst>
        </pc:sldLayoutChg>
        <pc:sldLayoutChg chg="add">
          <pc:chgData name="FRANCISCO ADÃO ELOY JUNIOR" userId="S::francisco.eloy@fatec.sp.gov.br::ec5ac4ec-68f4-48bb-a4f1-9d67ae6bac78" providerId="AD" clId="Web-{ADFC3F0C-1C4D-08B3-31FC-28407BE40E5C}" dt="2024-12-13T13:24:02.326" v="0"/>
          <pc:sldLayoutMkLst>
            <pc:docMk/>
            <pc:sldMasterMk cId="1107139545" sldId="2147483727"/>
            <pc:sldLayoutMk cId="726621628" sldId="2147483735"/>
          </pc:sldLayoutMkLst>
        </pc:sldLayoutChg>
        <pc:sldLayoutChg chg="add">
          <pc:chgData name="FRANCISCO ADÃO ELOY JUNIOR" userId="S::francisco.eloy@fatec.sp.gov.br::ec5ac4ec-68f4-48bb-a4f1-9d67ae6bac78" providerId="AD" clId="Web-{ADFC3F0C-1C4D-08B3-31FC-28407BE40E5C}" dt="2024-12-13T13:24:02.326" v="0"/>
          <pc:sldLayoutMkLst>
            <pc:docMk/>
            <pc:sldMasterMk cId="1107139545" sldId="2147483727"/>
            <pc:sldLayoutMk cId="2186574040" sldId="2147483736"/>
          </pc:sldLayoutMkLst>
        </pc:sldLayoutChg>
        <pc:sldLayoutChg chg="add">
          <pc:chgData name="FRANCISCO ADÃO ELOY JUNIOR" userId="S::francisco.eloy@fatec.sp.gov.br::ec5ac4ec-68f4-48bb-a4f1-9d67ae6bac78" providerId="AD" clId="Web-{ADFC3F0C-1C4D-08B3-31FC-28407BE40E5C}" dt="2024-12-13T13:24:02.326" v="0"/>
          <pc:sldLayoutMkLst>
            <pc:docMk/>
            <pc:sldMasterMk cId="1107139545" sldId="2147483727"/>
            <pc:sldLayoutMk cId="3058030982" sldId="2147483737"/>
          </pc:sldLayoutMkLst>
        </pc:sldLayoutChg>
        <pc:sldLayoutChg chg="add">
          <pc:chgData name="FRANCISCO ADÃO ELOY JUNIOR" userId="S::francisco.eloy@fatec.sp.gov.br::ec5ac4ec-68f4-48bb-a4f1-9d67ae6bac78" providerId="AD" clId="Web-{ADFC3F0C-1C4D-08B3-31FC-28407BE40E5C}" dt="2024-12-13T13:24:02.326" v="0"/>
          <pc:sldLayoutMkLst>
            <pc:docMk/>
            <pc:sldMasterMk cId="1107139545" sldId="2147483727"/>
            <pc:sldLayoutMk cId="3503092244" sldId="2147483738"/>
          </pc:sldLayoutMkLst>
        </pc:sldLayoutChg>
        <pc:sldLayoutChg chg="add">
          <pc:chgData name="FRANCISCO ADÃO ELOY JUNIOR" userId="S::francisco.eloy@fatec.sp.gov.br::ec5ac4ec-68f4-48bb-a4f1-9d67ae6bac78" providerId="AD" clId="Web-{ADFC3F0C-1C4D-08B3-31FC-28407BE40E5C}" dt="2024-12-13T13:29:50.054" v="161"/>
          <pc:sldLayoutMkLst>
            <pc:docMk/>
            <pc:sldMasterMk cId="1107139545" sldId="2147483727"/>
            <pc:sldLayoutMk cId="2298597618" sldId="2147483739"/>
          </pc:sldLayoutMkLst>
        </pc:sldLayoutChg>
      </pc:sldMasterChg>
    </pc:docChg>
  </pc:docChgLst>
  <pc:docChgLst>
    <pc:chgData name="FRANCISCO ADÃO ELOY JUNIOR" userId="S::francisco.eloy@fatec.sp.gov.br::ec5ac4ec-68f4-48bb-a4f1-9d67ae6bac78" providerId="AD" clId="Web-{E5F70400-B3C9-5C06-62DD-DF187537AB98}"/>
    <pc:docChg chg="addSld delSld modSld addSection modSection">
      <pc:chgData name="FRANCISCO ADÃO ELOY JUNIOR" userId="S::francisco.eloy@fatec.sp.gov.br::ec5ac4ec-68f4-48bb-a4f1-9d67ae6bac78" providerId="AD" clId="Web-{E5F70400-B3C9-5C06-62DD-DF187537AB98}" dt="2024-12-13T14:50:53.824" v="234"/>
      <pc:docMkLst>
        <pc:docMk/>
      </pc:docMkLst>
      <pc:sldChg chg="new del">
        <pc:chgData name="FRANCISCO ADÃO ELOY JUNIOR" userId="S::francisco.eloy@fatec.sp.gov.br::ec5ac4ec-68f4-48bb-a4f1-9d67ae6bac78" providerId="AD" clId="Web-{E5F70400-B3C9-5C06-62DD-DF187537AB98}" dt="2024-12-13T14:50:53.824" v="234"/>
        <pc:sldMkLst>
          <pc:docMk/>
          <pc:sldMk cId="3877384736" sldId="587"/>
        </pc:sldMkLst>
      </pc:sldChg>
      <pc:sldChg chg="addSp delSp modSp add del">
        <pc:chgData name="FRANCISCO ADÃO ELOY JUNIOR" userId="S::francisco.eloy@fatec.sp.gov.br::ec5ac4ec-68f4-48bb-a4f1-9d67ae6bac78" providerId="AD" clId="Web-{E5F70400-B3C9-5C06-62DD-DF187537AB98}" dt="2024-12-13T13:54:20.074" v="119"/>
        <pc:sldMkLst>
          <pc:docMk/>
          <pc:sldMk cId="164027451" sldId="588"/>
        </pc:sldMkLst>
        <pc:spChg chg="mod">
          <ac:chgData name="FRANCISCO ADÃO ELOY JUNIOR" userId="S::francisco.eloy@fatec.sp.gov.br::ec5ac4ec-68f4-48bb-a4f1-9d67ae6bac78" providerId="AD" clId="Web-{E5F70400-B3C9-5C06-62DD-DF187537AB98}" dt="2024-12-13T13:51:04.396" v="6"/>
          <ac:spMkLst>
            <pc:docMk/>
            <pc:sldMk cId="164027451" sldId="588"/>
            <ac:spMk id="2" creationId="{B885A6AA-D81C-6E01-58E6-D7ED9233D9A6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3:51:04.396" v="7"/>
          <ac:spMkLst>
            <pc:docMk/>
            <pc:sldMk cId="164027451" sldId="588"/>
            <ac:spMk id="3" creationId="{E81B5D12-45B6-A823-90B1-7B0C230D9815}"/>
          </ac:spMkLst>
        </pc:spChg>
        <pc:spChg chg="del">
          <ac:chgData name="FRANCISCO ADÃO ELOY JUNIOR" userId="S::francisco.eloy@fatec.sp.gov.br::ec5ac4ec-68f4-48bb-a4f1-9d67ae6bac78" providerId="AD" clId="Web-{E5F70400-B3C9-5C06-62DD-DF187537AB98}" dt="2024-12-13T13:51:05.209" v="8"/>
          <ac:spMkLst>
            <pc:docMk/>
            <pc:sldMk cId="164027451" sldId="588"/>
            <ac:spMk id="4" creationId="{BC324002-1736-1E13-55F0-2502099F5DF0}"/>
          </ac:spMkLst>
        </pc:spChg>
        <pc:picChg chg="add mod ord">
          <ac:chgData name="FRANCISCO ADÃO ELOY JUNIOR" userId="S::francisco.eloy@fatec.sp.gov.br::ec5ac4ec-68f4-48bb-a4f1-9d67ae6bac78" providerId="AD" clId="Web-{E5F70400-B3C9-5C06-62DD-DF187537AB98}" dt="2024-12-13T13:51:05.209" v="8"/>
          <ac:picMkLst>
            <pc:docMk/>
            <pc:sldMk cId="164027451" sldId="588"/>
            <ac:picMk id="5" creationId="{A235A440-80D3-BB05-DC0A-6577DA80583D}"/>
          </ac:picMkLst>
        </pc:picChg>
      </pc:sldChg>
      <pc:sldChg chg="addSp delSp modSp new add del">
        <pc:chgData name="FRANCISCO ADÃO ELOY JUNIOR" userId="S::francisco.eloy@fatec.sp.gov.br::ec5ac4ec-68f4-48bb-a4f1-9d67ae6bac78" providerId="AD" clId="Web-{E5F70400-B3C9-5C06-62DD-DF187537AB98}" dt="2024-12-13T14:48:34.893" v="215"/>
        <pc:sldMkLst>
          <pc:docMk/>
          <pc:sldMk cId="1145978121" sldId="589"/>
        </pc:sldMkLst>
        <pc:spChg chg="mod">
          <ac:chgData name="FRANCISCO ADÃO ELOY JUNIOR" userId="S::francisco.eloy@fatec.sp.gov.br::ec5ac4ec-68f4-48bb-a4f1-9d67ae6bac78" providerId="AD" clId="Web-{E5F70400-B3C9-5C06-62DD-DF187537AB98}" dt="2024-12-13T13:51:45.444" v="85"/>
          <ac:spMkLst>
            <pc:docMk/>
            <pc:sldMk cId="1145978121" sldId="589"/>
            <ac:spMk id="2" creationId="{CD4E2160-9B85-A9BD-33F9-1ECAA570D564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3:51:45.444" v="86"/>
          <ac:spMkLst>
            <pc:docMk/>
            <pc:sldMk cId="1145978121" sldId="589"/>
            <ac:spMk id="3" creationId="{4449F4E5-F11B-2A4A-3C53-7FEC0411B500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3:51:45.460" v="88"/>
          <ac:spMkLst>
            <pc:docMk/>
            <pc:sldMk cId="1145978121" sldId="589"/>
            <ac:spMk id="4" creationId="{C8243DF5-EC2E-FC7F-4799-B1BE819F1B9E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3:51:45.460" v="89"/>
          <ac:spMkLst>
            <pc:docMk/>
            <pc:sldMk cId="1145978121" sldId="589"/>
            <ac:spMk id="5" creationId="{6EF92E18-4F0E-5F43-0D9B-DA8B190B9441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3:51:45.476" v="91"/>
          <ac:spMkLst>
            <pc:docMk/>
            <pc:sldMk cId="1145978121" sldId="589"/>
            <ac:spMk id="6" creationId="{369E13A1-BA5C-9F5F-EC0A-47E33414377C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3:51:45.491" v="92"/>
          <ac:spMkLst>
            <pc:docMk/>
            <pc:sldMk cId="1145978121" sldId="589"/>
            <ac:spMk id="7" creationId="{8A66CAE6-A9C5-5EC1-3CA4-BCAB2F11C527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3:51:45.507" v="94"/>
          <ac:spMkLst>
            <pc:docMk/>
            <pc:sldMk cId="1145978121" sldId="589"/>
            <ac:spMk id="8" creationId="{858F2C75-7D5F-6957-E350-3AE4E80EA678}"/>
          </ac:spMkLst>
        </pc:spChg>
        <pc:spChg chg="del">
          <ac:chgData name="FRANCISCO ADÃO ELOY JUNIOR" userId="S::francisco.eloy@fatec.sp.gov.br::ec5ac4ec-68f4-48bb-a4f1-9d67ae6bac78" providerId="AD" clId="Web-{E5F70400-B3C9-5C06-62DD-DF187537AB98}" dt="2024-12-13T13:52:05.117" v="98"/>
          <ac:spMkLst>
            <pc:docMk/>
            <pc:sldMk cId="1145978121" sldId="589"/>
            <ac:spMk id="9" creationId="{481EB1C7-BDD5-6F88-8646-62535E71EC14}"/>
          </ac:spMkLst>
        </pc:spChg>
        <pc:picChg chg="add mod ord">
          <ac:chgData name="FRANCISCO ADÃO ELOY JUNIOR" userId="S::francisco.eloy@fatec.sp.gov.br::ec5ac4ec-68f4-48bb-a4f1-9d67ae6bac78" providerId="AD" clId="Web-{E5F70400-B3C9-5C06-62DD-DF187537AB98}" dt="2024-12-13T13:52:05.117" v="98"/>
          <ac:picMkLst>
            <pc:docMk/>
            <pc:sldMk cId="1145978121" sldId="589"/>
            <ac:picMk id="10" creationId="{34770AA6-DCAF-21ED-A533-83896F47C472}"/>
          </ac:picMkLst>
        </pc:picChg>
      </pc:sldChg>
      <pc:sldChg chg="addSp delSp modSp new add del">
        <pc:chgData name="FRANCISCO ADÃO ELOY JUNIOR" userId="S::francisco.eloy@fatec.sp.gov.br::ec5ac4ec-68f4-48bb-a4f1-9d67ae6bac78" providerId="AD" clId="Web-{E5F70400-B3C9-5C06-62DD-DF187537AB98}" dt="2024-12-13T14:48:34.893" v="216"/>
        <pc:sldMkLst>
          <pc:docMk/>
          <pc:sldMk cId="3132067669" sldId="590"/>
        </pc:sldMkLst>
        <pc:spChg chg="mod">
          <ac:chgData name="FRANCISCO ADÃO ELOY JUNIOR" userId="S::francisco.eloy@fatec.sp.gov.br::ec5ac4ec-68f4-48bb-a4f1-9d67ae6bac78" providerId="AD" clId="Web-{E5F70400-B3C9-5C06-62DD-DF187537AB98}" dt="2024-12-13T13:51:44.507" v="74"/>
          <ac:spMkLst>
            <pc:docMk/>
            <pc:sldMk cId="3132067669" sldId="590"/>
            <ac:spMk id="2" creationId="{BEEB273D-627B-F545-186B-3C21445465B7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3:51:44.538" v="76"/>
          <ac:spMkLst>
            <pc:docMk/>
            <pc:sldMk cId="3132067669" sldId="590"/>
            <ac:spMk id="3" creationId="{F232E6CB-BAFF-961D-A673-738C0E5048BA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3:51:44.538" v="78"/>
          <ac:spMkLst>
            <pc:docMk/>
            <pc:sldMk cId="3132067669" sldId="590"/>
            <ac:spMk id="4" creationId="{A91D6844-AFC5-EECF-96D9-9A8421A9366C}"/>
          </ac:spMkLst>
        </pc:spChg>
        <pc:spChg chg="del">
          <ac:chgData name="FRANCISCO ADÃO ELOY JUNIOR" userId="S::francisco.eloy@fatec.sp.gov.br::ec5ac4ec-68f4-48bb-a4f1-9d67ae6bac78" providerId="AD" clId="Web-{E5F70400-B3C9-5C06-62DD-DF187537AB98}" dt="2024-12-13T13:51:58.148" v="97"/>
          <ac:spMkLst>
            <pc:docMk/>
            <pc:sldMk cId="3132067669" sldId="590"/>
            <ac:spMk id="5" creationId="{7A011472-0AFC-C190-5BED-376A397714E0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3:51:44.554" v="79"/>
          <ac:spMkLst>
            <pc:docMk/>
            <pc:sldMk cId="3132067669" sldId="590"/>
            <ac:spMk id="6" creationId="{01AFED5C-116A-A0FD-00E8-6D03F6C3E5CB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3:51:44.569" v="81"/>
          <ac:spMkLst>
            <pc:docMk/>
            <pc:sldMk cId="3132067669" sldId="590"/>
            <ac:spMk id="7" creationId="{90DAFC94-F7D1-E7E5-F721-58D1288D1E1D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3:51:44.585" v="82"/>
          <ac:spMkLst>
            <pc:docMk/>
            <pc:sldMk cId="3132067669" sldId="590"/>
            <ac:spMk id="8" creationId="{E798A7EF-55D4-ABA1-7F22-889E89E99A1E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3:51:44.601" v="84"/>
          <ac:spMkLst>
            <pc:docMk/>
            <pc:sldMk cId="3132067669" sldId="590"/>
            <ac:spMk id="9" creationId="{742B91F2-6A95-D55F-016F-083FC9CE0077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3:51:44.522" v="75"/>
          <ac:spMkLst>
            <pc:docMk/>
            <pc:sldMk cId="3132067669" sldId="590"/>
            <ac:spMk id="10" creationId="{B4CF80E4-9DBB-3390-2B14-C197E595E651}"/>
          </ac:spMkLst>
        </pc:spChg>
        <pc:picChg chg="add mod ord">
          <ac:chgData name="FRANCISCO ADÃO ELOY JUNIOR" userId="S::francisco.eloy@fatec.sp.gov.br::ec5ac4ec-68f4-48bb-a4f1-9d67ae6bac78" providerId="AD" clId="Web-{E5F70400-B3C9-5C06-62DD-DF187537AB98}" dt="2024-12-13T13:51:58.148" v="97"/>
          <ac:picMkLst>
            <pc:docMk/>
            <pc:sldMk cId="3132067669" sldId="590"/>
            <ac:picMk id="11" creationId="{FFE3E8D7-9F43-8CEF-CCA0-AB738EE6CC31}"/>
          </ac:picMkLst>
        </pc:picChg>
      </pc:sldChg>
      <pc:sldChg chg="addSp delSp modSp new add del">
        <pc:chgData name="FRANCISCO ADÃO ELOY JUNIOR" userId="S::francisco.eloy@fatec.sp.gov.br::ec5ac4ec-68f4-48bb-a4f1-9d67ae6bac78" providerId="AD" clId="Web-{E5F70400-B3C9-5C06-62DD-DF187537AB98}" dt="2024-12-13T14:48:34.893" v="218"/>
        <pc:sldMkLst>
          <pc:docMk/>
          <pc:sldMk cId="1608628800" sldId="591"/>
        </pc:sldMkLst>
        <pc:spChg chg="mod">
          <ac:chgData name="FRANCISCO ADÃO ELOY JUNIOR" userId="S::francisco.eloy@fatec.sp.gov.br::ec5ac4ec-68f4-48bb-a4f1-9d67ae6bac78" providerId="AD" clId="Web-{E5F70400-B3C9-5C06-62DD-DF187537AB98}" dt="2024-12-13T13:51:39.507" v="49"/>
          <ac:spMkLst>
            <pc:docMk/>
            <pc:sldMk cId="1608628800" sldId="591"/>
            <ac:spMk id="2" creationId="{C27029E3-3E4A-BCF2-76D4-DCC8D2D6D5E2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3:51:39.522" v="50"/>
          <ac:spMkLst>
            <pc:docMk/>
            <pc:sldMk cId="1608628800" sldId="591"/>
            <ac:spMk id="3" creationId="{1278C89A-ED32-6B94-1FF2-FCCD002D66E6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3:51:39.538" v="52"/>
          <ac:spMkLst>
            <pc:docMk/>
            <pc:sldMk cId="1608628800" sldId="591"/>
            <ac:spMk id="4" creationId="{D274FA22-E64B-9E9E-4504-14EEF6ED0EDD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3:51:39.538" v="53"/>
          <ac:spMkLst>
            <pc:docMk/>
            <pc:sldMk cId="1608628800" sldId="591"/>
            <ac:spMk id="5" creationId="{B20BCCE4-CA88-F9B1-DB31-5B7FB3A39823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3:51:39.553" v="55"/>
          <ac:spMkLst>
            <pc:docMk/>
            <pc:sldMk cId="1608628800" sldId="591"/>
            <ac:spMk id="6" creationId="{178B5F28-CEC7-7974-FC0A-717CFDCA7E6E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3:51:39.553" v="56"/>
          <ac:spMkLst>
            <pc:docMk/>
            <pc:sldMk cId="1608628800" sldId="591"/>
            <ac:spMk id="7" creationId="{82E93114-096E-9ED4-CA58-BB10AF657477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3:51:39.569" v="58"/>
          <ac:spMkLst>
            <pc:docMk/>
            <pc:sldMk cId="1608628800" sldId="591"/>
            <ac:spMk id="8" creationId="{794971EC-6534-D4C5-1BF5-2232DE1AE905}"/>
          </ac:spMkLst>
        </pc:spChg>
        <pc:spChg chg="del">
          <ac:chgData name="FRANCISCO ADÃO ELOY JUNIOR" userId="S::francisco.eloy@fatec.sp.gov.br::ec5ac4ec-68f4-48bb-a4f1-9d67ae6bac78" providerId="AD" clId="Web-{E5F70400-B3C9-5C06-62DD-DF187537AB98}" dt="2024-12-13T13:51:53.804" v="96"/>
          <ac:spMkLst>
            <pc:docMk/>
            <pc:sldMk cId="1608628800" sldId="591"/>
            <ac:spMk id="9" creationId="{C65F10DD-D8C2-A1F1-ABBF-62E3A2EDAB83}"/>
          </ac:spMkLst>
        </pc:spChg>
        <pc:picChg chg="add mod ord">
          <ac:chgData name="FRANCISCO ADÃO ELOY JUNIOR" userId="S::francisco.eloy@fatec.sp.gov.br::ec5ac4ec-68f4-48bb-a4f1-9d67ae6bac78" providerId="AD" clId="Web-{E5F70400-B3C9-5C06-62DD-DF187537AB98}" dt="2024-12-13T13:51:53.804" v="96"/>
          <ac:picMkLst>
            <pc:docMk/>
            <pc:sldMk cId="1608628800" sldId="591"/>
            <ac:picMk id="10" creationId="{05D4BC23-F31E-9D1E-1B8E-B493C41D69A6}"/>
          </ac:picMkLst>
        </pc:picChg>
      </pc:sldChg>
      <pc:sldChg chg="addSp delSp modSp new add del">
        <pc:chgData name="FRANCISCO ADÃO ELOY JUNIOR" userId="S::francisco.eloy@fatec.sp.gov.br::ec5ac4ec-68f4-48bb-a4f1-9d67ae6bac78" providerId="AD" clId="Web-{E5F70400-B3C9-5C06-62DD-DF187537AB98}" dt="2024-12-13T14:48:34.893" v="219"/>
        <pc:sldMkLst>
          <pc:docMk/>
          <pc:sldMk cId="3201909417" sldId="592"/>
        </pc:sldMkLst>
        <pc:spChg chg="mod">
          <ac:chgData name="FRANCISCO ADÃO ELOY JUNIOR" userId="S::francisco.eloy@fatec.sp.gov.br::ec5ac4ec-68f4-48bb-a4f1-9d67ae6bac78" providerId="AD" clId="Web-{E5F70400-B3C9-5C06-62DD-DF187537AB98}" dt="2024-12-13T14:45:20.694" v="123" actId="20577"/>
          <ac:spMkLst>
            <pc:docMk/>
            <pc:sldMk cId="3201909417" sldId="592"/>
            <ac:spMk id="2" creationId="{F7602D14-84DA-D843-A2EE-44942DE67C29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3:51:38.100" v="40"/>
          <ac:spMkLst>
            <pc:docMk/>
            <pc:sldMk cId="3201909417" sldId="592"/>
            <ac:spMk id="3" creationId="{D3202846-53BC-EAC3-6A3B-0F02549AA787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3:51:38.116" v="42"/>
          <ac:spMkLst>
            <pc:docMk/>
            <pc:sldMk cId="3201909417" sldId="592"/>
            <ac:spMk id="4" creationId="{306C62D7-433D-E40E-1254-EDB9799A5B8B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3:51:38.132" v="43"/>
          <ac:spMkLst>
            <pc:docMk/>
            <pc:sldMk cId="3201909417" sldId="592"/>
            <ac:spMk id="5" creationId="{75E454B0-0465-1D49-27BC-B92FF12A21DF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3:51:38.132" v="45"/>
          <ac:spMkLst>
            <pc:docMk/>
            <pc:sldMk cId="3201909417" sldId="592"/>
            <ac:spMk id="6" creationId="{F161F909-6DF2-65BE-C9A2-7E8171C8931F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3:51:38.147" v="46"/>
          <ac:spMkLst>
            <pc:docMk/>
            <pc:sldMk cId="3201909417" sldId="592"/>
            <ac:spMk id="7" creationId="{CF139B07-AA09-0D2A-5743-FC3B4AD39290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3:51:38.163" v="48"/>
          <ac:spMkLst>
            <pc:docMk/>
            <pc:sldMk cId="3201909417" sldId="592"/>
            <ac:spMk id="8" creationId="{5280D599-9398-BB5C-A70E-203DB95D9E7A}"/>
          </ac:spMkLst>
        </pc:spChg>
        <pc:spChg chg="del">
          <ac:chgData name="FRANCISCO ADÃO ELOY JUNIOR" userId="S::francisco.eloy@fatec.sp.gov.br::ec5ac4ec-68f4-48bb-a4f1-9d67ae6bac78" providerId="AD" clId="Web-{E5F70400-B3C9-5C06-62DD-DF187537AB98}" dt="2024-12-13T13:51:49.819" v="95"/>
          <ac:spMkLst>
            <pc:docMk/>
            <pc:sldMk cId="3201909417" sldId="592"/>
            <ac:spMk id="9" creationId="{622F1031-CD2F-1F39-BAFF-683A68169E81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3:51:38.100" v="39"/>
          <ac:spMkLst>
            <pc:docMk/>
            <pc:sldMk cId="3201909417" sldId="592"/>
            <ac:spMk id="10" creationId="{75D1E1BE-8096-9943-BCEE-351EEFB52160}"/>
          </ac:spMkLst>
        </pc:spChg>
        <pc:picChg chg="add mod ord">
          <ac:chgData name="FRANCISCO ADÃO ELOY JUNIOR" userId="S::francisco.eloy@fatec.sp.gov.br::ec5ac4ec-68f4-48bb-a4f1-9d67ae6bac78" providerId="AD" clId="Web-{E5F70400-B3C9-5C06-62DD-DF187537AB98}" dt="2024-12-13T13:51:49.819" v="95"/>
          <ac:picMkLst>
            <pc:docMk/>
            <pc:sldMk cId="3201909417" sldId="592"/>
            <ac:picMk id="11" creationId="{BEBB0BF7-E8F5-7FEF-928E-0DFD44A48135}"/>
          </ac:picMkLst>
        </pc:picChg>
      </pc:sldChg>
      <pc:sldChg chg="modSp add del">
        <pc:chgData name="FRANCISCO ADÃO ELOY JUNIOR" userId="S::francisco.eloy@fatec.sp.gov.br::ec5ac4ec-68f4-48bb-a4f1-9d67ae6bac78" providerId="AD" clId="Web-{E5F70400-B3C9-5C06-62DD-DF187537AB98}" dt="2024-12-13T14:48:34.893" v="217"/>
        <pc:sldMkLst>
          <pc:docMk/>
          <pc:sldMk cId="1561551185" sldId="593"/>
        </pc:sldMkLst>
        <pc:spChg chg="mod">
          <ac:chgData name="FRANCISCO ADÃO ELOY JUNIOR" userId="S::francisco.eloy@fatec.sp.gov.br::ec5ac4ec-68f4-48bb-a4f1-9d67ae6bac78" providerId="AD" clId="Web-{E5F70400-B3C9-5C06-62DD-DF187537AB98}" dt="2024-12-13T13:51:43.194" v="70"/>
          <ac:spMkLst>
            <pc:docMk/>
            <pc:sldMk cId="1561551185" sldId="593"/>
            <ac:spMk id="3" creationId="{00000000-0000-0000-0000-000000000000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3:51:43.225" v="73"/>
          <ac:spMkLst>
            <pc:docMk/>
            <pc:sldMk cId="1561551185" sldId="593"/>
            <ac:spMk id="5" creationId="{00000000-0000-0000-0000-000000000000}"/>
          </ac:spMkLst>
        </pc:spChg>
      </pc:sldChg>
      <pc:sldChg chg="addSp modSp add del">
        <pc:chgData name="FRANCISCO ADÃO ELOY JUNIOR" userId="S::francisco.eloy@fatec.sp.gov.br::ec5ac4ec-68f4-48bb-a4f1-9d67ae6bac78" providerId="AD" clId="Web-{E5F70400-B3C9-5C06-62DD-DF187537AB98}" dt="2024-12-13T14:48:34.893" v="214"/>
        <pc:sldMkLst>
          <pc:docMk/>
          <pc:sldMk cId="453337430" sldId="594"/>
        </pc:sldMkLst>
        <pc:spChg chg="add mod">
          <ac:chgData name="FRANCISCO ADÃO ELOY JUNIOR" userId="S::francisco.eloy@fatec.sp.gov.br::ec5ac4ec-68f4-48bb-a4f1-9d67ae6bac78" providerId="AD" clId="Web-{E5F70400-B3C9-5C06-62DD-DF187537AB98}" dt="2024-12-13T13:51:22.397" v="36"/>
          <ac:spMkLst>
            <pc:docMk/>
            <pc:sldMk cId="453337430" sldId="594"/>
            <ac:spMk id="4" creationId="{29CF3A70-2517-497E-8D45-BDB83F319C9D}"/>
          </ac:spMkLst>
        </pc:spChg>
        <pc:spChg chg="add mod">
          <ac:chgData name="FRANCISCO ADÃO ELOY JUNIOR" userId="S::francisco.eloy@fatec.sp.gov.br::ec5ac4ec-68f4-48bb-a4f1-9d67ae6bac78" providerId="AD" clId="Web-{E5F70400-B3C9-5C06-62DD-DF187537AB98}" dt="2024-12-13T14:06:28.595" v="120" actId="20577"/>
          <ac:spMkLst>
            <pc:docMk/>
            <pc:sldMk cId="453337430" sldId="594"/>
            <ac:spMk id="5" creationId="{30442B04-D937-4F67-B495-39AD80D9B32D}"/>
          </ac:spMkLst>
        </pc:spChg>
        <pc:spChg chg="add mod">
          <ac:chgData name="FRANCISCO ADÃO ELOY JUNIOR" userId="S::francisco.eloy@fatec.sp.gov.br::ec5ac4ec-68f4-48bb-a4f1-9d67ae6bac78" providerId="AD" clId="Web-{E5F70400-B3C9-5C06-62DD-DF187537AB98}" dt="2024-12-13T14:06:38.064" v="121"/>
          <ac:spMkLst>
            <pc:docMk/>
            <pc:sldMk cId="453337430" sldId="594"/>
            <ac:spMk id="6" creationId="{44A714B8-FFD5-4A45-A518-1665A01FDF7A}"/>
          </ac:spMkLst>
        </pc:spChg>
        <pc:spChg chg="add mod">
          <ac:chgData name="FRANCISCO ADÃO ELOY JUNIOR" userId="S::francisco.eloy@fatec.sp.gov.br::ec5ac4ec-68f4-48bb-a4f1-9d67ae6bac78" providerId="AD" clId="Web-{E5F70400-B3C9-5C06-62DD-DF187537AB98}" dt="2024-12-13T13:51:22.115" v="26"/>
          <ac:spMkLst>
            <pc:docMk/>
            <pc:sldMk cId="453337430" sldId="594"/>
            <ac:spMk id="7" creationId="{5BAC5579-50E7-415B-9F4E-4186587FC8C2}"/>
          </ac:spMkLst>
        </pc:spChg>
        <pc:spChg chg="add mod">
          <ac:chgData name="FRANCISCO ADÃO ELOY JUNIOR" userId="S::francisco.eloy@fatec.sp.gov.br::ec5ac4ec-68f4-48bb-a4f1-9d67ae6bac78" providerId="AD" clId="Web-{E5F70400-B3C9-5C06-62DD-DF187537AB98}" dt="2024-12-13T13:51:22.194" v="28"/>
          <ac:spMkLst>
            <pc:docMk/>
            <pc:sldMk cId="453337430" sldId="594"/>
            <ac:spMk id="8" creationId="{56466CAC-194C-4CCA-ACC9-20DED1379C32}"/>
          </ac:spMkLst>
        </pc:spChg>
        <pc:spChg chg="add mod">
          <ac:chgData name="FRANCISCO ADÃO ELOY JUNIOR" userId="S::francisco.eloy@fatec.sp.gov.br::ec5ac4ec-68f4-48bb-a4f1-9d67ae6bac78" providerId="AD" clId="Web-{E5F70400-B3C9-5C06-62DD-DF187537AB98}" dt="2024-12-13T13:51:22.272" v="30"/>
          <ac:spMkLst>
            <pc:docMk/>
            <pc:sldMk cId="453337430" sldId="594"/>
            <ac:spMk id="9" creationId="{37014E3A-3A4E-476C-9B3F-C316A8A48961}"/>
          </ac:spMkLst>
        </pc:spChg>
        <pc:spChg chg="add mod">
          <ac:chgData name="FRANCISCO ADÃO ELOY JUNIOR" userId="S::francisco.eloy@fatec.sp.gov.br::ec5ac4ec-68f4-48bb-a4f1-9d67ae6bac78" providerId="AD" clId="Web-{E5F70400-B3C9-5C06-62DD-DF187537AB98}" dt="2024-12-13T13:51:22.381" v="32"/>
          <ac:spMkLst>
            <pc:docMk/>
            <pc:sldMk cId="453337430" sldId="594"/>
            <ac:spMk id="10" creationId="{D372FBE4-0000-47E7-8D36-EAC40464760F}"/>
          </ac:spMkLst>
        </pc:spChg>
        <pc:graphicFrameChg chg="mod">
          <ac:chgData name="FRANCISCO ADÃO ELOY JUNIOR" userId="S::francisco.eloy@fatec.sp.gov.br::ec5ac4ec-68f4-48bb-a4f1-9d67ae6bac78" providerId="AD" clId="Web-{E5F70400-B3C9-5C06-62DD-DF187537AB98}" dt="2024-12-13T13:51:17.522" v="16"/>
          <ac:graphicFrameMkLst>
            <pc:docMk/>
            <pc:sldMk cId="453337430" sldId="594"/>
            <ac:graphicFrameMk id="2" creationId="{00000000-0000-0000-0000-000000000000}"/>
          </ac:graphicFrameMkLst>
        </pc:graphicFrameChg>
        <pc:graphicFrameChg chg="mod">
          <ac:chgData name="FRANCISCO ADÃO ELOY JUNIOR" userId="S::francisco.eloy@fatec.sp.gov.br::ec5ac4ec-68f4-48bb-a4f1-9d67ae6bac78" providerId="AD" clId="Web-{E5F70400-B3C9-5C06-62DD-DF187537AB98}" dt="2024-12-13T13:51:17.522" v="20"/>
          <ac:graphicFrameMkLst>
            <pc:docMk/>
            <pc:sldMk cId="453337430" sldId="594"/>
            <ac:graphicFrameMk id="3" creationId="{00000000-0000-0000-0000-000000000000}"/>
          </ac:graphicFrameMkLst>
        </pc:graphicFrameChg>
        <pc:picChg chg="add mod">
          <ac:chgData name="FRANCISCO ADÃO ELOY JUNIOR" userId="S::francisco.eloy@fatec.sp.gov.br::ec5ac4ec-68f4-48bb-a4f1-9d67ae6bac78" providerId="AD" clId="Web-{E5F70400-B3C9-5C06-62DD-DF187537AB98}" dt="2024-12-13T13:51:29.522" v="37"/>
          <ac:picMkLst>
            <pc:docMk/>
            <pc:sldMk cId="453337430" sldId="594"/>
            <ac:picMk id="11" creationId="{A90CB171-AAA0-1CEB-9A43-7175285B9FE7}"/>
          </ac:picMkLst>
        </pc:picChg>
      </pc:sldChg>
      <pc:sldChg chg="modSp add replId">
        <pc:chgData name="FRANCISCO ADÃO ELOY JUNIOR" userId="S::francisco.eloy@fatec.sp.gov.br::ec5ac4ec-68f4-48bb-a4f1-9d67ae6bac78" providerId="AD" clId="Web-{E5F70400-B3C9-5C06-62DD-DF187537AB98}" dt="2024-12-13T13:54:14.199" v="118" actId="20577"/>
        <pc:sldMkLst>
          <pc:docMk/>
          <pc:sldMk cId="2416035156" sldId="595"/>
        </pc:sldMkLst>
        <pc:spChg chg="mod">
          <ac:chgData name="FRANCISCO ADÃO ELOY JUNIOR" userId="S::francisco.eloy@fatec.sp.gov.br::ec5ac4ec-68f4-48bb-a4f1-9d67ae6bac78" providerId="AD" clId="Web-{E5F70400-B3C9-5C06-62DD-DF187537AB98}" dt="2024-12-13T13:54:14.199" v="118" actId="20577"/>
          <ac:spMkLst>
            <pc:docMk/>
            <pc:sldMk cId="2416035156" sldId="595"/>
            <ac:spMk id="2" creationId="{B885A6AA-D81C-6E01-58E6-D7ED9233D9A6}"/>
          </ac:spMkLst>
        </pc:spChg>
      </pc:sldChg>
      <pc:sldChg chg="addSp delSp modSp add del">
        <pc:chgData name="FRANCISCO ADÃO ELOY JUNIOR" userId="S::francisco.eloy@fatec.sp.gov.br::ec5ac4ec-68f4-48bb-a4f1-9d67ae6bac78" providerId="AD" clId="Web-{E5F70400-B3C9-5C06-62DD-DF187537AB98}" dt="2024-12-13T14:50:53.824" v="233"/>
        <pc:sldMkLst>
          <pc:docMk/>
          <pc:sldMk cId="2712075995" sldId="596"/>
        </pc:sldMkLst>
        <pc:spChg chg="mod">
          <ac:chgData name="FRANCISCO ADÃO ELOY JUNIOR" userId="S::francisco.eloy@fatec.sp.gov.br::ec5ac4ec-68f4-48bb-a4f1-9d67ae6bac78" providerId="AD" clId="Web-{E5F70400-B3C9-5C06-62DD-DF187537AB98}" dt="2024-12-13T14:47:09.185" v="128"/>
          <ac:spMkLst>
            <pc:docMk/>
            <pc:sldMk cId="2712075995" sldId="596"/>
            <ac:spMk id="2" creationId="{B885A6AA-D81C-6E01-58E6-D7ED9233D9A6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4:47:09.185" v="129"/>
          <ac:spMkLst>
            <pc:docMk/>
            <pc:sldMk cId="2712075995" sldId="596"/>
            <ac:spMk id="3" creationId="{E81B5D12-45B6-A823-90B1-7B0C230D9815}"/>
          </ac:spMkLst>
        </pc:spChg>
        <pc:spChg chg="del">
          <ac:chgData name="FRANCISCO ADÃO ELOY JUNIOR" userId="S::francisco.eloy@fatec.sp.gov.br::ec5ac4ec-68f4-48bb-a4f1-9d67ae6bac78" providerId="AD" clId="Web-{E5F70400-B3C9-5C06-62DD-DF187537AB98}" dt="2024-12-13T14:47:10.841" v="130"/>
          <ac:spMkLst>
            <pc:docMk/>
            <pc:sldMk cId="2712075995" sldId="596"/>
            <ac:spMk id="4" creationId="{BC324002-1736-1E13-55F0-2502099F5DF0}"/>
          </ac:spMkLst>
        </pc:spChg>
        <pc:picChg chg="add mod ord">
          <ac:chgData name="FRANCISCO ADÃO ELOY JUNIOR" userId="S::francisco.eloy@fatec.sp.gov.br::ec5ac4ec-68f4-48bb-a4f1-9d67ae6bac78" providerId="AD" clId="Web-{E5F70400-B3C9-5C06-62DD-DF187537AB98}" dt="2024-12-13T14:47:10.841" v="130"/>
          <ac:picMkLst>
            <pc:docMk/>
            <pc:sldMk cId="2712075995" sldId="596"/>
            <ac:picMk id="5" creationId="{59656196-11CC-9C0E-EB0B-D4B8DFD9025B}"/>
          </ac:picMkLst>
        </pc:picChg>
      </pc:sldChg>
      <pc:sldChg chg="addSp delSp modSp new add del">
        <pc:chgData name="FRANCISCO ADÃO ELOY JUNIOR" userId="S::francisco.eloy@fatec.sp.gov.br::ec5ac4ec-68f4-48bb-a4f1-9d67ae6bac78" providerId="AD" clId="Web-{E5F70400-B3C9-5C06-62DD-DF187537AB98}" dt="2024-12-13T14:50:15.337" v="230"/>
        <pc:sldMkLst>
          <pc:docMk/>
          <pc:sldMk cId="2913753844" sldId="597"/>
        </pc:sldMkLst>
        <pc:spChg chg="mod">
          <ac:chgData name="FRANCISCO ADÃO ELOY JUNIOR" userId="S::francisco.eloy@fatec.sp.gov.br::ec5ac4ec-68f4-48bb-a4f1-9d67ae6bac78" providerId="AD" clId="Web-{E5F70400-B3C9-5C06-62DD-DF187537AB98}" dt="2024-12-13T14:47:39.921" v="195"/>
          <ac:spMkLst>
            <pc:docMk/>
            <pc:sldMk cId="2913753844" sldId="597"/>
            <ac:spMk id="2" creationId="{5EE551A0-C4D2-B09A-2421-EB160642FBC5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4:47:39.952" v="197"/>
          <ac:spMkLst>
            <pc:docMk/>
            <pc:sldMk cId="2913753844" sldId="597"/>
            <ac:spMk id="3" creationId="{E5AC4668-1E25-F846-2015-152D4D8D8257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4:47:39.968" v="199"/>
          <ac:spMkLst>
            <pc:docMk/>
            <pc:sldMk cId="2913753844" sldId="597"/>
            <ac:spMk id="4" creationId="{A75B7519-5D42-20B8-7187-35A272E5213C}"/>
          </ac:spMkLst>
        </pc:spChg>
        <pc:spChg chg="del">
          <ac:chgData name="FRANCISCO ADÃO ELOY JUNIOR" userId="S::francisco.eloy@fatec.sp.gov.br::ec5ac4ec-68f4-48bb-a4f1-9d67ae6bac78" providerId="AD" clId="Web-{E5F70400-B3C9-5C06-62DD-DF187537AB98}" dt="2024-12-13T14:47:57.610" v="208"/>
          <ac:spMkLst>
            <pc:docMk/>
            <pc:sldMk cId="2913753844" sldId="597"/>
            <ac:spMk id="5" creationId="{6BF36E29-B06F-CE9E-FA58-9C045BC63763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4:47:39.984" v="200"/>
          <ac:spMkLst>
            <pc:docMk/>
            <pc:sldMk cId="2913753844" sldId="597"/>
            <ac:spMk id="6" creationId="{9324772C-8F0C-019C-A759-ECAEFBA8CCDA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4:47:39.999" v="202"/>
          <ac:spMkLst>
            <pc:docMk/>
            <pc:sldMk cId="2913753844" sldId="597"/>
            <ac:spMk id="7" creationId="{A5EAC953-5D99-4B5B-A438-81907BD77F36}"/>
          </ac:spMkLst>
        </pc:spChg>
        <pc:spChg chg="del mod">
          <ac:chgData name="FRANCISCO ADÃO ELOY JUNIOR" userId="S::francisco.eloy@fatec.sp.gov.br::ec5ac4ec-68f4-48bb-a4f1-9d67ae6bac78" providerId="AD" clId="Web-{E5F70400-B3C9-5C06-62DD-DF187537AB98}" dt="2024-12-13T14:50:15.337" v="230"/>
          <ac:spMkLst>
            <pc:docMk/>
            <pc:sldMk cId="2913753844" sldId="597"/>
            <ac:spMk id="8" creationId="{3F0FCCFA-B37A-E2C7-51CA-2C8610FD2448}"/>
          </ac:spMkLst>
        </pc:spChg>
        <pc:spChg chg="del mod">
          <ac:chgData name="FRANCISCO ADÃO ELOY JUNIOR" userId="S::francisco.eloy@fatec.sp.gov.br::ec5ac4ec-68f4-48bb-a4f1-9d67ae6bac78" providerId="AD" clId="Web-{E5F70400-B3C9-5C06-62DD-DF187537AB98}" dt="2024-12-13T14:50:15.274" v="229"/>
          <ac:spMkLst>
            <pc:docMk/>
            <pc:sldMk cId="2913753844" sldId="597"/>
            <ac:spMk id="9" creationId="{9D11B9C3-27AF-A854-8F49-57D8E3DE3B49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4:47:39.937" v="196"/>
          <ac:spMkLst>
            <pc:docMk/>
            <pc:sldMk cId="2913753844" sldId="597"/>
            <ac:spMk id="10" creationId="{785B4A37-4DBA-9C56-17FF-68E614BC23BB}"/>
          </ac:spMkLst>
        </pc:spChg>
        <pc:spChg chg="add mod">
          <ac:chgData name="FRANCISCO ADÃO ELOY JUNIOR" userId="S::francisco.eloy@fatec.sp.gov.br::ec5ac4ec-68f4-48bb-a4f1-9d67ae6bac78" providerId="AD" clId="Web-{E5F70400-B3C9-5C06-62DD-DF187537AB98}" dt="2024-12-13T14:50:15.274" v="229"/>
          <ac:spMkLst>
            <pc:docMk/>
            <pc:sldMk cId="2913753844" sldId="597"/>
            <ac:spMk id="12" creationId="{DC573BBC-4665-1986-6DDF-F4EFFEDF2A95}"/>
          </ac:spMkLst>
        </pc:spChg>
        <pc:spChg chg="add mod">
          <ac:chgData name="FRANCISCO ADÃO ELOY JUNIOR" userId="S::francisco.eloy@fatec.sp.gov.br::ec5ac4ec-68f4-48bb-a4f1-9d67ae6bac78" providerId="AD" clId="Web-{E5F70400-B3C9-5C06-62DD-DF187537AB98}" dt="2024-12-13T14:50:15.337" v="230"/>
          <ac:spMkLst>
            <pc:docMk/>
            <pc:sldMk cId="2913753844" sldId="597"/>
            <ac:spMk id="14" creationId="{E130E484-6321-777F-CA19-2EBCE4B2FDC2}"/>
          </ac:spMkLst>
        </pc:spChg>
        <pc:picChg chg="add mod ord">
          <ac:chgData name="FRANCISCO ADÃO ELOY JUNIOR" userId="S::francisco.eloy@fatec.sp.gov.br::ec5ac4ec-68f4-48bb-a4f1-9d67ae6bac78" providerId="AD" clId="Web-{E5F70400-B3C9-5C06-62DD-DF187537AB98}" dt="2024-12-13T14:47:57.610" v="208"/>
          <ac:picMkLst>
            <pc:docMk/>
            <pc:sldMk cId="2913753844" sldId="597"/>
            <ac:picMk id="11" creationId="{A5953F25-5C9B-33F3-10FB-0A1CA27B5634}"/>
          </ac:picMkLst>
        </pc:picChg>
      </pc:sldChg>
      <pc:sldChg chg="addSp delSp modSp new add del">
        <pc:chgData name="FRANCISCO ADÃO ELOY JUNIOR" userId="S::francisco.eloy@fatec.sp.gov.br::ec5ac4ec-68f4-48bb-a4f1-9d67ae6bac78" providerId="AD" clId="Web-{E5F70400-B3C9-5C06-62DD-DF187537AB98}" dt="2024-12-13T14:48:38.878" v="223"/>
        <pc:sldMkLst>
          <pc:docMk/>
          <pc:sldMk cId="1695868924" sldId="598"/>
        </pc:sldMkLst>
        <pc:spChg chg="mod">
          <ac:chgData name="FRANCISCO ADÃO ELOY JUNIOR" userId="S::francisco.eloy@fatec.sp.gov.br::ec5ac4ec-68f4-48bb-a4f1-9d67ae6bac78" providerId="AD" clId="Web-{E5F70400-B3C9-5C06-62DD-DF187537AB98}" dt="2024-12-13T14:47:38.859" v="185"/>
          <ac:spMkLst>
            <pc:docMk/>
            <pc:sldMk cId="1695868924" sldId="598"/>
            <ac:spMk id="2" creationId="{DB4DA1BA-1850-35DD-E2B9-5D59911D7893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4:47:38.874" v="186"/>
          <ac:spMkLst>
            <pc:docMk/>
            <pc:sldMk cId="1695868924" sldId="598"/>
            <ac:spMk id="3" creationId="{42A411C1-1FBA-09BA-20BE-E74DB3840069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4:47:38.874" v="188"/>
          <ac:spMkLst>
            <pc:docMk/>
            <pc:sldMk cId="1695868924" sldId="598"/>
            <ac:spMk id="4" creationId="{6B5AE625-9C7F-53CE-6D73-470F8E7536AC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4:47:38.890" v="189"/>
          <ac:spMkLst>
            <pc:docMk/>
            <pc:sldMk cId="1695868924" sldId="598"/>
            <ac:spMk id="5" creationId="{AB67E31F-9A4E-E430-7F75-10660770EA27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4:47:38.890" v="191"/>
          <ac:spMkLst>
            <pc:docMk/>
            <pc:sldMk cId="1695868924" sldId="598"/>
            <ac:spMk id="6" creationId="{B05D8E59-27F8-59FD-03E6-3701F07DC968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4:47:38.905" v="192"/>
          <ac:spMkLst>
            <pc:docMk/>
            <pc:sldMk cId="1695868924" sldId="598"/>
            <ac:spMk id="7" creationId="{5D29F41E-2E99-C44E-59CE-00AD3A6E3063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4:47:38.921" v="194"/>
          <ac:spMkLst>
            <pc:docMk/>
            <pc:sldMk cId="1695868924" sldId="598"/>
            <ac:spMk id="8" creationId="{146A5DBE-BB35-EF67-12A7-923370B3B770}"/>
          </ac:spMkLst>
        </pc:spChg>
        <pc:spChg chg="del">
          <ac:chgData name="FRANCISCO ADÃO ELOY JUNIOR" userId="S::francisco.eloy@fatec.sp.gov.br::ec5ac4ec-68f4-48bb-a4f1-9d67ae6bac78" providerId="AD" clId="Web-{E5F70400-B3C9-5C06-62DD-DF187537AB98}" dt="2024-12-13T14:47:52.609" v="207"/>
          <ac:spMkLst>
            <pc:docMk/>
            <pc:sldMk cId="1695868924" sldId="598"/>
            <ac:spMk id="9" creationId="{DA51E188-5500-75A2-F3F9-685CD4F35A4A}"/>
          </ac:spMkLst>
        </pc:spChg>
        <pc:picChg chg="add mod ord">
          <ac:chgData name="FRANCISCO ADÃO ELOY JUNIOR" userId="S::francisco.eloy@fatec.sp.gov.br::ec5ac4ec-68f4-48bb-a4f1-9d67ae6bac78" providerId="AD" clId="Web-{E5F70400-B3C9-5C06-62DD-DF187537AB98}" dt="2024-12-13T14:47:52.609" v="207"/>
          <ac:picMkLst>
            <pc:docMk/>
            <pc:sldMk cId="1695868924" sldId="598"/>
            <ac:picMk id="10" creationId="{54BF63ED-1B24-E4AC-3690-FD4D2249A0B8}"/>
          </ac:picMkLst>
        </pc:picChg>
      </pc:sldChg>
      <pc:sldChg chg="addSp delSp modSp new add del">
        <pc:chgData name="FRANCISCO ADÃO ELOY JUNIOR" userId="S::francisco.eloy@fatec.sp.gov.br::ec5ac4ec-68f4-48bb-a4f1-9d67ae6bac78" providerId="AD" clId="Web-{E5F70400-B3C9-5C06-62DD-DF187537AB98}" dt="2024-12-13T14:48:38.831" v="220"/>
        <pc:sldMkLst>
          <pc:docMk/>
          <pc:sldMk cId="2729969759" sldId="599"/>
        </pc:sldMkLst>
        <pc:spChg chg="mod">
          <ac:chgData name="FRANCISCO ADÃO ELOY JUNIOR" userId="S::francisco.eloy@fatec.sp.gov.br::ec5ac4ec-68f4-48bb-a4f1-9d67ae6bac78" providerId="AD" clId="Web-{E5F70400-B3C9-5C06-62DD-DF187537AB98}" dt="2024-12-13T14:47:34.999" v="159"/>
          <ac:spMkLst>
            <pc:docMk/>
            <pc:sldMk cId="2729969759" sldId="599"/>
            <ac:spMk id="2" creationId="{2F5E688F-E918-E599-4691-8FEF9A57348B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4:47:35.015" v="161"/>
          <ac:spMkLst>
            <pc:docMk/>
            <pc:sldMk cId="2729969759" sldId="599"/>
            <ac:spMk id="3" creationId="{8780F320-3447-6920-C76D-9777A52E4890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4:47:35.030" v="163"/>
          <ac:spMkLst>
            <pc:docMk/>
            <pc:sldMk cId="2729969759" sldId="599"/>
            <ac:spMk id="4" creationId="{AB22BC84-1A1C-00FB-5819-7E194CAE9A93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4:47:35.046" v="164"/>
          <ac:spMkLst>
            <pc:docMk/>
            <pc:sldMk cId="2729969759" sldId="599"/>
            <ac:spMk id="5" creationId="{B6C4F937-7210-21B2-8541-847127D82541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4:47:35.061" v="166"/>
          <ac:spMkLst>
            <pc:docMk/>
            <pc:sldMk cId="2729969759" sldId="599"/>
            <ac:spMk id="6" creationId="{E236CE65-100A-FD8F-45B5-DD10AA452E8A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4:47:35.061" v="167"/>
          <ac:spMkLst>
            <pc:docMk/>
            <pc:sldMk cId="2729969759" sldId="599"/>
            <ac:spMk id="7" creationId="{7C66F142-D313-8777-E172-2EE68F86F30D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4:47:35.077" v="169"/>
          <ac:spMkLst>
            <pc:docMk/>
            <pc:sldMk cId="2729969759" sldId="599"/>
            <ac:spMk id="8" creationId="{2F0AA3AA-3B4C-4146-D754-38EC3B11ECE1}"/>
          </ac:spMkLst>
        </pc:spChg>
        <pc:spChg chg="del">
          <ac:chgData name="FRANCISCO ADÃO ELOY JUNIOR" userId="S::francisco.eloy@fatec.sp.gov.br::ec5ac4ec-68f4-48bb-a4f1-9d67ae6bac78" providerId="AD" clId="Web-{E5F70400-B3C9-5C06-62DD-DF187537AB98}" dt="2024-12-13T14:47:48.031" v="206"/>
          <ac:spMkLst>
            <pc:docMk/>
            <pc:sldMk cId="2729969759" sldId="599"/>
            <ac:spMk id="9" creationId="{1F67B360-D812-AB78-784A-E2E30F91FFC6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4:47:35.015" v="160"/>
          <ac:spMkLst>
            <pc:docMk/>
            <pc:sldMk cId="2729969759" sldId="599"/>
            <ac:spMk id="10" creationId="{883B596D-CF30-B850-27C1-756EB30DCCEC}"/>
          </ac:spMkLst>
        </pc:spChg>
        <pc:picChg chg="add mod ord">
          <ac:chgData name="FRANCISCO ADÃO ELOY JUNIOR" userId="S::francisco.eloy@fatec.sp.gov.br::ec5ac4ec-68f4-48bb-a4f1-9d67ae6bac78" providerId="AD" clId="Web-{E5F70400-B3C9-5C06-62DD-DF187537AB98}" dt="2024-12-13T14:47:48.031" v="206"/>
          <ac:picMkLst>
            <pc:docMk/>
            <pc:sldMk cId="2729969759" sldId="599"/>
            <ac:picMk id="11" creationId="{BC3E0119-7E6A-17C8-759C-E52556AB34A3}"/>
          </ac:picMkLst>
        </pc:picChg>
      </pc:sldChg>
      <pc:sldChg chg="modSp add del">
        <pc:chgData name="FRANCISCO ADÃO ELOY JUNIOR" userId="S::francisco.eloy@fatec.sp.gov.br::ec5ac4ec-68f4-48bb-a4f1-9d67ae6bac78" providerId="AD" clId="Web-{E5F70400-B3C9-5C06-62DD-DF187537AB98}" dt="2024-12-13T14:48:38.831" v="221"/>
        <pc:sldMkLst>
          <pc:docMk/>
          <pc:sldMk cId="2712137425" sldId="600"/>
        </pc:sldMkLst>
        <pc:spChg chg="mod">
          <ac:chgData name="FRANCISCO ADÃO ELOY JUNIOR" userId="S::francisco.eloy@fatec.sp.gov.br::ec5ac4ec-68f4-48bb-a4f1-9d67ae6bac78" providerId="AD" clId="Web-{E5F70400-B3C9-5C06-62DD-DF187537AB98}" dt="2024-12-13T14:47:37.874" v="181"/>
          <ac:spMkLst>
            <pc:docMk/>
            <pc:sldMk cId="2712137425" sldId="600"/>
            <ac:spMk id="3" creationId="{00000000-0000-0000-0000-000000000000}"/>
          </ac:spMkLst>
        </pc:spChg>
        <pc:spChg chg="mod">
          <ac:chgData name="FRANCISCO ADÃO ELOY JUNIOR" userId="S::francisco.eloy@fatec.sp.gov.br::ec5ac4ec-68f4-48bb-a4f1-9d67ae6bac78" providerId="AD" clId="Web-{E5F70400-B3C9-5C06-62DD-DF187537AB98}" dt="2024-12-13T14:47:37.905" v="184"/>
          <ac:spMkLst>
            <pc:docMk/>
            <pc:sldMk cId="2712137425" sldId="600"/>
            <ac:spMk id="5" creationId="{00000000-0000-0000-0000-000000000000}"/>
          </ac:spMkLst>
        </pc:spChg>
      </pc:sldChg>
      <pc:sldChg chg="addSp delSp modSp add del">
        <pc:chgData name="FRANCISCO ADÃO ELOY JUNIOR" userId="S::francisco.eloy@fatec.sp.gov.br::ec5ac4ec-68f4-48bb-a4f1-9d67ae6bac78" providerId="AD" clId="Web-{E5F70400-B3C9-5C06-62DD-DF187537AB98}" dt="2024-12-13T14:49:36.569" v="228" actId="20577"/>
        <pc:sldMkLst>
          <pc:docMk/>
          <pc:sldMk cId="4259325318" sldId="601"/>
        </pc:sldMkLst>
        <pc:spChg chg="add mod">
          <ac:chgData name="FRANCISCO ADÃO ELOY JUNIOR" userId="S::francisco.eloy@fatec.sp.gov.br::ec5ac4ec-68f4-48bb-a4f1-9d67ae6bac78" providerId="AD" clId="Web-{E5F70400-B3C9-5C06-62DD-DF187537AB98}" dt="2024-12-13T14:47:27.967" v="158"/>
          <ac:spMkLst>
            <pc:docMk/>
            <pc:sldMk cId="4259325318" sldId="601"/>
            <ac:spMk id="4" creationId="{EB7A324B-642A-4F18-ACE1-27D73A64015A}"/>
          </ac:spMkLst>
        </pc:spChg>
        <pc:spChg chg="add del mod">
          <ac:chgData name="FRANCISCO ADÃO ELOY JUNIOR" userId="S::francisco.eloy@fatec.sp.gov.br::ec5ac4ec-68f4-48bb-a4f1-9d67ae6bac78" providerId="AD" clId="Web-{E5F70400-B3C9-5C06-62DD-DF187537AB98}" dt="2024-12-13T14:49:30.569" v="227"/>
          <ac:spMkLst>
            <pc:docMk/>
            <pc:sldMk cId="4259325318" sldId="601"/>
            <ac:spMk id="5" creationId="{33F390A4-DB69-4CB2-93F4-6D46DB49F12F}"/>
          </ac:spMkLst>
        </pc:spChg>
        <pc:spChg chg="add mod">
          <ac:chgData name="FRANCISCO ADÃO ELOY JUNIOR" userId="S::francisco.eloy@fatec.sp.gov.br::ec5ac4ec-68f4-48bb-a4f1-9d67ae6bac78" providerId="AD" clId="Web-{E5F70400-B3C9-5C06-62DD-DF187537AB98}" dt="2024-12-13T14:49:36.569" v="228" actId="20577"/>
          <ac:spMkLst>
            <pc:docMk/>
            <pc:sldMk cId="4259325318" sldId="601"/>
            <ac:spMk id="6" creationId="{0EE84A17-056C-4CAB-965F-1E8C9DC9F772}"/>
          </ac:spMkLst>
        </pc:spChg>
        <pc:spChg chg="add mod">
          <ac:chgData name="FRANCISCO ADÃO ELOY JUNIOR" userId="S::francisco.eloy@fatec.sp.gov.br::ec5ac4ec-68f4-48bb-a4f1-9d67ae6bac78" providerId="AD" clId="Web-{E5F70400-B3C9-5C06-62DD-DF187537AB98}" dt="2024-12-13T14:47:27.780" v="148"/>
          <ac:spMkLst>
            <pc:docMk/>
            <pc:sldMk cId="4259325318" sldId="601"/>
            <ac:spMk id="7" creationId="{27AD0928-0E64-40F8-AE05-C82A69A47B75}"/>
          </ac:spMkLst>
        </pc:spChg>
        <pc:spChg chg="add mod">
          <ac:chgData name="FRANCISCO ADÃO ELOY JUNIOR" userId="S::francisco.eloy@fatec.sp.gov.br::ec5ac4ec-68f4-48bb-a4f1-9d67ae6bac78" providerId="AD" clId="Web-{E5F70400-B3C9-5C06-62DD-DF187537AB98}" dt="2024-12-13T14:47:27.827" v="150"/>
          <ac:spMkLst>
            <pc:docMk/>
            <pc:sldMk cId="4259325318" sldId="601"/>
            <ac:spMk id="8" creationId="{C8B49B1B-990E-4F87-8929-E647A760BA01}"/>
          </ac:spMkLst>
        </pc:spChg>
        <pc:spChg chg="add mod">
          <ac:chgData name="FRANCISCO ADÃO ELOY JUNIOR" userId="S::francisco.eloy@fatec.sp.gov.br::ec5ac4ec-68f4-48bb-a4f1-9d67ae6bac78" providerId="AD" clId="Web-{E5F70400-B3C9-5C06-62DD-DF187537AB98}" dt="2024-12-13T14:47:27.889" v="152"/>
          <ac:spMkLst>
            <pc:docMk/>
            <pc:sldMk cId="4259325318" sldId="601"/>
            <ac:spMk id="9" creationId="{5429E790-6FD5-46F5-8EFA-E35FD0F6E8A0}"/>
          </ac:spMkLst>
        </pc:spChg>
        <pc:spChg chg="add mod">
          <ac:chgData name="FRANCISCO ADÃO ELOY JUNIOR" userId="S::francisco.eloy@fatec.sp.gov.br::ec5ac4ec-68f4-48bb-a4f1-9d67ae6bac78" providerId="AD" clId="Web-{E5F70400-B3C9-5C06-62DD-DF187537AB98}" dt="2024-12-13T14:47:27.952" v="154"/>
          <ac:spMkLst>
            <pc:docMk/>
            <pc:sldMk cId="4259325318" sldId="601"/>
            <ac:spMk id="10" creationId="{AB6B8748-D8D1-4CF5-8C01-F7B6A8A09FED}"/>
          </ac:spMkLst>
        </pc:spChg>
        <pc:graphicFrameChg chg="mod">
          <ac:chgData name="FRANCISCO ADÃO ELOY JUNIOR" userId="S::francisco.eloy@fatec.sp.gov.br::ec5ac4ec-68f4-48bb-a4f1-9d67ae6bac78" providerId="AD" clId="Web-{E5F70400-B3C9-5C06-62DD-DF187537AB98}" dt="2024-12-13T14:47:23.123" v="138"/>
          <ac:graphicFrameMkLst>
            <pc:docMk/>
            <pc:sldMk cId="4259325318" sldId="601"/>
            <ac:graphicFrameMk id="2" creationId="{00000000-0000-0000-0000-000000000000}"/>
          </ac:graphicFrameMkLst>
        </pc:graphicFrameChg>
        <pc:graphicFrameChg chg="mod">
          <ac:chgData name="FRANCISCO ADÃO ELOY JUNIOR" userId="S::francisco.eloy@fatec.sp.gov.br::ec5ac4ec-68f4-48bb-a4f1-9d67ae6bac78" providerId="AD" clId="Web-{E5F70400-B3C9-5C06-62DD-DF187537AB98}" dt="2024-12-13T14:47:23.123" v="142"/>
          <ac:graphicFrameMkLst>
            <pc:docMk/>
            <pc:sldMk cId="4259325318" sldId="601"/>
            <ac:graphicFrameMk id="3" creationId="{00000000-0000-0000-0000-000000000000}"/>
          </ac:graphicFrameMkLst>
        </pc:graphicFrameChg>
      </pc:sldChg>
      <pc:sldChg chg="new del">
        <pc:chgData name="FRANCISCO ADÃO ELOY JUNIOR" userId="S::francisco.eloy@fatec.sp.gov.br::ec5ac4ec-68f4-48bb-a4f1-9d67ae6bac78" providerId="AD" clId="Web-{E5F70400-B3C9-5C06-62DD-DF187537AB98}" dt="2024-12-13T14:50:44.886" v="232"/>
        <pc:sldMkLst>
          <pc:docMk/>
          <pc:sldMk cId="86194268" sldId="60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15141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0C66-446C-8D30-0D30CC0C4317}"/>
              </c:ext>
            </c:extLst>
          </c:dPt>
          <c:dPt>
            <c:idx val="1"/>
            <c:bubble3D val="0"/>
            <c:spPr>
              <a:solidFill>
                <a:srgbClr val="D6D6D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0C66-446C-8D30-0D30CC0C4317}"/>
              </c:ext>
            </c:extLst>
          </c:dPt>
          <c:cat>
            <c:strRef>
              <c:f>Sheet1!$A$2:$A$3</c:f>
              <c:strCache>
                <c:ptCount val="2"/>
                <c:pt idx="0">
                  <c:v>ECMAScript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C66-446C-8D30-0D30CC0C43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15141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3A2B-43A1-BE62-126B3E30F879}"/>
              </c:ext>
            </c:extLst>
          </c:dPt>
          <c:dPt>
            <c:idx val="1"/>
            <c:bubble3D val="0"/>
            <c:spPr>
              <a:solidFill>
                <a:srgbClr val="D6D6D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3A2B-43A1-BE62-126B3E30F879}"/>
              </c:ext>
            </c:extLst>
          </c:dPt>
          <c:cat>
            <c:strRef>
              <c:f>Sheet1!$A$2:$A$3</c:f>
              <c:strCache>
                <c:ptCount val="2"/>
                <c:pt idx="0">
                  <c:v>CommonJS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A2B-43A1-BE62-126B3E30F8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C49CC-93D2-4B10-9A06-E6B1480CD370}" type="datetimeFigureOut">
              <a:t>13/12/2024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8FE38-1DE9-4AFE-B5D5-7E0B13A8715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19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19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946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19483-F0F7-D548-BE39-82CD7A0E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306" y="28800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70382C-3F66-C04F-BBB2-E752130D4D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2108" y="430420"/>
            <a:ext cx="1576789" cy="377957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1DE841D4-EA1F-064D-AF9E-EEF9E416878B}"/>
              </a:ext>
            </a:extLst>
          </p:cNvPr>
          <p:cNvCxnSpPr/>
          <p:nvPr userDrawn="1"/>
        </p:nvCxnSpPr>
        <p:spPr>
          <a:xfrm>
            <a:off x="77118" y="950789"/>
            <a:ext cx="11976711" cy="0"/>
          </a:xfrm>
          <a:prstGeom prst="line">
            <a:avLst/>
          </a:prstGeom>
          <a:ln>
            <a:solidFill>
              <a:srgbClr val="4354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98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362553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537496"/>
            <a:ext cx="3259180" cy="1215184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712973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712973" y="2537495"/>
            <a:ext cx="3259180" cy="119747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7011488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7011488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B6EDE2-F53E-7B97-FF80-7764EECA4C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5188" y="0"/>
            <a:ext cx="3706812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81E5-DE3E-1E52-3179-344AB5B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A41B8-CF99-8A7C-E16D-CFEF1E09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89524-6BA7-0F2E-1749-175C6928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4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6759F-66EA-8EE3-A2F4-F15BA2F9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48357-3F2C-483C-C0FC-FD9FB673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0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03092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834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auto"/>
            <a:endParaRPr kumimoji="0" lang="en-US" strike="noStrike" noProof="1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 hasCustomPrompt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 eaLnBrk="1" fontAlgn="auto" latinLnBrk="0" hangingPunct="1"/>
            <a:endParaRPr/>
          </a:p>
          <a:p>
            <a:pPr lvl="1" eaLnBrk="1" fontAlgn="auto" latinLnBrk="0" hangingPunct="1"/>
            <a:endParaRPr/>
          </a:p>
          <a:p>
            <a:pPr lvl="2" eaLnBrk="1" fontAlgn="auto" latinLnBrk="0" hangingPunct="1"/>
            <a:endParaRPr/>
          </a:p>
          <a:p>
            <a:pPr lvl="3" eaLnBrk="1" fontAlgn="auto" latinLnBrk="0" hangingPunct="1"/>
            <a:endParaRPr/>
          </a:p>
          <a:p>
            <a:pPr lvl="4" eaLnBrk="1" fontAlgn="auto" latinLnBrk="0" hangingPunct="1"/>
            <a:endParaRPr kumimoji="0" lang="en-US" strike="noStrike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‹nº›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165605"/>
      </p:ext>
    </p:extLst>
  </p:cSld>
  <p:clrMapOvr>
    <a:masterClrMapping/>
  </p:clrMapOvr>
  <p:transition>
    <p:blinds/>
  </p:transition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6970824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4" y="2222065"/>
            <a:ext cx="6970825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745948-92EA-3E8A-1DBC-45422E9185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80323" y="3143243"/>
            <a:ext cx="6139069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55554-9334-F8D5-FA7F-80CF2FB3BC7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580323" y="3754790"/>
            <a:ext cx="6139068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4C718E-DBD5-B640-39D2-7860AFE27FF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717060"/>
            <a:ext cx="697082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073C5F-2FFF-4B6A-E630-E112FB5B952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5328607"/>
            <a:ext cx="6970822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843267-C01A-455A-D8A3-E8A7C6CFB0F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AE6A71-9FA2-20A0-D992-DEBF7FF33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BCF0EF8A-8E89-5941-E659-6D3EDC022C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6248" y="6262777"/>
            <a:ext cx="2977551" cy="184854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9356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1728"/>
            <a:ext cx="6922301" cy="562749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178669"/>
            <a:ext cx="6922300" cy="83701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146198" y="3092460"/>
            <a:ext cx="6736768" cy="62264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146197" y="3689968"/>
            <a:ext cx="6736767" cy="92610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378113" y="4763061"/>
            <a:ext cx="6504852" cy="5819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378112" y="5380382"/>
            <a:ext cx="6504851" cy="865633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F0CE5D4-3197-A443-4B27-A8ED4558059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76248" y="6262777"/>
            <a:ext cx="2977551" cy="184854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3410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11664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6970824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4" y="2222065"/>
            <a:ext cx="6970825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745948-92EA-3E8A-1DBC-45422E9185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80323" y="3143243"/>
            <a:ext cx="6139069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55554-9334-F8D5-FA7F-80CF2FB3BC7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580323" y="3754790"/>
            <a:ext cx="6139068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4C718E-DBD5-B640-39D2-7860AFE27FF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717060"/>
            <a:ext cx="697082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073C5F-2FFF-4B6A-E630-E112FB5B952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5328607"/>
            <a:ext cx="6970822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843267-C01A-455A-D8A3-E8A7C6CFB0F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AE6A71-9FA2-20A0-D992-DEBF7FF33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BCF0EF8A-8E89-5941-E659-6D3EDC022C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6248" y="6262777"/>
            <a:ext cx="2977551" cy="184854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82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19483-F0F7-D548-BE39-82CD7A0E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87248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70382C-3F66-C04F-BBB2-E752130D4D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7605" y="649937"/>
            <a:ext cx="1576789" cy="377957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15B043-7AE7-1D42-B1C9-EA2A10209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4206" y="3812811"/>
            <a:ext cx="5843587" cy="58820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002710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9600" y="5692875"/>
            <a:ext cx="10972800" cy="5394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33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212496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BA198D21-2409-AA26-2882-9757585EE7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62416" y="1594022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956649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212496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6" y="2185521"/>
            <a:ext cx="533400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5334002" cy="2044898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BA198D21-2409-AA26-2882-9757585EE7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22096" y="1594022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24234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1728"/>
            <a:ext cx="6922301" cy="562749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178669"/>
            <a:ext cx="6922300" cy="83701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146198" y="3092460"/>
            <a:ext cx="6736768" cy="62264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146197" y="3689968"/>
            <a:ext cx="6736767" cy="92610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378113" y="4763061"/>
            <a:ext cx="6504852" cy="5819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378112" y="5380382"/>
            <a:ext cx="6504851" cy="865633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F0CE5D4-3197-A443-4B27-A8ED4558059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76248" y="6262777"/>
            <a:ext cx="2977551" cy="184854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1602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39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9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6387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426387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6200" y="3752850"/>
            <a:ext cx="5156200" cy="245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24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362553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537496"/>
            <a:ext cx="3259180" cy="1215184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712973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712973" y="2537495"/>
            <a:ext cx="3259180" cy="119747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7011488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7011488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B6EDE2-F53E-7B97-FF80-7764EECA4C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5188" y="0"/>
            <a:ext cx="3706812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16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81E5-DE3E-1E52-3179-344AB5B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A41B8-CF99-8A7C-E16D-CFEF1E09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89524-6BA7-0F2E-1749-175C6928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40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6759F-66EA-8EE3-A2F4-F15BA2F9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48357-3F2C-483C-C0FC-FD9FB673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09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030922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59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116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6970824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4" y="2222065"/>
            <a:ext cx="6970825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745948-92EA-3E8A-1DBC-45422E9185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80323" y="3143243"/>
            <a:ext cx="6139069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55554-9334-F8D5-FA7F-80CF2FB3BC7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580323" y="3754790"/>
            <a:ext cx="6139068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4C718E-DBD5-B640-39D2-7860AFE27FF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717060"/>
            <a:ext cx="697082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073C5F-2FFF-4B6A-E630-E112FB5B952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5328607"/>
            <a:ext cx="6970822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843267-C01A-455A-D8A3-E8A7C6CFB0F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AE6A71-9FA2-20A0-D992-DEBF7FF33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5D3E6-EA9D-9DE8-6317-6DF86AEEDB4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82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9600" y="5692875"/>
            <a:ext cx="10972800" cy="5394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212496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BA198D21-2409-AA26-2882-9757585EE7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62416" y="1594022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9566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212496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6" y="2185521"/>
            <a:ext cx="533400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5334002" cy="2044898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BA198D21-2409-AA26-2882-9757585EE7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22096" y="1594022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2423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1728"/>
            <a:ext cx="6922301" cy="562749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178669"/>
            <a:ext cx="6922300" cy="83701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146198" y="3092460"/>
            <a:ext cx="6736768" cy="62264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146197" y="3689968"/>
            <a:ext cx="6736767" cy="92610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378113" y="4763061"/>
            <a:ext cx="6504852" cy="5819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378112" y="5380382"/>
            <a:ext cx="6504851" cy="865633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1F54DF-E984-A005-B56B-B62147C13B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16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39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9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6387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426387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6200" y="3752850"/>
            <a:ext cx="5156200" cy="245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77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E25-C674-3745-6594-912F15B9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847056"/>
            <a:ext cx="1062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4DF9-DAEC-F283-848F-16438F85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390A06B-2D1F-A145-446B-BF2680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3537"/>
            <a:ext cx="10629900" cy="1236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227A9A-BF27-C878-C29C-004A9358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3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71" r:id="rId4"/>
    <p:sldLayoutId id="2147483672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60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MV Boli" panose="0200050003020009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F26B43"/>
          </p15:clr>
        </p15:guide>
        <p15:guide id="2" pos="384">
          <p15:clr>
            <a:srgbClr val="F26B43"/>
          </p15:clr>
        </p15:guide>
        <p15:guide id="3" pos="600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912">
          <p15:clr>
            <a:srgbClr val="F26B43"/>
          </p15:clr>
        </p15:guide>
        <p15:guide id="6" orient="horz" pos="100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E25-C674-3745-6594-912F15B9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847056"/>
            <a:ext cx="1062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4DF9-DAEC-F283-848F-16438F85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390A06B-2D1F-A145-446B-BF2680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3537"/>
            <a:ext cx="10629900" cy="1236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227A9A-BF27-C878-C29C-004A9358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FBD61-B5EB-E2F1-D40F-B20FF920870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12" y="6418052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3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MV Boli" panose="0200050003020009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F26B43"/>
          </p15:clr>
        </p15:guide>
        <p15:guide id="2" pos="384">
          <p15:clr>
            <a:srgbClr val="F26B43"/>
          </p15:clr>
        </p15:guide>
        <p15:guide id="3" pos="600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912">
          <p15:clr>
            <a:srgbClr val="F26B43"/>
          </p15:clr>
        </p15:guide>
        <p15:guide id="6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6AA-D81C-6E01-58E6-D7ED9233D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Aula de Scripts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D0733812-DAF2-8854-AC6A-D20D22E42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Espaço Reservado para Imagem 9" descr="Script de computador em uma tela">
            <a:extLst>
              <a:ext uri="{FF2B5EF4-FFF2-40B4-BE49-F238E27FC236}">
                <a16:creationId xmlns:a16="http://schemas.microsoft.com/office/drawing/2014/main" id="{D773DB6E-119E-8F78-C044-3F37511D55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5844" b="25844"/>
          <a:stretch/>
        </p:blipFill>
        <p:spPr>
          <a:xfrm>
            <a:off x="-268309" y="-182450"/>
            <a:ext cx="12793013" cy="41089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21526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6AA-D81C-6E01-58E6-D7ED9233D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MVC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D0733812-DAF2-8854-AC6A-D20D22E42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Espaço Reservado para Imagem 9" descr="Script de computador em uma tela">
            <a:extLst>
              <a:ext uri="{FF2B5EF4-FFF2-40B4-BE49-F238E27FC236}">
                <a16:creationId xmlns:a16="http://schemas.microsoft.com/office/drawing/2014/main" id="{D773DB6E-119E-8F78-C044-3F37511D55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5844" b="25844"/>
          <a:stretch/>
        </p:blipFill>
        <p:spPr>
          <a:xfrm>
            <a:off x="-268309" y="-182450"/>
            <a:ext cx="12793013" cy="41089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8278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A733A-7C61-C957-17FA-EDB6D04C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que é MVC?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A9A022-E06B-FE9C-A8D4-AB0DFF94D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Modelo – Data Layer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8274AB-D854-1FCB-F1DC-77F88B0AF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sz="1400"/>
              <a:t>A camada modelo lida com os dados, incluindo acesso ao banco de dados e regras de negócio. Ela atua como um intermediário entre a visualização e a lógica de negócios.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E3D524-FE92-231C-AA5A-0603933BA2A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pt-BR">
                <a:latin typeface="Calibri"/>
                <a:ea typeface="Roboto"/>
                <a:cs typeface="Calibri"/>
              </a:rPr>
              <a:t>Visão – </a:t>
            </a:r>
            <a:r>
              <a:rPr lang="pt-BR" err="1">
                <a:latin typeface="Calibri"/>
                <a:ea typeface="Roboto"/>
                <a:cs typeface="Calibri"/>
              </a:rPr>
              <a:t>User</a:t>
            </a:r>
            <a:r>
              <a:rPr lang="pt-BR">
                <a:latin typeface="Calibri"/>
                <a:ea typeface="Roboto"/>
                <a:cs typeface="Calibri"/>
              </a:rPr>
              <a:t> Interface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C692E018-CE14-1F63-F314-FBA2CD1E32D8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pt-BR" sz="1400"/>
              <a:t>A camada de vista apresenta os dados ao usuário. Ela é responsável pela interface gráfica e pela interação com o usuário, permitindo que ele visualize informações.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64F7624-E34D-6FDC-8C53-1A7D1CD0F275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pt-BR"/>
              <a:t>Controle – Business Logic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B11A418B-EC81-9A7F-2A0B-B6931F15C9CC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pt-BR" sz="1400"/>
              <a:t>A camada de controle gerencia as entradas do usuário, processa essas entradas e interage com a camada modelo. É ela que define a lógica de como as interações são manipuladas.</a:t>
            </a:r>
          </a:p>
        </p:txBody>
      </p:sp>
      <p:pic>
        <p:nvPicPr>
          <p:cNvPr id="11" name="Espaço Reservado para Imagem 10" descr="Homem de camisa azul olhando para frente&#10;&#10;Descrição gerada automaticamente">
            <a:extLst>
              <a:ext uri="{FF2B5EF4-FFF2-40B4-BE49-F238E27FC236}">
                <a16:creationId xmlns:a16="http://schemas.microsoft.com/office/drawing/2014/main" id="{CC0DA538-D072-8774-92D7-0C3B816CE48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10000" b="10000"/>
          <a:stretch/>
        </p:blipFill>
        <p:spPr/>
      </p:pic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92CF3E9B-7F0B-6D55-C27B-F924D214BC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pt-BR"/>
              <a:t>Photos provided by Unsplash</a:t>
            </a:r>
          </a:p>
        </p:txBody>
      </p:sp>
    </p:spTree>
    <p:extLst>
      <p:ext uri="{BB962C8B-B14F-4D97-AF65-F5344CB8AC3E}">
        <p14:creationId xmlns:p14="http://schemas.microsoft.com/office/powerpoint/2010/main" val="33810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EA24E-F528-0A1F-93E0-D7B412C9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Benefícios do MVC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8F5EB7-EF0B-F0E3-67E8-DBD5845A9ECB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pt-BR"/>
              <a:t>Separação de Preocupações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6A58C5-AE51-751E-E622-0A7D21203463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pt-BR" sz="1400"/>
              <a:t>MVC permite que diferentes aspectos de uma aplicação sejam isolados. Isso resulta numa melhor manutenção e facilidade de testes.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957EA2D-82CC-1453-6089-183AC1DE86F0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pt-BR"/>
              <a:t>Reutilização de Código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98298BB6-9CE1-F5F9-602C-84807ACE37DD}"/>
              </a:ext>
            </a:extLst>
          </p:cNvPr>
          <p:cNvSpPr>
            <a:spLocks noGrp="1"/>
          </p:cNvSpPr>
          <p:nvPr>
            <p:ph type="body" sz="half" idx="22"/>
          </p:nvPr>
        </p:nvSpPr>
        <p:spPr/>
        <p:txBody>
          <a:bodyPr/>
          <a:lstStyle/>
          <a:p>
            <a:r>
              <a:rPr lang="pt-BR" sz="1400"/>
              <a:t>Componentes dentro do padrão MVC podem ser reutilizados em diferentes partes da aplicação, o que reduz a duplicação de código e esforços.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1E358434-C8B7-47CE-D43E-47948472C655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pt-BR"/>
              <a:t>Colaboração Facilitada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43447218-BAE9-1EFF-0F1B-ECBFFB7AB5D7}"/>
              </a:ext>
            </a:extLst>
          </p:cNvPr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r>
              <a:rPr lang="pt-BR" sz="1400"/>
              <a:t>Múltiplos desenvolvedores podem trabalhar simultaneamente em diferentes camadas, melhorando a produtividade e o fluxo de trabalho.</a:t>
            </a:r>
          </a:p>
        </p:txBody>
      </p:sp>
      <p:pic>
        <p:nvPicPr>
          <p:cNvPr id="10" name="Espaço Reservado para Imagem 9">
            <a:extLst>
              <a:ext uri="{FF2B5EF4-FFF2-40B4-BE49-F238E27FC236}">
                <a16:creationId xmlns:a16="http://schemas.microsoft.com/office/drawing/2014/main" id="{EBB8013D-6FC7-40F2-F025-DE790B165AC0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/>
          <a:srcRect l="3941" r="3941"/>
          <a:stretch/>
        </p:blipFill>
        <p:spPr/>
      </p:pic>
    </p:spTree>
    <p:extLst>
      <p:ext uri="{BB962C8B-B14F-4D97-AF65-F5344CB8AC3E}">
        <p14:creationId xmlns:p14="http://schemas.microsoft.com/office/powerpoint/2010/main" val="2605268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0E8A7-C196-A58F-F510-0C19D2E4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Motivos para Usar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3C876E-87CA-03D3-E5B7-BB4CD56F86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Escalabilidade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DD9C12-C016-63C0-E76B-A194007BA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sz="1400"/>
              <a:t>MVC é altamente escalável, tornando-o ideal para aplicações que crescerão com o tempo, permitindo adições ou modificações sem grandes reestruturações.</a:t>
            </a:r>
          </a:p>
        </p:txBody>
      </p:sp>
      <p:pic>
        <p:nvPicPr>
          <p:cNvPr id="11" name="Espaço Reservado para Imagem 10" descr="Planta e árvore na floresta&#10;&#10;Descrição gerada automaticamente">
            <a:extLst>
              <a:ext uri="{FF2B5EF4-FFF2-40B4-BE49-F238E27FC236}">
                <a16:creationId xmlns:a16="http://schemas.microsoft.com/office/drawing/2014/main" id="{53698627-EFC3-C762-C4B0-B169B5233F5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16667" b="16667"/>
          <a:stretch/>
        </p:blipFill>
        <p:spPr/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D056A372-AD2A-5084-D64B-4213910431F6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pt-BR"/>
              <a:t>Facilidade na Testabilidade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60F70E0-5C74-F00B-F1A8-1938C7FADE3A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pt-BR" sz="1400"/>
              <a:t>Com a separação das responsabilidades, cada camada pode ser testada de forma independente, o que facilita a detecção de bugs e a validação da lógica.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929F232E-4CAB-2E76-B06E-2994F4DF0225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pt-BR"/>
              <a:t>Manutenção Eficiente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52AC3A2C-590B-439C-0E71-DEAF08396CA6}"/>
              </a:ext>
            </a:extLst>
          </p:cNvPr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r>
              <a:rPr lang="pt-BR" sz="1400"/>
              <a:t>Mudanças em um componente não afetam outros, o que reduz a complexidade da manutenção e agiliza os processos de atualização.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AE682FC-B2E1-5825-A873-B0FE59901DF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pt-BR"/>
              <a:t>Photos provided by Unsplash</a:t>
            </a:r>
          </a:p>
        </p:txBody>
      </p:sp>
    </p:spTree>
    <p:extLst>
      <p:ext uri="{BB962C8B-B14F-4D97-AF65-F5344CB8AC3E}">
        <p14:creationId xmlns:p14="http://schemas.microsoft.com/office/powerpoint/2010/main" val="2067004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48FC6000-835C-544B-A142-A168005E8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1638300"/>
            <a:ext cx="60833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98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DC17945-1328-0143-A672-9489162D4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1270000"/>
            <a:ext cx="76454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8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E059D06-22A0-3941-BEFA-1CA9AC396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1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AF0B2-65DF-DE05-7009-84F4AB77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Considerações Finais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C16B9A-B19B-F6BA-2775-D626B22587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Revisão dos Conceitos Chave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215D18-8EAA-6ACE-676E-7879A07D2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sz="1400"/>
              <a:t>Os principais pontos do padrão MVC foram abordados, enfatizando a importância da separação de preocupações e a flexibilidade que ele oferece.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9B7989F-F009-47EE-E0BA-681D1B06299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pt-BR"/>
              <a:t>Implementação com Node.js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D0A7C6B-D7AC-0FD9-6343-4C66726566BB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pt-BR" sz="1400"/>
              <a:t>A aplicação do MVC em Node.js oferece uma base sólida para desenvolvimento, facilitando a escalabilidade e manutenção de aplicações modernas.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4F8E860A-3B0F-D62B-2B70-A50FE278A878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pt-BR"/>
              <a:t>Próximos Passos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FE27038B-CB72-DA5C-25B3-35C1D065ED42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pt-BR" sz="1400"/>
              <a:t>Explore mais sobre as práticas recomendadas de implementação MVC e como elas podem beneficiar seus projetos de desenvolvimento web.</a:t>
            </a:r>
          </a:p>
        </p:txBody>
      </p:sp>
      <p:pic>
        <p:nvPicPr>
          <p:cNvPr id="11" name="Espaço Reservado para Imagem 10" descr="Grupo de pessoas em pé&#10;&#10;Descrição gerada automaticamente">
            <a:extLst>
              <a:ext uri="{FF2B5EF4-FFF2-40B4-BE49-F238E27FC236}">
                <a16:creationId xmlns:a16="http://schemas.microsoft.com/office/drawing/2014/main" id="{DA6ECCEE-DFF5-3ED6-8C62-E301180500D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16667" r="16667"/>
          <a:stretch/>
        </p:blipFill>
        <p:spPr/>
      </p:pic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486D3A48-A378-5EF3-E656-0C98615F5AF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pt-BR"/>
              <a:t>Photos provided by Unsplash</a:t>
            </a:r>
          </a:p>
        </p:txBody>
      </p:sp>
    </p:spTree>
    <p:extLst>
      <p:ext uri="{BB962C8B-B14F-4D97-AF65-F5344CB8AC3E}">
        <p14:creationId xmlns:p14="http://schemas.microsoft.com/office/powerpoint/2010/main" val="3301846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6AA-D81C-6E01-58E6-D7ED9233D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BD </a:t>
            </a:r>
            <a:r>
              <a:rPr lang="en-US" err="1"/>
              <a:t>em</a:t>
            </a:r>
            <a:r>
              <a:rPr lang="en-US"/>
              <a:t> Node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D0733812-DAF2-8854-AC6A-D20D22E42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Espaço Reservado para Imagem 9" descr="Script de computador em uma tela">
            <a:extLst>
              <a:ext uri="{FF2B5EF4-FFF2-40B4-BE49-F238E27FC236}">
                <a16:creationId xmlns:a16="http://schemas.microsoft.com/office/drawing/2014/main" id="{D773DB6E-119E-8F78-C044-3F37511D55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5844" b="25844"/>
          <a:stretch/>
        </p:blipFill>
        <p:spPr>
          <a:xfrm>
            <a:off x="-268309" y="-182450"/>
            <a:ext cx="12793013" cy="41089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69937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Conteúdo 2"/>
          <p:cNvSpPr>
            <a:spLocks noGrp="1"/>
          </p:cNvSpPr>
          <p:nvPr>
            <p:ph idx="1"/>
          </p:nvPr>
        </p:nvSpPr>
        <p:spPr>
          <a:xfrm>
            <a:off x="711200" y="1556792"/>
            <a:ext cx="9745980" cy="430212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400"/>
              <a:t>O </a:t>
            </a:r>
            <a:r>
              <a:rPr lang="pt-BR" sz="2400" b="1" err="1"/>
              <a:t>Sequelize</a:t>
            </a:r>
            <a:r>
              <a:rPr lang="pt-BR" sz="2400"/>
              <a:t> é um ORM (</a:t>
            </a:r>
            <a:r>
              <a:rPr lang="pt-BR" sz="2400" err="1"/>
              <a:t>Object-Relational</a:t>
            </a:r>
            <a:r>
              <a:rPr lang="pt-BR" sz="2400"/>
              <a:t> </a:t>
            </a:r>
            <a:r>
              <a:rPr lang="pt-BR" sz="2400" err="1"/>
              <a:t>Mapper</a:t>
            </a:r>
            <a:r>
              <a:rPr lang="pt-BR" sz="2400"/>
              <a:t>) para </a:t>
            </a:r>
            <a:r>
              <a:rPr lang="pt-BR" sz="2400" b="1"/>
              <a:t>Node.js</a:t>
            </a:r>
            <a:r>
              <a:rPr lang="pt-BR" sz="2400"/>
              <a:t>, que tem suporte aos bancos de dados PostgreSQL, </a:t>
            </a:r>
            <a:r>
              <a:rPr lang="pt-BR" sz="2400" err="1"/>
              <a:t>MariaDB</a:t>
            </a:r>
            <a:r>
              <a:rPr lang="pt-BR" sz="2400"/>
              <a:t>, MySQL, </a:t>
            </a:r>
            <a:r>
              <a:rPr lang="pt-BR" sz="2400" err="1"/>
              <a:t>SQLite</a:t>
            </a:r>
            <a:r>
              <a:rPr lang="pt-BR" sz="2400"/>
              <a:t> e MSSQL, como ORM ele faz o mapeamento de dados relacionais (tabelas, colunas e linhas) para objetos </a:t>
            </a:r>
            <a:r>
              <a:rPr lang="pt-BR" sz="2400" err="1"/>
              <a:t>Javascript</a:t>
            </a:r>
            <a:r>
              <a:rPr lang="pt-BR" sz="2400"/>
              <a:t>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pt-BR" sz="2400"/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400"/>
              <a:t>Ele permite criar, buscar, alterar e remover dados do banco de dados utilizando métodos JS, além de permitir a modificação da estrutura das tabelas, com isso temos muita facilidade tanto na criação, população e migração de banco de dados.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40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400"/>
          </a:p>
          <a:p>
            <a:pPr algn="just" eaLnBrk="1" hangingPunct="1">
              <a:defRPr/>
            </a:pPr>
            <a:endParaRPr lang="pt-BR" sz="2400"/>
          </a:p>
        </p:txBody>
      </p:sp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Sequelize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926519"/>
      </p:ext>
    </p:extLst>
  </p:cSld>
  <p:clrMapOvr>
    <a:masterClrMapping/>
  </p:clrMapOvr>
  <p:transition>
    <p:blind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6AA-D81C-6E01-58E6-D7ED9233D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T2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D0733812-DAF2-8854-AC6A-D20D22E42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Espaço Reservado para Imagem 9" descr="Script de computador em uma tela">
            <a:extLst>
              <a:ext uri="{FF2B5EF4-FFF2-40B4-BE49-F238E27FC236}">
                <a16:creationId xmlns:a16="http://schemas.microsoft.com/office/drawing/2014/main" id="{D773DB6E-119E-8F78-C044-3F37511D55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5844" b="25844"/>
          <a:stretch/>
        </p:blipFill>
        <p:spPr>
          <a:xfrm>
            <a:off x="-268309" y="-182450"/>
            <a:ext cx="12793013" cy="41089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87225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C14C6-B5A9-6942-BE96-F6B29816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Models</a:t>
            </a:r>
            <a:endParaRPr lang="pt-BR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F67ED92-FB29-F445-91F3-98731D29087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52500" y="2012950"/>
            <a:ext cx="26416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19222"/>
      </p:ext>
    </p:extLst>
  </p:cSld>
  <p:clrMapOvr>
    <a:masterClrMapping/>
  </p:clrMapOvr>
  <p:transition>
    <p:blinds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178CB-DE0C-DD41-9B35-DC2B2C1C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err="1"/>
              <a:t>Pergunta.js</a:t>
            </a:r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D92D629-A023-434D-BEE5-36C7DB334D90}"/>
              </a:ext>
            </a:extLst>
          </p:cNvPr>
          <p:cNvSpPr/>
          <p:nvPr/>
        </p:nvSpPr>
        <p:spPr>
          <a:xfrm>
            <a:off x="816864" y="1230405"/>
            <a:ext cx="11372952" cy="618630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200" dirty="0" err="1">
                <a:solidFill>
                  <a:srgbClr val="3A3838"/>
                </a:solidFill>
                <a:latin typeface="Menlo"/>
              </a:rPr>
              <a:t>import</a:t>
            </a:r>
            <a:r>
              <a:rPr lang="pt-BR" sz="1200" dirty="0">
                <a:solidFill>
                  <a:srgbClr val="3A3838"/>
                </a:solidFill>
                <a:latin typeface="Menlo"/>
              </a:rPr>
              <a:t> { </a:t>
            </a:r>
            <a:r>
              <a:rPr lang="pt-BR" sz="1200" dirty="0" err="1">
                <a:solidFill>
                  <a:srgbClr val="3A3838"/>
                </a:solidFill>
                <a:latin typeface="Menlo"/>
              </a:rPr>
              <a:t>DataTypes</a:t>
            </a:r>
            <a:r>
              <a:rPr lang="pt-BR" sz="1200" dirty="0">
                <a:solidFill>
                  <a:srgbClr val="3A3838"/>
                </a:solidFill>
                <a:latin typeface="Menlo"/>
              </a:rPr>
              <a:t> } </a:t>
            </a:r>
            <a:r>
              <a:rPr lang="pt-BR" sz="1200" dirty="0" err="1">
                <a:solidFill>
                  <a:srgbClr val="3A3838"/>
                </a:solidFill>
                <a:latin typeface="Menlo"/>
              </a:rPr>
              <a:t>from</a:t>
            </a:r>
            <a:r>
              <a:rPr lang="pt-BR" sz="1200" dirty="0">
                <a:solidFill>
                  <a:srgbClr val="3A3838"/>
                </a:solidFill>
                <a:latin typeface="Menlo"/>
              </a:rPr>
              <a:t> '</a:t>
            </a:r>
            <a:r>
              <a:rPr lang="pt-BR" sz="1200" dirty="0" err="1">
                <a:solidFill>
                  <a:srgbClr val="3A3838"/>
                </a:solidFill>
                <a:latin typeface="Menlo"/>
              </a:rPr>
              <a:t>sequelize</a:t>
            </a:r>
            <a:r>
              <a:rPr lang="pt-BR" sz="1200" dirty="0">
                <a:solidFill>
                  <a:srgbClr val="3A3838"/>
                </a:solidFill>
                <a:latin typeface="Menlo"/>
              </a:rPr>
              <a:t>';</a:t>
            </a:r>
            <a:endParaRPr lang="pt-BR" sz="1200" dirty="0">
              <a:solidFill>
                <a:srgbClr val="3A3838"/>
              </a:solidFill>
            </a:endParaRPr>
          </a:p>
          <a:p>
            <a:r>
              <a:rPr lang="pt-BR" sz="1200" dirty="0" err="1">
                <a:solidFill>
                  <a:srgbClr val="3A3838"/>
                </a:solidFill>
                <a:latin typeface="Menlo"/>
              </a:rPr>
              <a:t>import</a:t>
            </a:r>
            <a:r>
              <a:rPr lang="pt-BR" sz="1200" dirty="0">
                <a:solidFill>
                  <a:srgbClr val="3A3838"/>
                </a:solidFill>
                <a:latin typeface="Menlo"/>
              </a:rPr>
              <a:t> </a:t>
            </a:r>
            <a:r>
              <a:rPr lang="pt-BR" sz="1200" dirty="0" err="1">
                <a:solidFill>
                  <a:srgbClr val="3A3838"/>
                </a:solidFill>
                <a:latin typeface="Menlo"/>
              </a:rPr>
              <a:t>sequelize</a:t>
            </a:r>
            <a:r>
              <a:rPr lang="pt-BR" sz="1200" dirty="0">
                <a:solidFill>
                  <a:srgbClr val="3A3838"/>
                </a:solidFill>
                <a:latin typeface="Menlo"/>
              </a:rPr>
              <a:t> </a:t>
            </a:r>
            <a:r>
              <a:rPr lang="pt-BR" sz="1200" dirty="0" err="1">
                <a:solidFill>
                  <a:srgbClr val="3A3838"/>
                </a:solidFill>
                <a:latin typeface="Menlo"/>
              </a:rPr>
              <a:t>from</a:t>
            </a:r>
            <a:r>
              <a:rPr lang="pt-BR" sz="1200" dirty="0">
                <a:solidFill>
                  <a:srgbClr val="3A3838"/>
                </a:solidFill>
                <a:latin typeface="Menlo"/>
              </a:rPr>
              <a:t> '../</a:t>
            </a:r>
            <a:r>
              <a:rPr lang="pt-BR" sz="1200" dirty="0" err="1">
                <a:solidFill>
                  <a:srgbClr val="3A3838"/>
                </a:solidFill>
                <a:latin typeface="Menlo"/>
              </a:rPr>
              <a:t>config</a:t>
            </a:r>
            <a:r>
              <a:rPr lang="pt-BR" sz="1200" dirty="0">
                <a:solidFill>
                  <a:srgbClr val="3A3838"/>
                </a:solidFill>
                <a:latin typeface="Menlo"/>
              </a:rPr>
              <a:t>/</a:t>
            </a:r>
            <a:r>
              <a:rPr lang="pt-BR" sz="1200" dirty="0" err="1">
                <a:solidFill>
                  <a:srgbClr val="3A3838"/>
                </a:solidFill>
                <a:latin typeface="Menlo"/>
              </a:rPr>
              <a:t>database.js</a:t>
            </a:r>
            <a:r>
              <a:rPr lang="pt-BR" sz="1200" dirty="0">
                <a:solidFill>
                  <a:srgbClr val="3A3838"/>
                </a:solidFill>
                <a:latin typeface="Menlo"/>
              </a:rPr>
              <a:t>';</a:t>
            </a:r>
            <a:endParaRPr lang="pt-BR" sz="1200" dirty="0">
              <a:solidFill>
                <a:srgbClr val="3A3838"/>
              </a:solidFill>
            </a:endParaRPr>
          </a:p>
          <a:p>
            <a:br>
              <a:rPr lang="en-US" sz="1200" dirty="0">
                <a:solidFill>
                  <a:srgbClr val="3A3838"/>
                </a:solidFill>
              </a:rPr>
            </a:br>
            <a:endParaRPr lang="en-US" sz="1200" dirty="0">
              <a:solidFill>
                <a:srgbClr val="3A3838"/>
              </a:solidFill>
            </a:endParaRPr>
          </a:p>
          <a:p>
            <a:r>
              <a:rPr lang="pt-BR" sz="1200" dirty="0" err="1">
                <a:solidFill>
                  <a:srgbClr val="3A3838"/>
                </a:solidFill>
                <a:latin typeface="Menlo"/>
              </a:rPr>
              <a:t>const</a:t>
            </a:r>
            <a:r>
              <a:rPr lang="pt-BR" sz="1200" dirty="0">
                <a:solidFill>
                  <a:srgbClr val="3A3838"/>
                </a:solidFill>
                <a:latin typeface="Menlo"/>
              </a:rPr>
              <a:t> Pergunta = </a:t>
            </a:r>
            <a:r>
              <a:rPr lang="pt-BR" sz="1200" dirty="0" err="1">
                <a:solidFill>
                  <a:srgbClr val="3A3838"/>
                </a:solidFill>
                <a:latin typeface="Menlo"/>
              </a:rPr>
              <a:t>sequelize.define</a:t>
            </a:r>
            <a:r>
              <a:rPr lang="pt-BR" sz="1200" dirty="0">
                <a:solidFill>
                  <a:srgbClr val="3A3838"/>
                </a:solidFill>
                <a:latin typeface="Menlo"/>
              </a:rPr>
              <a:t>('Pergunta', {</a:t>
            </a:r>
          </a:p>
          <a:p>
            <a:pPr lvl="1"/>
            <a:r>
              <a:rPr lang="pt-BR" sz="1200" dirty="0">
                <a:solidFill>
                  <a:srgbClr val="3A3838"/>
                </a:solidFill>
                <a:latin typeface="Menlo"/>
              </a:rPr>
              <a:t>titulo: {</a:t>
            </a:r>
          </a:p>
          <a:p>
            <a:pPr lvl="2"/>
            <a:r>
              <a:rPr lang="pt-BR" sz="1200" dirty="0" err="1">
                <a:solidFill>
                  <a:srgbClr val="3A3838"/>
                </a:solidFill>
                <a:latin typeface="Menlo"/>
              </a:rPr>
              <a:t>type</a:t>
            </a:r>
            <a:r>
              <a:rPr lang="pt-BR" sz="1200" dirty="0">
                <a:solidFill>
                  <a:srgbClr val="3A3838"/>
                </a:solidFill>
                <a:latin typeface="Menlo"/>
              </a:rPr>
              <a:t>: </a:t>
            </a:r>
            <a:r>
              <a:rPr lang="pt-BR" sz="1200" dirty="0" err="1">
                <a:solidFill>
                  <a:srgbClr val="3A3838"/>
                </a:solidFill>
                <a:latin typeface="Menlo"/>
              </a:rPr>
              <a:t>DataTypes.STRING</a:t>
            </a:r>
            <a:r>
              <a:rPr lang="pt-BR" sz="1200" dirty="0">
                <a:solidFill>
                  <a:srgbClr val="3A3838"/>
                </a:solidFill>
                <a:latin typeface="Menlo"/>
              </a:rPr>
              <a:t>,</a:t>
            </a:r>
          </a:p>
          <a:p>
            <a:pPr lvl="2"/>
            <a:r>
              <a:rPr lang="pt-BR" sz="1200" dirty="0" err="1">
                <a:solidFill>
                  <a:srgbClr val="3A3838"/>
                </a:solidFill>
                <a:latin typeface="Menlo"/>
              </a:rPr>
              <a:t>allowNull</a:t>
            </a:r>
            <a:r>
              <a:rPr lang="pt-BR" sz="1200" dirty="0">
                <a:solidFill>
                  <a:srgbClr val="3A3838"/>
                </a:solidFill>
                <a:latin typeface="Menlo"/>
              </a:rPr>
              <a:t>: false,</a:t>
            </a:r>
          </a:p>
          <a:p>
            <a:pPr lvl="1"/>
            <a:r>
              <a:rPr lang="pt-BR" sz="1200" dirty="0">
                <a:solidFill>
                  <a:srgbClr val="3A3838"/>
                </a:solidFill>
                <a:latin typeface="Menlo"/>
              </a:rPr>
              <a:t>},</a:t>
            </a:r>
          </a:p>
          <a:p>
            <a:pPr lvl="1"/>
            <a:r>
              <a:rPr lang="pt-BR" sz="1200" dirty="0" err="1">
                <a:solidFill>
                  <a:srgbClr val="3A3838"/>
                </a:solidFill>
                <a:latin typeface="Menlo"/>
              </a:rPr>
              <a:t>descricao</a:t>
            </a:r>
            <a:r>
              <a:rPr lang="pt-BR" sz="1200" dirty="0">
                <a:solidFill>
                  <a:srgbClr val="3A3838"/>
                </a:solidFill>
                <a:latin typeface="Menlo"/>
              </a:rPr>
              <a:t>: {</a:t>
            </a:r>
          </a:p>
          <a:p>
            <a:pPr lvl="2"/>
            <a:r>
              <a:rPr lang="pt-BR" sz="1200" dirty="0" err="1">
                <a:solidFill>
                  <a:srgbClr val="3A3838"/>
                </a:solidFill>
                <a:latin typeface="Menlo"/>
              </a:rPr>
              <a:t>type</a:t>
            </a:r>
            <a:r>
              <a:rPr lang="pt-BR" sz="1200" dirty="0">
                <a:solidFill>
                  <a:srgbClr val="3A3838"/>
                </a:solidFill>
                <a:latin typeface="Menlo"/>
              </a:rPr>
              <a:t>: </a:t>
            </a:r>
            <a:r>
              <a:rPr lang="pt-BR" sz="1200" dirty="0" err="1">
                <a:solidFill>
                  <a:srgbClr val="3A3838"/>
                </a:solidFill>
                <a:latin typeface="Menlo"/>
              </a:rPr>
              <a:t>DataTypes.TEXT</a:t>
            </a:r>
            <a:r>
              <a:rPr lang="pt-BR" sz="1200" dirty="0">
                <a:solidFill>
                  <a:srgbClr val="3A3838"/>
                </a:solidFill>
                <a:latin typeface="Menlo"/>
              </a:rPr>
              <a:t>,</a:t>
            </a:r>
          </a:p>
          <a:p>
            <a:pPr lvl="2"/>
            <a:r>
              <a:rPr lang="pt-BR" sz="1200" dirty="0" err="1">
                <a:solidFill>
                  <a:srgbClr val="3A3838"/>
                </a:solidFill>
                <a:latin typeface="Menlo"/>
              </a:rPr>
              <a:t>allowNull</a:t>
            </a:r>
            <a:r>
              <a:rPr lang="pt-BR" sz="1200" dirty="0">
                <a:solidFill>
                  <a:srgbClr val="3A3838"/>
                </a:solidFill>
                <a:latin typeface="Menlo"/>
              </a:rPr>
              <a:t>: false,</a:t>
            </a:r>
          </a:p>
          <a:p>
            <a:pPr lvl="1"/>
            <a:r>
              <a:rPr lang="pt-BR" sz="1200" dirty="0">
                <a:solidFill>
                  <a:srgbClr val="3A3838"/>
                </a:solidFill>
                <a:latin typeface="Menlo"/>
              </a:rPr>
              <a:t>},</a:t>
            </a:r>
          </a:p>
          <a:p>
            <a:pPr lvl="1"/>
            <a:r>
              <a:rPr lang="pt-BR" sz="1200" dirty="0" err="1">
                <a:solidFill>
                  <a:srgbClr val="3A3838"/>
                </a:solidFill>
                <a:latin typeface="Menlo"/>
              </a:rPr>
              <a:t>createdAt</a:t>
            </a:r>
            <a:r>
              <a:rPr lang="pt-BR" sz="1200" dirty="0">
                <a:solidFill>
                  <a:srgbClr val="3A3838"/>
                </a:solidFill>
                <a:latin typeface="Menlo"/>
              </a:rPr>
              <a:t>: {</a:t>
            </a:r>
            <a:endParaRPr lang="pt-BR" sz="1200" dirty="0">
              <a:solidFill>
                <a:srgbClr val="3A3838"/>
              </a:solidFill>
            </a:endParaRPr>
          </a:p>
          <a:p>
            <a:pPr lvl="2"/>
            <a:r>
              <a:rPr lang="pt-BR" sz="1200" dirty="0" err="1">
                <a:solidFill>
                  <a:srgbClr val="3A3838"/>
                </a:solidFill>
                <a:latin typeface="Menlo"/>
              </a:rPr>
              <a:t>type</a:t>
            </a:r>
            <a:r>
              <a:rPr lang="pt-BR" sz="1200" dirty="0">
                <a:solidFill>
                  <a:srgbClr val="3A3838"/>
                </a:solidFill>
                <a:latin typeface="Menlo"/>
              </a:rPr>
              <a:t>: </a:t>
            </a:r>
            <a:r>
              <a:rPr lang="pt-BR" sz="1200" dirty="0" err="1">
                <a:solidFill>
                  <a:srgbClr val="3A3838"/>
                </a:solidFill>
                <a:latin typeface="Menlo"/>
              </a:rPr>
              <a:t>DataTypes.DATE</a:t>
            </a:r>
            <a:r>
              <a:rPr lang="pt-BR" sz="1200" dirty="0">
                <a:solidFill>
                  <a:srgbClr val="3A3838"/>
                </a:solidFill>
                <a:latin typeface="Menlo"/>
              </a:rPr>
              <a:t>,</a:t>
            </a:r>
            <a:endParaRPr lang="pt-BR" sz="1200" dirty="0">
              <a:solidFill>
                <a:srgbClr val="3A3838"/>
              </a:solidFill>
            </a:endParaRPr>
          </a:p>
          <a:p>
            <a:pPr lvl="2"/>
            <a:r>
              <a:rPr lang="pt-BR" sz="1200" dirty="0" err="1">
                <a:solidFill>
                  <a:srgbClr val="3A3838"/>
                </a:solidFill>
                <a:latin typeface="Menlo"/>
              </a:rPr>
              <a:t>allowNull</a:t>
            </a:r>
            <a:r>
              <a:rPr lang="pt-BR" sz="1200" dirty="0">
                <a:solidFill>
                  <a:srgbClr val="3A3838"/>
                </a:solidFill>
                <a:latin typeface="Menlo"/>
              </a:rPr>
              <a:t>: false,</a:t>
            </a:r>
            <a:endParaRPr lang="pt-BR" sz="1200" dirty="0">
              <a:solidFill>
                <a:srgbClr val="3A3838"/>
              </a:solidFill>
            </a:endParaRPr>
          </a:p>
          <a:p>
            <a:pPr lvl="2"/>
            <a:r>
              <a:rPr lang="pt-BR" sz="1200" dirty="0" err="1">
                <a:solidFill>
                  <a:srgbClr val="3A3838"/>
                </a:solidFill>
                <a:latin typeface="Menlo"/>
              </a:rPr>
              <a:t>defaultValue</a:t>
            </a:r>
            <a:r>
              <a:rPr lang="pt-BR" sz="1200" dirty="0">
                <a:solidFill>
                  <a:srgbClr val="3A3838"/>
                </a:solidFill>
                <a:latin typeface="Menlo"/>
              </a:rPr>
              <a:t>: </a:t>
            </a:r>
            <a:r>
              <a:rPr lang="pt-BR" sz="1200" dirty="0" err="1">
                <a:solidFill>
                  <a:srgbClr val="3A3838"/>
                </a:solidFill>
                <a:latin typeface="Menlo"/>
              </a:rPr>
              <a:t>DataTypes.NOW</a:t>
            </a:r>
            <a:r>
              <a:rPr lang="pt-BR" sz="1200" dirty="0">
                <a:solidFill>
                  <a:srgbClr val="3A3838"/>
                </a:solidFill>
                <a:latin typeface="Menlo"/>
              </a:rPr>
              <a:t>,</a:t>
            </a:r>
            <a:endParaRPr lang="pt-BR" sz="1200" dirty="0">
              <a:solidFill>
                <a:srgbClr val="3A3838"/>
              </a:solidFill>
            </a:endParaRPr>
          </a:p>
          <a:p>
            <a:pPr lvl="1"/>
            <a:r>
              <a:rPr lang="pt-BR" sz="1200" dirty="0">
                <a:solidFill>
                  <a:srgbClr val="3A3838"/>
                </a:solidFill>
                <a:latin typeface="Menlo"/>
              </a:rPr>
              <a:t>},</a:t>
            </a:r>
          </a:p>
          <a:p>
            <a:pPr lvl="1"/>
            <a:r>
              <a:rPr lang="pt-BR" sz="1200" dirty="0" err="1">
                <a:solidFill>
                  <a:srgbClr val="3A3838"/>
                </a:solidFill>
                <a:latin typeface="Menlo"/>
              </a:rPr>
              <a:t>updatedAt</a:t>
            </a:r>
            <a:r>
              <a:rPr lang="pt-BR" sz="1200" dirty="0">
                <a:solidFill>
                  <a:srgbClr val="3A3838"/>
                </a:solidFill>
                <a:latin typeface="Menlo"/>
              </a:rPr>
              <a:t>: {</a:t>
            </a:r>
            <a:endParaRPr lang="pt-BR" sz="1200" dirty="0">
              <a:solidFill>
                <a:srgbClr val="3A3838"/>
              </a:solidFill>
            </a:endParaRPr>
          </a:p>
          <a:p>
            <a:pPr lvl="2"/>
            <a:r>
              <a:rPr lang="pt-BR" sz="1200" dirty="0" err="1">
                <a:solidFill>
                  <a:srgbClr val="3A3838"/>
                </a:solidFill>
                <a:latin typeface="Menlo"/>
              </a:rPr>
              <a:t>type</a:t>
            </a:r>
            <a:r>
              <a:rPr lang="pt-BR" sz="1200" dirty="0">
                <a:solidFill>
                  <a:srgbClr val="3A3838"/>
                </a:solidFill>
                <a:latin typeface="Menlo"/>
              </a:rPr>
              <a:t>: </a:t>
            </a:r>
            <a:r>
              <a:rPr lang="pt-BR" sz="1200" dirty="0" err="1">
                <a:solidFill>
                  <a:srgbClr val="3A3838"/>
                </a:solidFill>
                <a:latin typeface="Menlo"/>
              </a:rPr>
              <a:t>DataTypes.DATE</a:t>
            </a:r>
            <a:r>
              <a:rPr lang="pt-BR" sz="1200" dirty="0">
                <a:solidFill>
                  <a:srgbClr val="3A3838"/>
                </a:solidFill>
                <a:latin typeface="Menlo"/>
              </a:rPr>
              <a:t>,</a:t>
            </a:r>
            <a:endParaRPr lang="pt-BR" sz="1200" dirty="0">
              <a:solidFill>
                <a:srgbClr val="3A3838"/>
              </a:solidFill>
            </a:endParaRPr>
          </a:p>
          <a:p>
            <a:pPr lvl="2"/>
            <a:r>
              <a:rPr lang="pt-BR" sz="1200" dirty="0" err="1">
                <a:solidFill>
                  <a:srgbClr val="3A3838"/>
                </a:solidFill>
                <a:latin typeface="Menlo"/>
              </a:rPr>
              <a:t>allowNull</a:t>
            </a:r>
            <a:r>
              <a:rPr lang="pt-BR" sz="1200" dirty="0">
                <a:solidFill>
                  <a:srgbClr val="3A3838"/>
                </a:solidFill>
                <a:latin typeface="Menlo"/>
              </a:rPr>
              <a:t>: false,</a:t>
            </a:r>
            <a:endParaRPr lang="pt-BR" sz="1200" dirty="0">
              <a:solidFill>
                <a:srgbClr val="3A3838"/>
              </a:solidFill>
            </a:endParaRPr>
          </a:p>
          <a:p>
            <a:pPr lvl="2"/>
            <a:r>
              <a:rPr lang="pt-BR" sz="1200" dirty="0" err="1">
                <a:solidFill>
                  <a:srgbClr val="3A3838"/>
                </a:solidFill>
                <a:latin typeface="Menlo"/>
              </a:rPr>
              <a:t>defaultValue</a:t>
            </a:r>
            <a:r>
              <a:rPr lang="pt-BR" sz="1200" dirty="0">
                <a:solidFill>
                  <a:srgbClr val="3A3838"/>
                </a:solidFill>
                <a:latin typeface="Menlo"/>
              </a:rPr>
              <a:t>: </a:t>
            </a:r>
            <a:r>
              <a:rPr lang="pt-BR" sz="1200" dirty="0" err="1">
                <a:solidFill>
                  <a:srgbClr val="3A3838"/>
                </a:solidFill>
                <a:latin typeface="Menlo"/>
              </a:rPr>
              <a:t>DataTypes.NOW</a:t>
            </a:r>
            <a:r>
              <a:rPr lang="pt-BR" sz="1200" dirty="0">
                <a:solidFill>
                  <a:srgbClr val="3A3838"/>
                </a:solidFill>
                <a:latin typeface="Menlo"/>
              </a:rPr>
              <a:t>,</a:t>
            </a:r>
            <a:endParaRPr lang="pt-BR" sz="1200" dirty="0">
              <a:solidFill>
                <a:srgbClr val="3A3838"/>
              </a:solidFill>
            </a:endParaRPr>
          </a:p>
          <a:p>
            <a:pPr lvl="1"/>
            <a:r>
              <a:rPr lang="pt-BR" sz="1200" dirty="0">
                <a:solidFill>
                  <a:srgbClr val="3A3838"/>
                </a:solidFill>
                <a:latin typeface="Menlo"/>
              </a:rPr>
              <a:t>}</a:t>
            </a:r>
            <a:endParaRPr lang="pt-BR" sz="1200" dirty="0">
              <a:solidFill>
                <a:srgbClr val="3A3838"/>
              </a:solidFill>
            </a:endParaRPr>
          </a:p>
          <a:p>
            <a:r>
              <a:rPr lang="pt-BR" sz="1200" dirty="0">
                <a:solidFill>
                  <a:srgbClr val="3A3838"/>
                </a:solidFill>
                <a:latin typeface="Menlo"/>
              </a:rPr>
              <a:t>}, {</a:t>
            </a:r>
          </a:p>
          <a:p>
            <a:r>
              <a:rPr lang="pt-BR" sz="1200" dirty="0" err="1">
                <a:solidFill>
                  <a:srgbClr val="3A3838"/>
                </a:solidFill>
                <a:latin typeface="Menlo"/>
              </a:rPr>
              <a:t>tableName</a:t>
            </a:r>
            <a:r>
              <a:rPr lang="pt-BR" sz="1200" dirty="0">
                <a:solidFill>
                  <a:srgbClr val="3A3838"/>
                </a:solidFill>
                <a:latin typeface="Menlo"/>
              </a:rPr>
              <a:t>: 'Perguntas',</a:t>
            </a:r>
            <a:endParaRPr lang="pt-BR" sz="1200" dirty="0">
              <a:solidFill>
                <a:srgbClr val="3A3838"/>
              </a:solidFill>
            </a:endParaRPr>
          </a:p>
          <a:p>
            <a:r>
              <a:rPr lang="pt-BR" sz="1200" dirty="0" err="1">
                <a:solidFill>
                  <a:srgbClr val="3A3838"/>
                </a:solidFill>
                <a:latin typeface="Menlo"/>
              </a:rPr>
              <a:t>timestamps</a:t>
            </a:r>
            <a:r>
              <a:rPr lang="pt-BR" sz="1200" dirty="0">
                <a:solidFill>
                  <a:srgbClr val="3A3838"/>
                </a:solidFill>
                <a:latin typeface="Menlo"/>
              </a:rPr>
              <a:t>: </a:t>
            </a:r>
            <a:r>
              <a:rPr lang="pt-BR" sz="1200" dirty="0" err="1">
                <a:solidFill>
                  <a:srgbClr val="3A3838"/>
                </a:solidFill>
                <a:latin typeface="Menlo"/>
              </a:rPr>
              <a:t>true</a:t>
            </a:r>
            <a:r>
              <a:rPr lang="pt-BR" sz="1200" dirty="0">
                <a:solidFill>
                  <a:srgbClr val="3A3838"/>
                </a:solidFill>
                <a:latin typeface="Menlo"/>
              </a:rPr>
              <a:t>,</a:t>
            </a:r>
            <a:endParaRPr lang="pt-BR" sz="1200" dirty="0">
              <a:solidFill>
                <a:srgbClr val="3A3838"/>
              </a:solidFill>
            </a:endParaRPr>
          </a:p>
          <a:p>
            <a:r>
              <a:rPr lang="pt-BR" sz="1200" dirty="0">
                <a:solidFill>
                  <a:srgbClr val="3A3838"/>
                </a:solidFill>
                <a:latin typeface="Menlo"/>
              </a:rPr>
              <a:t>});</a:t>
            </a:r>
            <a:endParaRPr lang="pt-BR" sz="1200" dirty="0">
              <a:solidFill>
                <a:srgbClr val="3A3838"/>
              </a:solidFill>
            </a:endParaRPr>
          </a:p>
          <a:p>
            <a:br>
              <a:rPr lang="en-US" sz="1200" dirty="0">
                <a:solidFill>
                  <a:srgbClr val="3A3838"/>
                </a:solidFill>
              </a:rPr>
            </a:br>
            <a:endParaRPr lang="en-US" sz="1200" dirty="0">
              <a:solidFill>
                <a:srgbClr val="3A3838"/>
              </a:solidFill>
            </a:endParaRPr>
          </a:p>
          <a:p>
            <a:r>
              <a:rPr lang="pt-BR" sz="1200" dirty="0" err="1">
                <a:solidFill>
                  <a:srgbClr val="3A3838"/>
                </a:solidFill>
                <a:latin typeface="Menlo"/>
              </a:rPr>
              <a:t>export</a:t>
            </a:r>
            <a:r>
              <a:rPr lang="pt-BR" sz="1200" dirty="0">
                <a:solidFill>
                  <a:srgbClr val="3A3838"/>
                </a:solidFill>
                <a:latin typeface="Menlo"/>
              </a:rPr>
              <a:t> default Pergunta;</a:t>
            </a:r>
          </a:p>
          <a:p>
            <a:br>
              <a:rPr lang="en-US" sz="1200" dirty="0">
                <a:solidFill>
                  <a:srgbClr val="3A3838"/>
                </a:solidFill>
              </a:rPr>
            </a:br>
            <a:endParaRPr lang="en-US" sz="1200" dirty="0">
              <a:solidFill>
                <a:srgbClr val="3A3838"/>
              </a:solidFill>
            </a:endParaRPr>
          </a:p>
          <a:p>
            <a:endParaRPr lang="pt-BR" sz="1200" dirty="0">
              <a:solidFill>
                <a:srgbClr val="3A3838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514872"/>
      </p:ext>
    </p:extLst>
  </p:cSld>
  <p:clrMapOvr>
    <a:masterClrMapping/>
  </p:clrMapOvr>
  <p:transition>
    <p:blind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BE764-2961-A54B-B0CE-267FE55BB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2 – Evolução do T1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B61128-E197-204C-BF17-6CA7A185F3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Banco de dados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5914FC-942F-594F-B47F-E22B998B5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Adicionar um banco de dados e ter pelo menos 2 interações, exemplo sistema de </a:t>
            </a:r>
            <a:r>
              <a:rPr lang="pt-BR" dirty="0" err="1"/>
              <a:t>login</a:t>
            </a:r>
            <a:r>
              <a:rPr lang="pt-BR" dirty="0"/>
              <a:t> com cadastro e validação com o BD... Banco em </a:t>
            </a:r>
            <a:r>
              <a:rPr lang="pt-BR" dirty="0" err="1"/>
              <a:t>sqlite</a:t>
            </a:r>
            <a:r>
              <a:rPr lang="pt-BR" dirty="0"/>
              <a:t>!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97FCCDF-1D2E-5840-AC71-D9DAD404050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pt-BR" err="1"/>
              <a:t>Nodejs</a:t>
            </a:r>
            <a:endParaRPr lang="pt-BR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457EB385-8B45-A54D-81A7-C9D04A9BFB5D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pt-BR"/>
              <a:t>Rodar dentro de um </a:t>
            </a:r>
            <a:r>
              <a:rPr lang="pt-BR" err="1"/>
              <a:t>back-end</a:t>
            </a:r>
            <a:r>
              <a:rPr lang="pt-BR"/>
              <a:t> em </a:t>
            </a:r>
            <a:r>
              <a:rPr lang="pt-BR" err="1"/>
              <a:t>NodeJS</a:t>
            </a:r>
            <a:endParaRPr lang="pt-BR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4083CDBE-E760-0C49-B753-4C2E071AF0CD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pt-BR"/>
              <a:t>MVC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F00D5F7E-1314-B64C-94F8-8B95B3229B10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pt-BR" dirty="0"/>
              <a:t>Modelo completa de pastas, organizadas e estruturadas com MVC e melhores práticas.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78DC62A6-9138-2044-875A-AC38DBB8A66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C4DECAB4-BA6F-4447-B0AA-2DB1E59592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20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6AA-D81C-6E01-58E6-D7ED9233D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MV Boli"/>
              </a:rPr>
              <a:t>ES e </a:t>
            </a:r>
            <a:r>
              <a:rPr lang="en-US" dirty="0" err="1">
                <a:cs typeface="MV Boli"/>
              </a:rPr>
              <a:t>CommonJS</a:t>
            </a:r>
            <a:endParaRPr lang="en-US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D0733812-DAF2-8854-AC6A-D20D22E42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Espaço Reservado para Imagem 9" descr="Script de computador em uma tela">
            <a:extLst>
              <a:ext uri="{FF2B5EF4-FFF2-40B4-BE49-F238E27FC236}">
                <a16:creationId xmlns:a16="http://schemas.microsoft.com/office/drawing/2014/main" id="{D773DB6E-119E-8F78-C044-3F37511D55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5844" b="25844"/>
          <a:stretch/>
        </p:blipFill>
        <p:spPr>
          <a:xfrm>
            <a:off x="-268309" y="-182450"/>
            <a:ext cx="12793013" cy="41089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1603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E688F-E918-E599-4691-8FEF9A57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ECMAScript vs CommonJS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80F320-3447-6920-C76D-9777A52E4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Definição de ECMAScript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22BC84-1A1C-00FB-5819-7E194CAE9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sz="1400"/>
              <a:t>ECMAScript é uma especificação padronizada que define a linguagem JavaScript. É a base moderna do JavaScript usado hoje.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6C4F937-7210-21B2-8541-847127D8254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pt-BR"/>
              <a:t>Definição de CommonJS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E236CE65-100A-FD8F-45B5-DD10AA452E8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pt-BR" sz="1400"/>
              <a:t>CommonJS é um padrão que descreve módulos JavaScript para uso em ambientes fora do navegador, promovendo a modularidade.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7C66F142-D313-8777-E172-2EE68F86F30D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pt-BR"/>
              <a:t>Principais Características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2F0AA3AA-3B4C-4146-D754-38EC3B11ECE1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pt-BR" sz="1400"/>
              <a:t>ECMAScript é contínuo e atualizado regularmente, enquanto CommonJS foca na sincronia e implementação introspectiva de módulos.</a:t>
            </a:r>
          </a:p>
        </p:txBody>
      </p:sp>
      <p:pic>
        <p:nvPicPr>
          <p:cNvPr id="11" name="Espaço Reservado para Imagem 10" descr="Uma imagem contendo no interior, mesa, quarto, computador&#10;&#10;Descrição gerada automaticamente">
            <a:extLst>
              <a:ext uri="{FF2B5EF4-FFF2-40B4-BE49-F238E27FC236}">
                <a16:creationId xmlns:a16="http://schemas.microsoft.com/office/drawing/2014/main" id="{BC3E0119-7E6A-17C8-759C-E52556AB34A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21852" r="21852"/>
          <a:stretch/>
        </p:blipFill>
        <p:spPr/>
      </p:pic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883B596D-CF30-B850-27C1-756EB30DCCE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pt-BR"/>
              <a:t>Photos provided by Unsplash</a:t>
            </a:r>
          </a:p>
        </p:txBody>
      </p:sp>
    </p:spTree>
    <p:extLst>
      <p:ext uri="{BB962C8B-B14F-4D97-AF65-F5344CB8AC3E}">
        <p14:creationId xmlns:p14="http://schemas.microsoft.com/office/powerpoint/2010/main" val="272996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/>
        </p:nvGraphicFramePr>
        <p:xfrm>
          <a:off x="609600" y="2804160"/>
          <a:ext cx="10363200" cy="2194560"/>
        </p:xfrm>
        <a:graphic>
          <a:graphicData uri="http://schemas.openxmlformats.org/drawingml/2006/table">
            <a:tbl>
              <a:tblPr/>
              <a:tblGrid>
                <a:gridCol w="345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404040"/>
                          </a:solidFill>
                          <a:latin typeface="Roboto" pitchFamily="34" charset="0"/>
                          <a:ea typeface="Roboto" pitchFamily="34" charset="-122"/>
                          <a:cs typeface="Roboto" pitchFamily="34" charset="-120"/>
                        </a:rPr>
                        <a:t>Abordagem</a:t>
                      </a:r>
                      <a:endParaRPr lang="en-US" sz="1400" dirty="0">
                        <a:latin typeface="Roboto" charset="0"/>
                        <a:ea typeface="Roboto" charset="0"/>
                        <a:cs typeface="Roboto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404040"/>
                          </a:solidFill>
                          <a:latin typeface="Roboto" pitchFamily="34" charset="0"/>
                          <a:ea typeface="Roboto" pitchFamily="34" charset="-122"/>
                          <a:cs typeface="Roboto" pitchFamily="34" charset="-120"/>
                        </a:rPr>
                        <a:t>Benefícios</a:t>
                      </a:r>
                      <a:endParaRPr lang="en-US" sz="1400" dirty="0">
                        <a:latin typeface="Roboto" charset="0"/>
                        <a:ea typeface="Roboto" charset="0"/>
                        <a:cs typeface="Roboto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404040"/>
                          </a:solidFill>
                          <a:latin typeface="Roboto" pitchFamily="34" charset="0"/>
                          <a:ea typeface="Roboto" pitchFamily="34" charset="-122"/>
                          <a:cs typeface="Roboto" pitchFamily="34" charset="-120"/>
                        </a:rPr>
                        <a:t>Desvantagens</a:t>
                      </a:r>
                      <a:endParaRPr lang="en-US" sz="1400" dirty="0">
                        <a:latin typeface="Roboto" charset="0"/>
                        <a:ea typeface="Roboto" charset="0"/>
                        <a:cs typeface="Roboto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2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404040"/>
                          </a:solidFill>
                          <a:latin typeface="Roboto" pitchFamily="34" charset="0"/>
                          <a:ea typeface="Roboto" pitchFamily="34" charset="-122"/>
                          <a:cs typeface="Roboto" pitchFamily="34" charset="-120"/>
                        </a:rPr>
                        <a:t>ECMAScript</a:t>
                      </a:r>
                      <a:endParaRPr lang="en-US" sz="1400" dirty="0">
                        <a:latin typeface="Roboto" charset="0"/>
                        <a:ea typeface="Roboto" charset="0"/>
                        <a:cs typeface="Roboto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404040"/>
                          </a:solidFill>
                          <a:latin typeface="Roboto" pitchFamily="34" charset="0"/>
                          <a:ea typeface="Roboto" pitchFamily="34" charset="-122"/>
                          <a:cs typeface="Roboto" pitchFamily="34" charset="-120"/>
                        </a:rPr>
                        <a:t>Modernidade e features avançadas</a:t>
                      </a:r>
                      <a:endParaRPr lang="en-US" sz="1400" dirty="0">
                        <a:latin typeface="Roboto" charset="0"/>
                        <a:ea typeface="Roboto" charset="0"/>
                        <a:cs typeface="Roboto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404040"/>
                          </a:solidFill>
                          <a:latin typeface="Roboto" pitchFamily="34" charset="0"/>
                          <a:ea typeface="Roboto" pitchFamily="34" charset="-122"/>
                          <a:cs typeface="Roboto" pitchFamily="34" charset="-120"/>
                        </a:rPr>
                        <a:t>Baixa compatibilidade em ambientes antigos</a:t>
                      </a:r>
                      <a:endParaRPr lang="en-US" sz="1400" dirty="0">
                        <a:latin typeface="Roboto" charset="0"/>
                        <a:ea typeface="Roboto" charset="0"/>
                        <a:cs typeface="Roboto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02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404040"/>
                          </a:solidFill>
                          <a:latin typeface="Roboto" pitchFamily="34" charset="0"/>
                          <a:ea typeface="Roboto" pitchFamily="34" charset="-122"/>
                          <a:cs typeface="Roboto" pitchFamily="34" charset="-120"/>
                        </a:rPr>
                        <a:t>CommonJS</a:t>
                      </a:r>
                      <a:endParaRPr lang="en-US" sz="1400" dirty="0">
                        <a:latin typeface="Roboto" charset="0"/>
                        <a:ea typeface="Roboto" charset="0"/>
                        <a:cs typeface="Roboto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404040"/>
                          </a:solidFill>
                          <a:latin typeface="Roboto" pitchFamily="34" charset="0"/>
                          <a:ea typeface="Roboto" pitchFamily="34" charset="-122"/>
                          <a:cs typeface="Roboto" pitchFamily="34" charset="-120"/>
                        </a:rPr>
                        <a:t>Fácil implementação e uso em servidores</a:t>
                      </a:r>
                      <a:endParaRPr lang="en-US" sz="1400" dirty="0">
                        <a:latin typeface="Roboto" charset="0"/>
                        <a:ea typeface="Roboto" charset="0"/>
                        <a:cs typeface="Roboto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404040"/>
                          </a:solidFill>
                          <a:latin typeface="Roboto" pitchFamily="34" charset="0"/>
                          <a:ea typeface="Roboto" pitchFamily="34" charset="-122"/>
                          <a:cs typeface="Roboto" pitchFamily="34" charset="-120"/>
                        </a:rPr>
                        <a:t>Dependência de outras ferramentas para compatibilidade</a:t>
                      </a:r>
                      <a:endParaRPr lang="en-US" sz="1400" dirty="0">
                        <a:latin typeface="Roboto" charset="0"/>
                        <a:ea typeface="Roboto" charset="0"/>
                        <a:cs typeface="Roboto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404040"/>
                          </a:solidFill>
                          <a:latin typeface="Roboto" pitchFamily="34" charset="0"/>
                          <a:ea typeface="Roboto" pitchFamily="34" charset="-122"/>
                          <a:cs typeface="Roboto" pitchFamily="34" charset="-120"/>
                        </a:rPr>
                        <a:t>Ambos</a:t>
                      </a:r>
                      <a:endParaRPr lang="en-US" sz="1400" dirty="0">
                        <a:latin typeface="Roboto" charset="0"/>
                        <a:ea typeface="Roboto" charset="0"/>
                        <a:cs typeface="Roboto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404040"/>
                          </a:solidFill>
                          <a:latin typeface="Roboto" pitchFamily="34" charset="0"/>
                          <a:ea typeface="Roboto" pitchFamily="34" charset="-122"/>
                          <a:cs typeface="Roboto" pitchFamily="34" charset="-120"/>
                        </a:rPr>
                        <a:t>Flexibilidade no desenvolvimento</a:t>
                      </a:r>
                      <a:endParaRPr lang="en-US" sz="1400" dirty="0">
                        <a:latin typeface="Roboto" charset="0"/>
                        <a:ea typeface="Roboto" charset="0"/>
                        <a:cs typeface="Roboto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404040"/>
                          </a:solidFill>
                          <a:latin typeface="Roboto" pitchFamily="34" charset="0"/>
                          <a:ea typeface="Roboto" pitchFamily="34" charset="-122"/>
                          <a:cs typeface="Roboto" pitchFamily="34" charset="-120"/>
                        </a:rPr>
                        <a:t>Dificuldade na interoperação de módulos</a:t>
                      </a:r>
                      <a:endParaRPr lang="en-US" sz="1400" dirty="0">
                        <a:latin typeface="Roboto" charset="0"/>
                        <a:ea typeface="Roboto" charset="0"/>
                        <a:cs typeface="Roboto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609600" y="355600"/>
            <a:ext cx="10972800" cy="1219200"/>
          </a:xfrm>
          <a:prstGeom prst="rect">
            <a:avLst/>
          </a:prstGeom>
          <a:noFill/>
          <a:ln/>
        </p:spPr>
        <p:txBody>
          <a:bodyPr wrap="square" rtlCol="0" anchor="ctr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latin typeface="Calibri"/>
                <a:ea typeface="Calibri"/>
                <a:cs typeface="Calibri"/>
              </a:rPr>
              <a:t>Benefícios e Desvantagens</a:t>
            </a: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</p:sp>
      <p:sp>
        <p:nvSpPr>
          <p:cNvPr id="5" name="Text 2"/>
          <p:cNvSpPr/>
          <p:nvPr/>
        </p:nvSpPr>
        <p:spPr>
          <a:xfrm>
            <a:off x="609600" y="1574800"/>
            <a:ext cx="6032500" cy="7874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Roboto"/>
                <a:ea typeface="Roboto"/>
                <a:cs typeface="Roboto"/>
              </a:rPr>
              <a:t>A tabela resume as vantagens e desvantagens de cada abordagem, revelando suas características distintas e como se adaptam a diferentes cenários.</a:t>
            </a:r>
          </a:p>
        </p:txBody>
      </p:sp>
    </p:spTree>
    <p:extLst>
      <p:ext uri="{BB962C8B-B14F-4D97-AF65-F5344CB8AC3E}">
        <p14:creationId xmlns:p14="http://schemas.microsoft.com/office/powerpoint/2010/main" val="2712137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/>
          <p:cNvGraphicFramePr/>
          <p:nvPr/>
        </p:nvGraphicFramePr>
        <p:xfrm>
          <a:off x="5219700" y="19177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1"/>
          <p:cNvGraphicFramePr/>
          <p:nvPr/>
        </p:nvGraphicFramePr>
        <p:xfrm>
          <a:off x="8826500" y="19177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EB7A324B-642A-4F18-ACE1-27D73A64015A}"/>
              </a:ext>
            </a:extLst>
          </p:cNvPr>
          <p:cNvSpPr txBox="1"/>
          <p:nvPr/>
        </p:nvSpPr>
        <p:spPr>
          <a:xfrm>
            <a:off x="609600" y="355600"/>
            <a:ext cx="10972800" cy="1219200"/>
          </a:xfrm>
          <a:prstGeom prst="rect">
            <a:avLst/>
          </a:prstGeom>
          <a:noFill/>
        </p:spPr>
        <p:txBody>
          <a:bodyPr vertOverflow="overflow" vert="horz" wrap="square" rtlCol="0" anchor="ctr" anchorCtr="0">
            <a:spAutoFit/>
          </a:bodyPr>
          <a:lstStyle/>
          <a:p>
            <a:r>
              <a:rPr lang="pt-BR" sz="4400">
                <a:latin typeface="Calibri"/>
                <a:ea typeface="Calibri"/>
                <a:cs typeface="Calibri"/>
              </a:rPr>
              <a:t>Performance Comparativa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3F390A4-DB69-4CB2-93F4-6D46DB49F12F}"/>
              </a:ext>
            </a:extLst>
          </p:cNvPr>
          <p:cNvSpPr txBox="1"/>
          <p:nvPr/>
        </p:nvSpPr>
        <p:spPr>
          <a:xfrm>
            <a:off x="5664200" y="2590800"/>
            <a:ext cx="914400" cy="369332"/>
          </a:xfrm>
          <a:prstGeom prst="rect">
            <a:avLst/>
          </a:prstGeom>
          <a:noFill/>
        </p:spPr>
        <p:txBody>
          <a:bodyPr vertOverflow="overflow" vert="horz" wrap="square" lIns="91440" tIns="45720" rIns="91440" bIns="45720" rtlCol="0" anchor="t">
            <a:spAutoFit/>
          </a:bodyPr>
          <a:lstStyle/>
          <a:p>
            <a:pPr algn="ctr"/>
            <a:r>
              <a:rPr lang="pt-BR" dirty="0"/>
              <a:t>70%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EE84A17-056C-4CAB-965F-1E8C9DC9F772}"/>
              </a:ext>
            </a:extLst>
          </p:cNvPr>
          <p:cNvSpPr txBox="1"/>
          <p:nvPr/>
        </p:nvSpPr>
        <p:spPr>
          <a:xfrm>
            <a:off x="9271000" y="2590800"/>
            <a:ext cx="914400" cy="369332"/>
          </a:xfrm>
          <a:prstGeom prst="rect">
            <a:avLst/>
          </a:prstGeom>
          <a:noFill/>
        </p:spPr>
        <p:txBody>
          <a:bodyPr vertOverflow="overflow" vert="horz" wrap="square" lIns="91440" tIns="45720" rIns="91440" bIns="45720" rtlCol="0" anchor="t">
            <a:spAutoFit/>
          </a:bodyPr>
          <a:lstStyle/>
          <a:p>
            <a:pPr algn="ctr"/>
            <a:r>
              <a:rPr lang="pt-BR" dirty="0"/>
              <a:t>30%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7AD0928-0E64-40F8-AE05-C82A69A47B75}"/>
              </a:ext>
            </a:extLst>
          </p:cNvPr>
          <p:cNvSpPr txBox="1"/>
          <p:nvPr/>
        </p:nvSpPr>
        <p:spPr>
          <a:xfrm>
            <a:off x="4559300" y="3822700"/>
            <a:ext cx="3060700" cy="7366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l"/>
            <a:r>
              <a:rPr lang="pt-BR"/>
              <a:t>Rápido e eficiente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8B49B1B-990E-4F87-8929-E647A760BA01}"/>
              </a:ext>
            </a:extLst>
          </p:cNvPr>
          <p:cNvSpPr txBox="1"/>
          <p:nvPr/>
        </p:nvSpPr>
        <p:spPr>
          <a:xfrm>
            <a:off x="4559300" y="4610100"/>
            <a:ext cx="30607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l"/>
            <a:r>
              <a:rPr lang="pt-BR"/>
              <a:t>Para aplicações modernas, a performance de ECMAScript é superior, permitindo frameworks leves como React.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429E790-6FD5-46F5-8EFA-E35FD0F6E8A0}"/>
              </a:ext>
            </a:extLst>
          </p:cNvPr>
          <p:cNvSpPr txBox="1"/>
          <p:nvPr/>
        </p:nvSpPr>
        <p:spPr>
          <a:xfrm>
            <a:off x="8204200" y="3810000"/>
            <a:ext cx="3060700" cy="7366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l"/>
            <a:r>
              <a:rPr lang="pt-BR"/>
              <a:t>Solução estável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6B8748-D8D1-4CF5-8C01-F7B6A8A09FED}"/>
              </a:ext>
            </a:extLst>
          </p:cNvPr>
          <p:cNvSpPr txBox="1"/>
          <p:nvPr/>
        </p:nvSpPr>
        <p:spPr>
          <a:xfrm>
            <a:off x="8204200" y="4610100"/>
            <a:ext cx="30607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l"/>
            <a:r>
              <a:rPr lang="pt-BR"/>
              <a:t>CommonJS apresenta desempenho consistente em ambientes servidores, mas pode ser mais lento em grandes aplicações.</a:t>
            </a:r>
          </a:p>
        </p:txBody>
      </p:sp>
    </p:spTree>
    <p:extLst>
      <p:ext uri="{BB962C8B-B14F-4D97-AF65-F5344CB8AC3E}">
        <p14:creationId xmlns:p14="http://schemas.microsoft.com/office/powerpoint/2010/main" val="425932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DA1BA-1850-35DD-E2B9-5D59911D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Problemas Comuns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A411C1-1FBA-09BA-20BE-E74DB3840069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pt-BR"/>
              <a:t>Conflito de Módulos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5AE625-9C7F-53CE-6D73-470F8E7536AC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pt-BR" sz="1400"/>
              <a:t>Quando os projetos utilizam ambos, pode ocorrer conflito de dependências entre módulos ECMAScript e CommonJS.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B67E31F-9A4E-E430-7F75-10660770EA27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pt-BR"/>
              <a:t>Complexidade de Gerenciamento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05D8E59-27F8-59FD-03E6-3701F07DC968}"/>
              </a:ext>
            </a:extLst>
          </p:cNvPr>
          <p:cNvSpPr>
            <a:spLocks noGrp="1"/>
          </p:cNvSpPr>
          <p:nvPr>
            <p:ph type="body" sz="half" idx="22"/>
          </p:nvPr>
        </p:nvSpPr>
        <p:spPr/>
        <p:txBody>
          <a:bodyPr/>
          <a:lstStyle/>
          <a:p>
            <a:r>
              <a:rPr lang="pt-BR" sz="1400"/>
              <a:t>A diversidade dos padrões pode dificultar o gerenciamento e integração de módulos em um mesmo projeto.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D29F41E-2E99-C44E-59CE-00AD3A6E3063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pt-BR"/>
              <a:t>Falta de Documentação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146A5DBE-BB35-EF67-12A7-923370B3B770}"/>
              </a:ext>
            </a:extLst>
          </p:cNvPr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r>
              <a:rPr lang="pt-BR" sz="1400"/>
              <a:t>A falta de documentação clara pode causar confusão ao alternar entre os dois sistemas.</a:t>
            </a:r>
          </a:p>
        </p:txBody>
      </p:sp>
      <p:pic>
        <p:nvPicPr>
          <p:cNvPr id="10" name="Espaço Reservado para Imagem 9">
            <a:extLst>
              <a:ext uri="{FF2B5EF4-FFF2-40B4-BE49-F238E27FC236}">
                <a16:creationId xmlns:a16="http://schemas.microsoft.com/office/drawing/2014/main" id="{54BF63ED-1B24-E4AC-3690-FD4D2249A0B8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/>
          <a:srcRect l="3941" r="3941"/>
          <a:stretch/>
        </p:blipFill>
        <p:spPr/>
      </p:pic>
    </p:spTree>
    <p:extLst>
      <p:ext uri="{BB962C8B-B14F-4D97-AF65-F5344CB8AC3E}">
        <p14:creationId xmlns:p14="http://schemas.microsoft.com/office/powerpoint/2010/main" val="169586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551A0-C4D2-B09A-2421-EB160642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Conclusão e Recomendações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AC4668-1E25-F846-2015-152D4D8D8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Escolha do Padrão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75B7519-5D42-20B8-7187-35A272E52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sz="1400"/>
              <a:t>Selecione o padrão de acordo com suas necessidades: ECMAScript para aplicações mais modernas e CommonJS para legados.</a:t>
            </a:r>
          </a:p>
        </p:txBody>
      </p:sp>
      <p:pic>
        <p:nvPicPr>
          <p:cNvPr id="11" name="Espaço Reservado para Imagem 10" descr="Tela de um aparelho eletrônico&#10;&#10;Descrição gerada automaticamente">
            <a:extLst>
              <a:ext uri="{FF2B5EF4-FFF2-40B4-BE49-F238E27FC236}">
                <a16:creationId xmlns:a16="http://schemas.microsoft.com/office/drawing/2014/main" id="{A5953F25-5C9B-33F3-10FB-0A1CA27B563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16667" b="16667"/>
          <a:stretch/>
        </p:blipFill>
        <p:spPr/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9324772C-8F0C-019C-A759-ECAEFBA8CCDA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pt-BR"/>
              <a:t>Atualização de Conhecimentos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A5EAC953-5D99-4B5B-A438-81907BD77F36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pt-BR" sz="1400"/>
              <a:t>Mantenha-se informado sobre as atualizações e melhorias de ambas as especificações.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85B4A37-4DBA-9C56-17FF-68E614BC23B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pt-BR"/>
              <a:t>Photos provided by Unsplash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DC573BBC-4665-1986-6DDF-F4EFFEDF2A95}"/>
              </a:ext>
            </a:extLst>
          </p:cNvPr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E130E484-6321-777F-CA19-2EBCE4B2FDC2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753844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rif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1" id="{19F6FF4A-BFB8-D448-81DB-A8F1C71F8E46}" vid="{CDCDF023-17A4-CF46-89DD-D6386F64A917}"/>
    </a:ext>
  </a:extLst>
</a:theme>
</file>

<file path=ppt/theme/theme3.xml><?xml version="1.0" encoding="utf-8"?>
<a:theme xmlns:a="http://schemas.openxmlformats.org/drawingml/2006/main" name="Drif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1" id="{19F6FF4A-BFB8-D448-81DB-A8F1C71F8E46}" vid="{CDCDF023-17A4-CF46-89DD-D6386F64A917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931</Words>
  <Application>Microsoft Macintosh PowerPoint</Application>
  <PresentationFormat>Widescreen</PresentationFormat>
  <Paragraphs>124</Paragraphs>
  <Slides>21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21</vt:i4>
      </vt:variant>
    </vt:vector>
  </HeadingPairs>
  <TitlesOfParts>
    <vt:vector size="31" baseType="lpstr">
      <vt:lpstr>SimSun</vt:lpstr>
      <vt:lpstr>Arial</vt:lpstr>
      <vt:lpstr>Calibri</vt:lpstr>
      <vt:lpstr>Calibri Light</vt:lpstr>
      <vt:lpstr>Menlo</vt:lpstr>
      <vt:lpstr>MV Boli</vt:lpstr>
      <vt:lpstr>Roboto</vt:lpstr>
      <vt:lpstr>Personalizar design</vt:lpstr>
      <vt:lpstr>Drift</vt:lpstr>
      <vt:lpstr>Drift</vt:lpstr>
      <vt:lpstr>Aula de Scripts</vt:lpstr>
      <vt:lpstr>T2</vt:lpstr>
      <vt:lpstr>Trabalho 2 – Evolução do T1</vt:lpstr>
      <vt:lpstr>ES e CommonJS</vt:lpstr>
      <vt:lpstr>ECMAScript vs CommonJS</vt:lpstr>
      <vt:lpstr>Apresentação do PowerPoint</vt:lpstr>
      <vt:lpstr>Apresentação do PowerPoint</vt:lpstr>
      <vt:lpstr>Problemas Comuns</vt:lpstr>
      <vt:lpstr>Conclusão e Recomendações</vt:lpstr>
      <vt:lpstr>MVC</vt:lpstr>
      <vt:lpstr>O que é MVC?</vt:lpstr>
      <vt:lpstr>Benefícios do MVC</vt:lpstr>
      <vt:lpstr>Motivos para Usar</vt:lpstr>
      <vt:lpstr>Apresentação do PowerPoint</vt:lpstr>
      <vt:lpstr>Apresentação do PowerPoint</vt:lpstr>
      <vt:lpstr>Apresentação do PowerPoint</vt:lpstr>
      <vt:lpstr>Considerações Finais</vt:lpstr>
      <vt:lpstr>BD em Node</vt:lpstr>
      <vt:lpstr>Sequelize</vt:lpstr>
      <vt:lpstr>Models</vt:lpstr>
      <vt:lpstr>Pergunta.js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FRANCISCO ADÃO ELOY JUNIOR</cp:lastModifiedBy>
  <cp:revision>46</cp:revision>
  <dcterms:created xsi:type="dcterms:W3CDTF">2024-10-10T17:56:37Z</dcterms:created>
  <dcterms:modified xsi:type="dcterms:W3CDTF">2024-12-13T15:13:48Z</dcterms:modified>
</cp:coreProperties>
</file>