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1" r:id="rId2"/>
    <p:sldMasterId id="2147483661" r:id="rId3"/>
  </p:sldMasterIdLst>
  <p:notesMasterIdLst>
    <p:notesMasterId r:id="rId24"/>
  </p:notesMasterIdLst>
  <p:sldIdLst>
    <p:sldId id="256" r:id="rId4"/>
    <p:sldId id="570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9" r:id="rId14"/>
    <p:sldId id="536" r:id="rId15"/>
    <p:sldId id="549" r:id="rId16"/>
    <p:sldId id="550" r:id="rId17"/>
    <p:sldId id="551" r:id="rId18"/>
    <p:sldId id="552" r:id="rId19"/>
    <p:sldId id="554" r:id="rId20"/>
    <p:sldId id="555" r:id="rId21"/>
    <p:sldId id="556" r:id="rId22"/>
    <p:sldId id="5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Aula" id="{72DD3DAE-975E-400D-B95E-43C6D22F8B83}">
          <p14:sldIdLst>
            <p14:sldId id="570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9"/>
            <p14:sldId id="536"/>
            <p14:sldId id="549"/>
            <p14:sldId id="550"/>
            <p14:sldId id="551"/>
            <p14:sldId id="552"/>
            <p14:sldId id="554"/>
            <p14:sldId id="555"/>
            <p14:sldId id="556"/>
            <p14:sldId id="5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ec5ac4ec-68f4-48bb-a4f1-9d67ae6bac78" providerId="ADAL" clId="{3860639E-EFBB-B645-9C2B-4C7708961BDD}"/>
    <pc:docChg chg="custSel addSld delSld modSld delSection modSection">
      <pc:chgData name="FRANCISCO ADÃO ELOY JUNIOR" userId="ec5ac4ec-68f4-48bb-a4f1-9d67ae6bac78" providerId="ADAL" clId="{3860639E-EFBB-B645-9C2B-4C7708961BDD}" dt="2024-12-13T15:13:30.218" v="30" actId="20577"/>
      <pc:docMkLst>
        <pc:docMk/>
      </pc:docMkLst>
      <pc:sldChg chg="del">
        <pc:chgData name="FRANCISCO ADÃO ELOY JUNIOR" userId="ec5ac4ec-68f4-48bb-a4f1-9d67ae6bac78" providerId="ADAL" clId="{3860639E-EFBB-B645-9C2B-4C7708961BDD}" dt="2024-12-13T15:13:16.583" v="1" actId="2696"/>
        <pc:sldMkLst>
          <pc:docMk/>
          <pc:sldMk cId="193433201" sldId="263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3368528132" sldId="536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697350348" sldId="549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591940074" sldId="550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182205051" sldId="551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3475678584" sldId="552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830634880" sldId="554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3479968333" sldId="555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4284945199" sldId="556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2142943227" sldId="558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18338039" sldId="559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918287538" sldId="560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052476045" sldId="561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4119853513" sldId="562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56927971" sldId="563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677283216" sldId="564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1059347546" sldId="565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476032528" sldId="566"/>
        </pc:sldMkLst>
      </pc:sldChg>
      <pc:sldChg chg="add">
        <pc:chgData name="FRANCISCO ADÃO ELOY JUNIOR" userId="ec5ac4ec-68f4-48bb-a4f1-9d67ae6bac78" providerId="ADAL" clId="{3860639E-EFBB-B645-9C2B-4C7708961BDD}" dt="2024-12-13T15:13:10.921" v="0"/>
        <pc:sldMkLst>
          <pc:docMk/>
          <pc:sldMk cId="363683740" sldId="569"/>
        </pc:sldMkLst>
      </pc:sldChg>
      <pc:sldChg chg="modSp add">
        <pc:chgData name="FRANCISCO ADÃO ELOY JUNIOR" userId="ec5ac4ec-68f4-48bb-a4f1-9d67ae6bac78" providerId="ADAL" clId="{3860639E-EFBB-B645-9C2B-4C7708961BDD}" dt="2024-12-13T15:13:30.218" v="30" actId="20577"/>
        <pc:sldMkLst>
          <pc:docMk/>
          <pc:sldMk cId="1141960456" sldId="570"/>
        </pc:sldMkLst>
        <pc:spChg chg="mod">
          <ac:chgData name="FRANCISCO ADÃO ELOY JUNIOR" userId="ec5ac4ec-68f4-48bb-a4f1-9d67ae6bac78" providerId="ADAL" clId="{3860639E-EFBB-B645-9C2B-4C7708961BDD}" dt="2024-12-13T15:13:30.218" v="30" actId="20577"/>
          <ac:spMkLst>
            <pc:docMk/>
            <pc:sldMk cId="1141960456" sldId="570"/>
            <ac:spMk id="2" creationId="{B885A6AA-D81C-6E01-58E6-D7ED9233D9A6}"/>
          </ac:spMkLst>
        </pc:spChg>
      </pc:sld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13/12/2024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551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498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848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785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304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28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7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963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C9D3964-78FD-ED41-B06C-A82B61BFEA59}"/>
              </a:ext>
            </a:extLst>
          </p:cNvPr>
          <p:cNvCxnSpPr/>
          <p:nvPr userDrawn="1"/>
        </p:nvCxnSpPr>
        <p:spPr>
          <a:xfrm>
            <a:off x="107644" y="1293689"/>
            <a:ext cx="11976711" cy="0"/>
          </a:xfrm>
          <a:prstGeom prst="line">
            <a:avLst/>
          </a:prstGeom>
          <a:ln w="28575"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617D2-9463-CB4F-927D-70D056729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4CEEC7-DFBB-8241-8323-AF7FEDBB7222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A1694-4334-0F4C-8E79-0165AC36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criar_tab_pergunta.js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F4ED8-E649-7B4D-B85E-EF634E6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99" y="1149832"/>
            <a:ext cx="3569729" cy="53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2528"/>
      </p:ext>
    </p:extLst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B4B6-664C-8D4E-8E49-39A64D0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E3477-9C8B-4643-A289-B122F01D46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Ajustando a rota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43CCD0-342F-B744-AD13-FDB10C54798E}"/>
              </a:ext>
            </a:extLst>
          </p:cNvPr>
          <p:cNvSpPr/>
          <p:nvPr/>
        </p:nvSpPr>
        <p:spPr>
          <a:xfrm>
            <a:off x="952500" y="3258280"/>
            <a:ext cx="10390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PerguntaController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("../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controllers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/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PerguntaControllers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");</a:t>
            </a:r>
          </a:p>
          <a:p>
            <a:endParaRPr lang="pt-BR" b="0">
              <a:solidFill>
                <a:schemeClr val="bg2">
                  <a:lumMod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pt-BR">
              <a:solidFill>
                <a:schemeClr val="bg2">
                  <a:lumMod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router.post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("/salvar",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PerguntaController.criarPergunta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);</a:t>
            </a:r>
          </a:p>
          <a:p>
            <a:endParaRPr lang="pt-BR" b="0">
              <a:solidFill>
                <a:schemeClr val="bg2">
                  <a:lumMod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740"/>
      </p:ext>
    </p:extLst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556792"/>
            <a:ext cx="10976864" cy="4302125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  <a:defRPr/>
            </a:pP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npm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install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sequelize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npm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install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sequelize-cli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npm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install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sqlite3</a:t>
            </a:r>
          </a:p>
          <a:p>
            <a:pPr marL="0" indent="0" algn="ctr" eaLnBrk="1" hangingPunct="1">
              <a:buNone/>
              <a:defRPr/>
            </a:pP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Crie o arquivo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teste_app.db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npx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sequelize-cli</a:t>
            </a: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db:migrate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sqlite3 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teste_app.db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pt-BR" sz="320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pt-BR" sz="3200" err="1">
                <a:solidFill>
                  <a:schemeClr val="bg2">
                    <a:lumMod val="25000"/>
                  </a:schemeClr>
                </a:solidFill>
              </a:rPr>
              <a:t>tables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defRPr/>
            </a:pPr>
            <a:endParaRPr lang="pt-BR" sz="3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Instalando o </a:t>
            </a:r>
            <a:r>
              <a:rPr lang="pt-BR" err="1"/>
              <a:t>Sequelize</a:t>
            </a:r>
            <a:r>
              <a:rPr lang="pt-BR"/>
              <a:t> e </a:t>
            </a:r>
            <a:r>
              <a:rPr lang="pt-BR" err="1"/>
              <a:t>MySql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28132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– Cadastrado com Sucesso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016A05-09CB-462A-837D-EFFFFD9E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6" y="2868105"/>
            <a:ext cx="11574809" cy="17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0348"/>
      </p:ext>
    </p:extLst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30C815-E6CC-4C93-9F97-97227726B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Atualize a página index.js – rota principal (/)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8907B4-B5B9-4B61-9A61-9AACE835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5" y="2310621"/>
            <a:ext cx="10446615" cy="42645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1F4462F8-B68B-566D-09B9-6D7E788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/>
                <a:cs typeface="Arial"/>
              </a:rPr>
              <a:t>Listando as perguntas no front-end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40074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/>
                <a:cs typeface="Arial"/>
              </a:rPr>
              <a:t>Listando as perguntas no front-end</a:t>
            </a:r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30C815-E6CC-4C93-9F97-97227726B4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3838976" cy="4495800"/>
          </a:xfrm>
        </p:spPr>
        <p:txBody>
          <a:bodyPr/>
          <a:lstStyle/>
          <a:p>
            <a:r>
              <a:rPr lang="pt-BR"/>
              <a:t>Atualize a página </a:t>
            </a:r>
            <a:r>
              <a:rPr lang="pt-BR" err="1"/>
              <a:t>index.ejs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9C79F8-FF49-4C26-968F-A3D70FEE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423" y="1293781"/>
            <a:ext cx="6130636" cy="5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5051"/>
      </p:ext>
    </p:extLst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/>
                <a:cs typeface="Arial"/>
              </a:rPr>
              <a:t>Teste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8E685-52B6-4028-B705-53A9488D7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" t="29452" r="2112" b="1879"/>
          <a:stretch/>
        </p:blipFill>
        <p:spPr>
          <a:xfrm>
            <a:off x="2918249" y="2207942"/>
            <a:ext cx="6668429" cy="34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78584"/>
      </p:ext>
    </p:extLst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/>
                <a:cs typeface="Arial"/>
              </a:rPr>
              <a:t>Criando uma nova </a:t>
            </a:r>
            <a:r>
              <a:rPr lang="pt-BR" err="1">
                <a:latin typeface="Arial"/>
                <a:cs typeface="Arial"/>
              </a:rPr>
              <a:t>View</a:t>
            </a:r>
            <a:r>
              <a:rPr lang="pt-BR">
                <a:latin typeface="Arial"/>
                <a:cs typeface="Arial"/>
              </a:rPr>
              <a:t> – </a:t>
            </a:r>
            <a:r>
              <a:rPr lang="pt-BR" err="1">
                <a:latin typeface="Arial"/>
                <a:cs typeface="Arial"/>
              </a:rPr>
              <a:t>pergunta.ejs</a:t>
            </a:r>
            <a:endParaRPr lang="pt-BR" err="1"/>
          </a:p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4D7CC7-1491-4E0B-AA6B-36AE166D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71" y="1591917"/>
            <a:ext cx="3405505" cy="50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34880"/>
      </p:ext>
    </p:extLst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Código – </a:t>
            </a:r>
            <a:r>
              <a:rPr lang="pt-BR" err="1"/>
              <a:t>pergunta.ejs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74690D-94AF-4AEF-86C2-2E363A2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02" y="1592437"/>
            <a:ext cx="5843302" cy="52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8333"/>
      </p:ext>
    </p:extLst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 rota – </a:t>
            </a:r>
            <a:r>
              <a:rPr lang="pt-BR" err="1"/>
              <a:t>pergunta.ejs</a:t>
            </a:r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E81862-A7FF-47E9-968D-33D4BDEFB8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Atualize o arquivo index.js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F51EFE-2417-4BD3-BA4B-C0620ED7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70" y="2242889"/>
            <a:ext cx="9191388" cy="43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5199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Depois</a:t>
            </a:r>
            <a:r>
              <a:rPr lang="en-US" dirty="0"/>
              <a:t> do models….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196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as perguntas com links dinâmicos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E81862-A7FF-47E9-968D-33D4BDEFB8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Atualize a linha 21 do arquivo </a:t>
            </a:r>
            <a:r>
              <a:rPr lang="pt-BR" err="1"/>
              <a:t>index.ejs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7AF0AC-2B96-4F26-A0DC-4A518144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9" y="3017143"/>
            <a:ext cx="11525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3227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FE855-2234-E843-A1D7-568B9055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Config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9125C-AC31-5D4D-A3E8-286D1A99D7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Ajustar a pasta </a:t>
            </a:r>
            <a:r>
              <a:rPr lang="pt-BR" err="1"/>
              <a:t>config</a:t>
            </a:r>
            <a:endParaRPr lang="pt-BR"/>
          </a:p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934370-71C6-F742-A7FB-534C5722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0" y="2406650"/>
            <a:ext cx="2400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039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EDCA-0F06-8248-B734-753A1C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Config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1547-6245-B94C-950C-50E7E12309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err="1"/>
              <a:t>Database.js</a:t>
            </a:r>
            <a:endParaRPr lang="pt-BR"/>
          </a:p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FC9C09-A7C2-E54A-B5C1-A5BD9774758A}"/>
              </a:ext>
            </a:extLst>
          </p:cNvPr>
          <p:cNvSpPr/>
          <p:nvPr/>
        </p:nvSpPr>
        <p:spPr>
          <a:xfrm>
            <a:off x="952500" y="2322534"/>
            <a:ext cx="110127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{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}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");</a:t>
            </a: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("./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config.json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")["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development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"];</a:t>
            </a:r>
          </a:p>
          <a:p>
            <a:b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</a:b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// Configuração da conexão com o banco de dados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SQLite</a:t>
            </a:r>
            <a:endParaRPr lang="pt-BR" sz="2400">
              <a:solidFill>
                <a:schemeClr val="bg2">
                  <a:lumMod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new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config.database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config.username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config.password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</a:t>
            </a:r>
            <a:endParaRPr lang="pt-BR" sz="2400">
              <a:solidFill>
                <a:schemeClr val="bg2">
                  <a:lumMod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</a:b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module.exports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8287538"/>
      </p:ext>
    </p:extLst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9A10-C801-344B-8EB3-A82D51B6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Config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E33B8-91E3-E647-892F-043F05716D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err="1"/>
              <a:t>Config.json</a:t>
            </a: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F53613-D402-3945-BA14-E479D6C445F7}"/>
              </a:ext>
            </a:extLst>
          </p:cNvPr>
          <p:cNvSpPr/>
          <p:nvPr/>
        </p:nvSpPr>
        <p:spPr>
          <a:xfrm>
            <a:off x="1319559" y="2259662"/>
            <a:ext cx="96532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development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{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dialect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sqlite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",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storage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"./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teste_app.db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test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{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dialect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sqlite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",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storage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":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memory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:"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production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{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dialect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sqlite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",</a:t>
            </a:r>
          </a:p>
          <a:p>
            <a:pPr lvl="2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storage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": "./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teste_app_production.db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</a:t>
            </a:r>
          </a:p>
          <a:p>
            <a:pPr lvl="1"/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476045"/>
      </p:ext>
    </p:ext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8855-5A62-3F4C-951E-0C2B4A10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Controllers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DD359-37A5-FA4D-BAEF-81A9ADA031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Ajustar os </a:t>
            </a:r>
            <a:r>
              <a:rPr lang="pt-BR" err="1"/>
              <a:t>controllers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9F85-8BD3-514C-B409-6F7A0575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5272"/>
            <a:ext cx="3200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53513"/>
      </p:ext>
    </p:extLst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12CDC-E46A-EC4D-A2CB-62DE0C95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PerguntaController.js</a:t>
            </a: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6AA24C-45AD-7247-AC01-05D40077CB03}"/>
              </a:ext>
            </a:extLst>
          </p:cNvPr>
          <p:cNvSpPr/>
          <p:nvPr/>
        </p:nvSpPr>
        <p:spPr>
          <a:xfrm>
            <a:off x="952500" y="1804244"/>
            <a:ext cx="113846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Pergunta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("../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models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/Pergunta");</a:t>
            </a:r>
          </a:p>
          <a:p>
            <a:b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</a:b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exports.criarPergunta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async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(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 res) =&gt; {</a:t>
            </a:r>
          </a:p>
          <a:p>
            <a:pPr lvl="1"/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try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pergunta =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await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Pergunta.create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({</a:t>
            </a:r>
          </a:p>
          <a:p>
            <a:pPr lvl="2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titulo: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req.body.titulo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descricao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: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req.body.descricao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});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res.status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(201).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json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(pergunta);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 catch (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err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res.status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(500).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json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({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error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: </a:t>
            </a:r>
            <a:r>
              <a:rPr lang="pt-BR" sz="24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err.message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});</a:t>
            </a:r>
          </a:p>
          <a:p>
            <a:pPr lvl="1"/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pt-BR" sz="24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27971"/>
      </p:ext>
    </p:extLst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8706-0D57-044F-B8B1-273D611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Server.js</a:t>
            </a: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5C3014-2EBB-FF4C-8CE0-B030E2DFED2D}"/>
              </a:ext>
            </a:extLst>
          </p:cNvPr>
          <p:cNvSpPr/>
          <p:nvPr/>
        </p:nvSpPr>
        <p:spPr>
          <a:xfrm>
            <a:off x="564896" y="1600200"/>
            <a:ext cx="11375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("./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/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config.json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");</a:t>
            </a:r>
          </a:p>
          <a:p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Pergunta = 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require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("./</a:t>
            </a:r>
            <a:r>
              <a:rPr lang="pt-BR" sz="2800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models</a:t>
            </a:r>
            <a:r>
              <a:rPr lang="pt-BR" sz="280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/Pergunta");</a:t>
            </a:r>
            <a:endParaRPr lang="pt-BR" sz="2800" b="0">
              <a:solidFill>
                <a:schemeClr val="bg2">
                  <a:lumMod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B3715B-8D73-254B-8A54-A708B471D758}"/>
              </a:ext>
            </a:extLst>
          </p:cNvPr>
          <p:cNvSpPr/>
          <p:nvPr/>
        </p:nvSpPr>
        <p:spPr>
          <a:xfrm>
            <a:off x="564896" y="2887682"/>
            <a:ext cx="109472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const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startServer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=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async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() =&gt; {</a:t>
            </a:r>
          </a:p>
          <a:p>
            <a:pPr lvl="1"/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try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await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sequelize.authenticate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console.log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("Conexão com o banco de dados foi estabelecida com sucesso.");</a:t>
            </a:r>
          </a:p>
          <a:p>
            <a:pPr lvl="2"/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app.listen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(PORT, () =&gt; {</a:t>
            </a:r>
          </a:p>
          <a:p>
            <a:pPr lvl="2"/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console.log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(`Servidor rodando na porta ${PORT}`);</a:t>
            </a:r>
          </a:p>
          <a:p>
            <a:pPr lvl="1"/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});</a:t>
            </a:r>
          </a:p>
          <a:p>
            <a:pPr lvl="1"/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 catch (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err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console.error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("Não foi possível conectar ao banco de dados:",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err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pt-BR" err="1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startServer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pt-BR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</a:br>
            <a:endParaRPr lang="pt-BR" b="0">
              <a:solidFill>
                <a:schemeClr val="bg2">
                  <a:lumMod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83216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EBF9D-C0F3-B544-B4EE-712699A3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Migrations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1124B4-1280-4B49-9CBC-098C1F53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87418"/>
            <a:ext cx="2641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7546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Macintosh PowerPoint</Application>
  <PresentationFormat>Widescreen</PresentationFormat>
  <Paragraphs>100</Paragraphs>
  <Slides>20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SimSun</vt:lpstr>
      <vt:lpstr>Arial</vt:lpstr>
      <vt:lpstr>Calibri</vt:lpstr>
      <vt:lpstr>Calibri Light</vt:lpstr>
      <vt:lpstr>Menlo</vt:lpstr>
      <vt:lpstr>MV Boli</vt:lpstr>
      <vt:lpstr>Roboto</vt:lpstr>
      <vt:lpstr>Personalizar design</vt:lpstr>
      <vt:lpstr>Tema do Office</vt:lpstr>
      <vt:lpstr>Drift</vt:lpstr>
      <vt:lpstr>Aula de Scripts</vt:lpstr>
      <vt:lpstr>Depois do models….</vt:lpstr>
      <vt:lpstr>Config </vt:lpstr>
      <vt:lpstr>Config</vt:lpstr>
      <vt:lpstr>Config</vt:lpstr>
      <vt:lpstr>Controllers</vt:lpstr>
      <vt:lpstr>PerguntaController.js</vt:lpstr>
      <vt:lpstr>Server.js</vt:lpstr>
      <vt:lpstr>Migrations</vt:lpstr>
      <vt:lpstr>criar_tab_pergunta.js</vt:lpstr>
      <vt:lpstr>JS</vt:lpstr>
      <vt:lpstr>Instalando o Sequelize e MySql</vt:lpstr>
      <vt:lpstr>Testando – Cadastrado com Sucesso</vt:lpstr>
      <vt:lpstr>Listando as perguntas no front-end</vt:lpstr>
      <vt:lpstr>Listando as perguntas no front-end</vt:lpstr>
      <vt:lpstr>Teste</vt:lpstr>
      <vt:lpstr>Criando uma nova View – pergunta.ejs </vt:lpstr>
      <vt:lpstr>Código – pergunta.ejs</vt:lpstr>
      <vt:lpstr>Criando a rota – pergunta.ejs</vt:lpstr>
      <vt:lpstr>Criando as perguntas com links dinâmicos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283</cp:revision>
  <dcterms:created xsi:type="dcterms:W3CDTF">2024-10-10T17:56:37Z</dcterms:created>
  <dcterms:modified xsi:type="dcterms:W3CDTF">2024-12-13T15:13:51Z</dcterms:modified>
</cp:coreProperties>
</file>