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01097198.5808709_#chart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11963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01097198.5808709_#chart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11963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01097198.5808709_#char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11963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01097198.5808709_#table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1196300" cy="1645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01097198.5808709_#tabl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1196300" cy="1645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01097198.5808709_#tabl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1196300" cy="32016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