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177364.18112_#char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8082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177364.18112_#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8082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177364.18112_#char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8082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177364.18112_#tabl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808200" cy="932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177364.18112_#tabl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808200" cy="932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177364.18112_#tabl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808200" cy="397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