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D6C6-68F2-4BA9-BF6D-F41838B9EF98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17CD-B7DD-425A-A26D-3E8897DAA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87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17CD-B7DD-425A-A26D-3E8897DAA5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7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1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8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17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1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60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1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2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5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0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6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9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2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5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51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EE26-A563-4930-A80F-ADCAEE00F93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825C1-7F9C-4026-A01A-0F343F6EA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t-gpt.com/" TargetMode="External"/><Relationship Id="rId2" Type="http://schemas.openxmlformats.org/officeDocument/2006/relationships/hyperlink" Target="http://www.ibmec.b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gemin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algn="ctr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Católica Da Guiné Bissau 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Da Economia Administração E Gestão</a:t>
            </a:r>
          </a:p>
          <a:p>
            <a:pPr algn="ctr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Grupo Nº 01</a:t>
            </a:r>
          </a:p>
          <a:p>
            <a:pPr algn="ctr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Do Grupo: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Augusto Té Junior, Natypanah Fernando Nancassa, Reinaldo A. Nanque E Vladimir Dos Santos </a:t>
            </a:r>
          </a:p>
          <a:p>
            <a:pPr algn="ctr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Tema: GITHUB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06" y="166281"/>
            <a:ext cx="1024942" cy="7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0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algn="ctr"/>
            <a:endParaRPr lang="pt-BR" sz="9600" dirty="0" smtClean="0"/>
          </a:p>
          <a:p>
            <a:pPr algn="ctr"/>
            <a:r>
              <a:rPr lang="pt-BR" sz="15000" dirty="0" smtClean="0"/>
              <a:t>OBRIGADO</a:t>
            </a:r>
            <a:endParaRPr lang="pt-BR" sz="15000" dirty="0"/>
          </a:p>
        </p:txBody>
      </p:sp>
    </p:spTree>
    <p:extLst>
      <p:ext uri="{BB962C8B-B14F-4D97-AF65-F5344CB8AC3E}">
        <p14:creationId xmlns:p14="http://schemas.microsoft.com/office/powerpoint/2010/main" val="29665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41667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algn="ctr"/>
            <a:endParaRPr lang="pt-BR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breve história do Git</a:t>
            </a:r>
          </a:p>
          <a:p>
            <a:pPr algn="ctr"/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Git foi criado por Linus Torvalds em 2005 para auxiliar no desenvolvimento do kernel Linux. É um sistema de controle de versão distribuído, o que significa que cada membro da equipe possui uma cópia completa do repositório, permitindo trabalhar offline e facilitando a colaboração. </a:t>
            </a:r>
          </a:p>
          <a:p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foi projetado de forma a atender aos seguintes requisitos: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simples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Suporte forte para desenvolvimento não-linear, com milhares de atividades sendo realizadas em paralelo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Completamente distribuído, permitindo o acesso de qualquer lugar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Eficiente no suporte a grandes projetos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pPr algn="ctr"/>
            <a:endParaRPr lang="pt-BR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Talvez você reconheça esse nome por causa de sites como GitHub ou </a:t>
            </a: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Git é um sistema open-</a:t>
            </a: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controle de versionamento. </a:t>
            </a: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Versionar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projetos é uma prática essencial no mundo profissional e, em particular, na área de tecnologia, para manter um histórico de modificações deles, ou poder reverter alguma modificação que possa ter comprometido o projeto inteiro, dentre outras funcionalidades que serão aprendidas na prática. Os projetos são normalmente armazenados em repositórios.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780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04577"/>
            <a:ext cx="121919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Versões</a:t>
            </a: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um sistema de grava mudanças aplicadas em um arquivo ou um conjunto de arquivos ao longo do tempo, para que o usuário possa relembrar ou recuperar depois.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Git veio para otimizar esse controle de versões, permitindo inúmeras alterações que seriam muito complicadas se fossem feitas manualmente.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12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pPr algn="just"/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Primeiros conceitos </a:t>
            </a: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Repositório: É o local onde todas as versões do seu projeto são armazenadas. Pode ser local ou remoto (ou ambos). </a:t>
            </a: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Commit: Uma snapshot (imagem instantânea) de todas as alterações feitas no código em um determinado momento. Cada commit tem uma mensagem que descreve as mudanças.</a:t>
            </a: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Branch: É uma linha de desenvolvimento separada que permite trabalhar em recursos diferentes sem interferir no código principal. </a:t>
            </a:r>
          </a:p>
          <a:p>
            <a:pPr algn="just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Merge: É o processo de combinar as alterações de um branch em outro. Quando você deseja incorporar as alterações feitas em um branch em outro, você realiza uma mesclagem.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95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inicial:</a:t>
            </a:r>
          </a:p>
          <a:p>
            <a:endParaRPr lang="pt-BR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Faça a instalação usual do Git na sua máquina, baixando-o pelo site oficial. Considere todas as opções recomendadas durante a instalação. </a:t>
            </a:r>
          </a:p>
          <a:p>
            <a:pPr algn="just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recomendado instalar o Git em um diretório fácil de acessar (p.ex., na raiz do diretório C:\). Em seguida, abra o prompt de comando (ou </a:t>
            </a: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outro programa de terminal) e entre com as seguintes opções de configuração: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2730322" y="3988913"/>
            <a:ext cx="5756856" cy="25793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 -- global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user.name "Seu Nome“ </a:t>
            </a:r>
          </a:p>
          <a:p>
            <a:pPr algn="just"/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 -- global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"seu@email.com" </a:t>
            </a:r>
          </a:p>
          <a:p>
            <a:pPr algn="just"/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 -- global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user.username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seu_username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</a:p>
          <a:p>
            <a:pPr algn="just"/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 -- global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core.editor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algn="just"/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 -- global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core.autocrlf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73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3639" y="360608"/>
            <a:ext cx="11165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		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Criando o primeiro repo no GitHub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GitHub é uma plataforma de hospedagem de código-fonte e colaboração. Criar uma conta no GitHub é essencial para compartilhar e colaborar em projetos. Após criar uma conta em https://github.com/ , faça o login e siga com as instruções abaixo para criar o primeiro repositório remoto: 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canto superior direito, clique no ícone "+" e selecione "New Repository".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Dê um nome ao repositório, adicione uma descrição.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Escolha a opção “public” e marque a opção “add a README file”.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Clique em "Create repository" para criar o repositório remoto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25C1-7F9C-4026-A01A-0F343F6EA13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85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3031" y="502276"/>
            <a:ext cx="114879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endParaRPr 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Após o nosso trabalho de pesquisa sobre o GITHUB, percebemos que, essa ferr</a:t>
            </a: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amenta é da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extrema importância para os desenvolvedores assim como profissionais TI. Não </a:t>
            </a: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só, mas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também facilita muito em termo de trabalho em equipe,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significa que cada </a:t>
            </a: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 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 possui uma cópia completa do repositório, permitindo trabalhar offline e fa</a:t>
            </a: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cilitando 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colaboração.</a:t>
            </a:r>
          </a:p>
          <a:p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2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 Bibliográfica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WWW.IBMEC.BR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WWW.CHAT-GPT.COM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WWW.GEMINI.COM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WWW.GOOGLE.COM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6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584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Marhez</dc:creator>
  <cp:lastModifiedBy>Marhez</cp:lastModifiedBy>
  <cp:revision>23</cp:revision>
  <dcterms:created xsi:type="dcterms:W3CDTF">2024-05-25T18:54:26Z</dcterms:created>
  <dcterms:modified xsi:type="dcterms:W3CDTF">2024-05-28T19:42:11Z</dcterms:modified>
</cp:coreProperties>
</file>