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345" r:id="rId2"/>
    <p:sldId id="277" r:id="rId3"/>
    <p:sldId id="337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48" r:id="rId13"/>
  </p:sldIdLst>
  <p:sldSz cx="9906000" cy="6858000" type="A4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251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pos="171" userDrawn="1">
          <p15:clr>
            <a:srgbClr val="A4A3A4"/>
          </p15:clr>
        </p15:guide>
        <p15:guide id="6" pos="6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4B"/>
    <a:srgbClr val="609FCD"/>
    <a:srgbClr val="5C5C5C"/>
    <a:srgbClr val="A2E0D1"/>
    <a:srgbClr val="FFAD69"/>
    <a:srgbClr val="F5E663"/>
    <a:srgbClr val="9C3848"/>
    <a:srgbClr val="539BC9"/>
    <a:srgbClr val="60A0CC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182" y="96"/>
      </p:cViewPr>
      <p:guideLst>
        <p:guide orient="horz" pos="346"/>
        <p:guide pos="3120"/>
        <p:guide orient="horz" pos="2251"/>
        <p:guide orient="horz" pos="3997"/>
        <p:guide pos="171"/>
        <p:guide pos="6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23DB3-9B19-4BB8-A703-AC751E2064C1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2745-6753-4C4D-8E54-55744980699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72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2">
            <a:extLst>
              <a:ext uri="{FF2B5EF4-FFF2-40B4-BE49-F238E27FC236}">
                <a16:creationId xmlns:a16="http://schemas.microsoft.com/office/drawing/2014/main" id="{1D4CCFE8-93D8-471C-AD5F-636FF8A90B42}"/>
              </a:ext>
            </a:extLst>
          </p:cNvPr>
          <p:cNvSpPr txBox="1"/>
          <p:nvPr userDrawn="1"/>
        </p:nvSpPr>
        <p:spPr>
          <a:xfrm>
            <a:off x="253075" y="282830"/>
            <a:ext cx="27539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Open Sans" panose="020B0606030504020204" pitchFamily="34" charset="0"/>
              </a:rPr>
              <a:t>PAYLOAD</a:t>
            </a:r>
            <a:endParaRPr lang="it-IT" sz="26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5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00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1932A28-C4BE-48E9-9AD6-5F9169B1878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970695" y="128804"/>
            <a:ext cx="998300" cy="812091"/>
          </a:xfrm>
          <a:prstGeom prst="rect">
            <a:avLst/>
          </a:prstGeom>
          <a:effectLst/>
        </p:spPr>
      </p:pic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8267562" y="6205414"/>
            <a:ext cx="10668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it-IT" sz="1100" i="1" dirty="0"/>
              <a:t>Page </a:t>
            </a:r>
            <a:fld id="{1F36C097-D353-41F4-9AA5-0556C16811AE}" type="slidenum">
              <a:rPr lang="it-IT" sz="1100" i="1" smtClean="0"/>
              <a:t>‹nº›</a:t>
            </a:fld>
            <a:endParaRPr lang="it-IT" sz="1100" i="1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05A6388-C9D1-43F9-A4B9-23A4A0C1E7A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177089" y="79921"/>
            <a:ext cx="1014130" cy="920789"/>
          </a:xfrm>
          <a:prstGeom prst="rect">
            <a:avLst/>
          </a:prstGeom>
          <a:effectLst/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BAD0668-7A2B-4A1B-B01B-3B0253A08D11}"/>
              </a:ext>
            </a:extLst>
          </p:cNvPr>
          <p:cNvSpPr/>
          <p:nvPr userDrawn="1"/>
        </p:nvSpPr>
        <p:spPr>
          <a:xfrm rot="5400000">
            <a:off x="3131053" y="-3067691"/>
            <a:ext cx="1014128" cy="7216012"/>
          </a:xfrm>
          <a:prstGeom prst="rect">
            <a:avLst/>
          </a:prstGeom>
          <a:solidFill>
            <a:srgbClr val="609F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63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E8486C1-59BA-4862-9ABB-A92CD47A63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16" y="6078831"/>
            <a:ext cx="1321723" cy="5301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8706076-E6C2-4CF9-822F-97D3F378599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236" y="74649"/>
            <a:ext cx="917453" cy="9174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D85B25-F0A9-417B-B84E-9C11A17CF3EA}"/>
              </a:ext>
            </a:extLst>
          </p:cNvPr>
          <p:cNvSpPr txBox="1"/>
          <p:nvPr userDrawn="1"/>
        </p:nvSpPr>
        <p:spPr>
          <a:xfrm>
            <a:off x="4083173" y="6266969"/>
            <a:ext cx="1739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i="1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087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6" r:id="rId2"/>
    <p:sldLayoutId id="214748369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C386290-1154-40C4-8C0E-E3BD26F39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5332" y="1014277"/>
            <a:ext cx="4463737" cy="4463737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FB8BF25A-5EBE-4B36-A41A-5A9ACAC57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34" t="-1" b="44269"/>
          <a:stretch/>
        </p:blipFill>
        <p:spPr>
          <a:xfrm rot="5400000">
            <a:off x="-707616" y="1918138"/>
            <a:ext cx="4615847" cy="2958022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AA161DEB-4A6D-4BFD-A41C-608B56B48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" b="39475"/>
          <a:stretch/>
        </p:blipFill>
        <p:spPr>
          <a:xfrm rot="16200000">
            <a:off x="6117933" y="2044514"/>
            <a:ext cx="4616893" cy="270421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87FAAB-4F2A-49FA-B385-53D7CE2EFE00}"/>
              </a:ext>
            </a:extLst>
          </p:cNvPr>
          <p:cNvSpPr txBox="1"/>
          <p:nvPr/>
        </p:nvSpPr>
        <p:spPr>
          <a:xfrm>
            <a:off x="1806387" y="5798444"/>
            <a:ext cx="6293224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4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document is covered by copyright and cannot be copied, distributed or reproduced in whole or in part, without specific authorization.</a:t>
            </a:r>
            <a:endParaRPr kumimoji="0" lang="en-GB" sz="894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3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7E0ABA-A4D9-FBE1-8B7D-F70BB1D2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69" y="1269000"/>
            <a:ext cx="722046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5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5EB24F-454A-2BAB-5BFB-47B3B848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44" y="1269000"/>
            <a:ext cx="615111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>
            <a:extLst>
              <a:ext uri="{FF2B5EF4-FFF2-40B4-BE49-F238E27FC236}">
                <a16:creationId xmlns:a16="http://schemas.microsoft.com/office/drawing/2014/main" id="{133AF94E-22E1-4170-BF75-81891896C7EC}"/>
              </a:ext>
            </a:extLst>
          </p:cNvPr>
          <p:cNvSpPr/>
          <p:nvPr/>
        </p:nvSpPr>
        <p:spPr>
          <a:xfrm>
            <a:off x="341586" y="7288177"/>
            <a:ext cx="7762060" cy="91985"/>
          </a:xfrm>
          <a:prstGeom prst="rect">
            <a:avLst/>
          </a:prstGeom>
          <a:solidFill>
            <a:srgbClr val="539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79EDBCF-A037-434D-9E91-2B90B9A3CA51}"/>
              </a:ext>
            </a:extLst>
          </p:cNvPr>
          <p:cNvSpPr/>
          <p:nvPr/>
        </p:nvSpPr>
        <p:spPr>
          <a:xfrm>
            <a:off x="266391" y="1268964"/>
            <a:ext cx="1188551" cy="2104084"/>
          </a:xfrm>
          <a:prstGeom prst="rect">
            <a:avLst/>
          </a:prstGeom>
          <a:solidFill>
            <a:srgbClr val="609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2793C3AC-B2FA-4BBA-9850-BB5FB30BA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66389" y="2915644"/>
            <a:ext cx="1188553" cy="1257311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199DCB3C-ABFE-4612-A831-FCB1DF0F4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1877"/>
          <a:stretch/>
        </p:blipFill>
        <p:spPr>
          <a:xfrm>
            <a:off x="266390" y="5128829"/>
            <a:ext cx="1188553" cy="73079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FDBDF73-9E68-4C6C-A747-B3E0BCDE3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83" y="2984118"/>
            <a:ext cx="878458" cy="49244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D677394D-0E12-4C91-B7B9-6381C5598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275" y="4175763"/>
            <a:ext cx="833655" cy="368806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2D798D9-AFF0-4614-8352-59585A0DF176}"/>
              </a:ext>
            </a:extLst>
          </p:cNvPr>
          <p:cNvSpPr txBox="1"/>
          <p:nvPr/>
        </p:nvSpPr>
        <p:spPr>
          <a:xfrm>
            <a:off x="2619531" y="4046672"/>
            <a:ext cx="1930686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spcBef>
                <a:spcPts val="600"/>
              </a:spcBef>
              <a:defRPr/>
            </a:pPr>
            <a:r>
              <a:rPr lang="pl-PL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Autorobot - Strefa Sp. z o.o.</a:t>
            </a:r>
            <a:endParaRPr lang="it-IT" sz="1000" b="1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it-IT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Ul</a:t>
            </a: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. </a:t>
            </a:r>
            <a:r>
              <a:rPr lang="pl-PL" sz="1000" dirty="0">
                <a:solidFill>
                  <a:srgbClr val="5C5C5C"/>
                </a:solidFill>
                <a:latin typeface="Open Sans" panose="020B0606030504020204" pitchFamily="34" charset="0"/>
              </a:rPr>
              <a:t>Leona Wyczółkowskiego 29, 44-100 Gliwice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lang="it-IT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kumimoji="0" lang="pl-PL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OLAND</a:t>
            </a:r>
            <a:endParaRPr lang="it-IT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www.autorobotstrefa.pl</a:t>
            </a:r>
            <a:endParaRPr kumimoji="0" lang="it-IT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943822-11E2-4C51-9B72-8990215A81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46" y="2909674"/>
            <a:ext cx="992814" cy="398236"/>
          </a:xfrm>
          <a:prstGeom prst="rect">
            <a:avLst/>
          </a:prstGeom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244EA06-0738-4990-B365-ABB266873167}"/>
              </a:ext>
            </a:extLst>
          </p:cNvPr>
          <p:cNvSpPr txBox="1"/>
          <p:nvPr/>
        </p:nvSpPr>
        <p:spPr>
          <a:xfrm>
            <a:off x="2552669" y="5204174"/>
            <a:ext cx="2513794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O.L.C.I. ENGINEERING India Pvt. Ltd.</a:t>
            </a:r>
          </a:p>
          <a:p>
            <a:pPr lvl="0" defTabSz="742950"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Plot No. A-22-A/1/1, MIDC Chakan Industrial Area Ph-II Village Khalumbre, Tal.Khed, - Pune 410501,Maharashtra INDIA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13D3DA6-54A8-48D7-8667-D229DD4F1176}"/>
              </a:ext>
            </a:extLst>
          </p:cNvPr>
          <p:cNvSpPr txBox="1"/>
          <p:nvPr/>
        </p:nvSpPr>
        <p:spPr>
          <a:xfrm>
            <a:off x="6278884" y="2684422"/>
            <a:ext cx="3627116" cy="10310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GME Aerospace Indústria de Material Composto S.A. 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Alameda </a:t>
            </a: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Bom Pastor, 1683 – Ouro Fino</a:t>
            </a:r>
          </a:p>
          <a:p>
            <a:pPr lvl="0" defTabSz="742950">
              <a:defRPr/>
            </a:pP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CEP 83.015-140 - São José dos Pinhais </a:t>
            </a:r>
            <a:endParaRPr kumimoji="0" lang="pt-BR" sz="1000" i="0" u="none" strike="noStrike" kern="1200" cap="none" spc="0" normalizeH="0" baseline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lvl="0" defTabSz="742950">
              <a:defRPr/>
            </a:pP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Paraná </a:t>
            </a: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 </a:t>
            </a: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BRAZIL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www.gmebrasil.com.br 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1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90551C-C474-42D1-9489-3D0E4B3AAD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13" y="5233860"/>
            <a:ext cx="877188" cy="492443"/>
          </a:xfrm>
          <a:prstGeom prst="rect">
            <a:avLst/>
          </a:prstGeom>
        </p:spPr>
      </p:pic>
      <p:pic>
        <p:nvPicPr>
          <p:cNvPr id="6" name="Immagine 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36B30EA7-D4AF-4E09-B891-B89E2BDF4A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5" y="4058077"/>
            <a:ext cx="1185630" cy="11856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4D42A0F-2541-475F-97A5-9F40B45576F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21" y="3847640"/>
            <a:ext cx="774297" cy="596590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E8A3CE7-4C92-4AA3-95A9-EF4070E8A463}"/>
              </a:ext>
            </a:extLst>
          </p:cNvPr>
          <p:cNvSpPr txBox="1"/>
          <p:nvPr/>
        </p:nvSpPr>
        <p:spPr>
          <a:xfrm>
            <a:off x="6316503" y="3841431"/>
            <a:ext cx="1919844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Efort France S.a.s.</a:t>
            </a:r>
          </a:p>
          <a:p>
            <a:pPr defTabSz="742950">
              <a:defRPr/>
            </a:pPr>
            <a:r>
              <a:rPr lang="fr-FR" sz="1000" dirty="0">
                <a:solidFill>
                  <a:srgbClr val="5C5C5C"/>
                </a:solidFill>
                <a:latin typeface="Open Sans" panose="020B0606030504020204" pitchFamily="34" charset="0"/>
              </a:rPr>
              <a:t>13 Rue Camille Desmoulins</a:t>
            </a:r>
          </a:p>
          <a:p>
            <a:pPr defTabSz="742950">
              <a:defRPr/>
            </a:pPr>
            <a:r>
              <a:rPr lang="fr-FR" sz="1000" dirty="0">
                <a:solidFill>
                  <a:srgbClr val="5C5C5C"/>
                </a:solidFill>
                <a:latin typeface="Open Sans" panose="020B0606030504020204" pitchFamily="34" charset="0"/>
              </a:rPr>
              <a:t>92130 Issy-Les-Moulineaux</a:t>
            </a:r>
          </a:p>
          <a:p>
            <a:pPr defTabSz="742950"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FRANCE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68A28278-59D2-427C-9C39-C40E88DC2B10}"/>
              </a:ext>
            </a:extLst>
          </p:cNvPr>
          <p:cNvSpPr txBox="1"/>
          <p:nvPr/>
        </p:nvSpPr>
        <p:spPr>
          <a:xfrm>
            <a:off x="2606408" y="1328860"/>
            <a:ext cx="47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 w="0"/>
                <a:solidFill>
                  <a:prstClr val="white">
                    <a:lumMod val="50000"/>
                  </a:prstClr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for your kind attention</a:t>
            </a: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DD30C1C3-6281-42A1-98DB-5AEFA63B0A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9091" y="5236901"/>
            <a:ext cx="899035" cy="449589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F45DEEF-D631-4399-9E79-4DF009DD8A57}"/>
              </a:ext>
            </a:extLst>
          </p:cNvPr>
          <p:cNvSpPr txBox="1"/>
          <p:nvPr/>
        </p:nvSpPr>
        <p:spPr>
          <a:xfrm>
            <a:off x="6306792" y="4632695"/>
            <a:ext cx="2077829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CMA </a:t>
            </a:r>
            <a:r>
              <a:rPr lang="pt-BR" sz="10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Robotics</a:t>
            </a: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 S.p.A.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Viale del lavoro 41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33050 Pavia di Udine loc. Z.I.U.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ITALY</a:t>
            </a: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www.cmarobotics.it 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4507A7D-C21E-42B7-AB42-6815EE7D2F9A}"/>
              </a:ext>
            </a:extLst>
          </p:cNvPr>
          <p:cNvSpPr txBox="1"/>
          <p:nvPr/>
        </p:nvSpPr>
        <p:spPr>
          <a:xfrm>
            <a:off x="6293220" y="5529786"/>
            <a:ext cx="2077829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CMA </a:t>
            </a:r>
            <a:r>
              <a:rPr lang="pt-BR" sz="10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Roboter</a:t>
            </a: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 GmbH </a:t>
            </a:r>
          </a:p>
          <a:p>
            <a:pPr lvl="0" defTabSz="742950">
              <a:defRPr/>
            </a:pPr>
            <a:r>
              <a:rPr lang="pt-BR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Eisenstraße</a:t>
            </a: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 1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57489 </a:t>
            </a:r>
            <a:r>
              <a:rPr lang="pt-BR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Drolshagen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GERMANY</a:t>
            </a:r>
          </a:p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www.cmaroboter.de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2646C3-E7C8-4199-B6BE-F0977C8A30A3}"/>
              </a:ext>
            </a:extLst>
          </p:cNvPr>
          <p:cNvSpPr txBox="1"/>
          <p:nvPr/>
        </p:nvSpPr>
        <p:spPr>
          <a:xfrm>
            <a:off x="3937697" y="1781570"/>
            <a:ext cx="293788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dirty="0">
                <a:solidFill>
                  <a:srgbClr val="5C5C5C"/>
                </a:solidFill>
                <a:latin typeface="Open Sans" panose="020B0606030504020204" pitchFamily="34" charset="0"/>
              </a:rPr>
              <a:t>              </a:t>
            </a:r>
            <a:r>
              <a:rPr lang="it-IT" sz="1100" dirty="0">
                <a:solidFill>
                  <a:srgbClr val="5C5C5C"/>
                </a:solidFill>
                <a:latin typeface="Open Sans" panose="020B0606030504020204" pitchFamily="34" charset="0"/>
              </a:rPr>
              <a:t>georgeton.silva@gmebrasil.com.br</a:t>
            </a:r>
          </a:p>
          <a:p>
            <a:pPr marL="0" marR="0" lvl="0" indent="0" algn="just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9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algn="just" defTabSz="742950">
              <a:defRPr/>
            </a:pPr>
            <a:r>
              <a:rPr lang="it-IT" sz="900" dirty="0">
                <a:solidFill>
                  <a:srgbClr val="5C5C5C"/>
                </a:solidFill>
                <a:latin typeface="Open Sans" panose="020B0606030504020204" pitchFamily="34" charset="0"/>
              </a:rPr>
              <a:t>              </a:t>
            </a:r>
            <a:r>
              <a:rPr lang="it-IT" sz="1100" dirty="0">
                <a:solidFill>
                  <a:srgbClr val="5C5C5C"/>
                </a:solidFill>
                <a:latin typeface="Open Sans" panose="020B0606030504020204" pitchFamily="34" charset="0"/>
              </a:rPr>
              <a:t>+55 41 3299-2029</a:t>
            </a:r>
            <a:endParaRPr kumimoji="0" lang="it-IT" sz="110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4" name="Elemento grafico 53" descr="E-mail">
            <a:extLst>
              <a:ext uri="{FF2B5EF4-FFF2-40B4-BE49-F238E27FC236}">
                <a16:creationId xmlns:a16="http://schemas.microsoft.com/office/drawing/2014/main" id="{4DAD7792-3279-44AF-9893-9B0B15E1CC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09158" y="1807731"/>
            <a:ext cx="226915" cy="209733"/>
          </a:xfrm>
          <a:prstGeom prst="rect">
            <a:avLst/>
          </a:prstGeom>
        </p:spPr>
      </p:pic>
      <p:pic>
        <p:nvPicPr>
          <p:cNvPr id="55" name="Elemento grafico 54" descr="Cornetta">
            <a:extLst>
              <a:ext uri="{FF2B5EF4-FFF2-40B4-BE49-F238E27FC236}">
                <a16:creationId xmlns:a16="http://schemas.microsoft.com/office/drawing/2014/main" id="{70BA3273-7624-452F-B5C2-160FB574272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09158" y="2155593"/>
            <a:ext cx="201692" cy="20169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33781F1-4E2B-40B4-8DAB-A62CE9D219F2}"/>
              </a:ext>
            </a:extLst>
          </p:cNvPr>
          <p:cNvSpPr txBox="1"/>
          <p:nvPr/>
        </p:nvSpPr>
        <p:spPr>
          <a:xfrm>
            <a:off x="2646595" y="2594809"/>
            <a:ext cx="2214292" cy="13234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O.L.C.I. ENGINEERING S.r.l.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Via I° maggio 8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10040 Rivalta di Torino (TO)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ITALY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Via Padania Superiore 111/A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Castegnato (BS)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ITALY</a:t>
            </a: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www.olcieng.eu </a:t>
            </a:r>
            <a:endParaRPr kumimoji="0" lang="it-IT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1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2701145-1BF4-4365-BA20-30D3F07CDC7E}"/>
              </a:ext>
            </a:extLst>
          </p:cNvPr>
          <p:cNvSpPr txBox="1">
            <a:spLocks/>
          </p:cNvSpPr>
          <p:nvPr/>
        </p:nvSpPr>
        <p:spPr>
          <a:xfrm>
            <a:off x="1152437" y="1911961"/>
            <a:ext cx="6162763" cy="73598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6">
            <a:extLst>
              <a:ext uri="{FF2B5EF4-FFF2-40B4-BE49-F238E27FC236}">
                <a16:creationId xmlns:a16="http://schemas.microsoft.com/office/drawing/2014/main" id="{043E4965-F356-459B-B2A5-72CB215B050C}"/>
              </a:ext>
            </a:extLst>
          </p:cNvPr>
          <p:cNvSpPr/>
          <p:nvPr/>
        </p:nvSpPr>
        <p:spPr bwMode="auto">
          <a:xfrm>
            <a:off x="1145188" y="1390322"/>
            <a:ext cx="3892637" cy="478173"/>
          </a:xfrm>
          <a:prstGeom prst="roundRect">
            <a:avLst/>
          </a:prstGeom>
          <a:solidFill>
            <a:srgbClr val="609FCD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LONGARINADIANTEIRA- LTVR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278DF1-8128-4B5E-B3F1-5A0AA64C31FE}"/>
              </a:ext>
            </a:extLst>
          </p:cNvPr>
          <p:cNvSpPr txBox="1"/>
          <p:nvPr/>
        </p:nvSpPr>
        <p:spPr>
          <a:xfrm>
            <a:off x="2020916" y="3103746"/>
            <a:ext cx="37533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LONGARINADIANTEIRA- LTVL</a:t>
            </a:r>
            <a:endParaRPr lang="pt-BR" sz="4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tângulo de cantos arredondados 9">
            <a:extLst>
              <a:ext uri="{FF2B5EF4-FFF2-40B4-BE49-F238E27FC236}">
                <a16:creationId xmlns:a16="http://schemas.microsoft.com/office/drawing/2014/main" id="{851CB971-0ADC-4DCE-81CD-8ECB359D0FC8}"/>
              </a:ext>
            </a:extLst>
          </p:cNvPr>
          <p:cNvSpPr/>
          <p:nvPr/>
        </p:nvSpPr>
        <p:spPr bwMode="auto">
          <a:xfrm>
            <a:off x="1158488" y="3390572"/>
            <a:ext cx="2454507" cy="478173"/>
          </a:xfrm>
          <a:prstGeom prst="roundRect">
            <a:avLst/>
          </a:prstGeom>
          <a:solidFill>
            <a:srgbClr val="609FCD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GREIFER 1130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DE9B339-855D-45DF-8E82-7B928F92D084}"/>
              </a:ext>
            </a:extLst>
          </p:cNvPr>
          <p:cNvSpPr txBox="1">
            <a:spLocks/>
          </p:cNvSpPr>
          <p:nvPr/>
        </p:nvSpPr>
        <p:spPr>
          <a:xfrm>
            <a:off x="1145188" y="3983764"/>
            <a:ext cx="5504841" cy="73598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</a:rPr>
              <a:t>OS-569 </a:t>
            </a:r>
            <a:endParaRPr lang="pt-BR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1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E5870B-B9F1-3D32-7127-A6A438A4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55" y="1263039"/>
            <a:ext cx="8823274" cy="4320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480318" y="3732245"/>
            <a:ext cx="1403674" cy="2278380"/>
          </a:xfrm>
          <a:prstGeom prst="straightConnector1">
            <a:avLst/>
          </a:prstGeom>
          <a:ln w="19050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4883992" y="5810570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</p:spTree>
    <p:extLst>
      <p:ext uri="{BB962C8B-B14F-4D97-AF65-F5344CB8AC3E}">
        <p14:creationId xmlns:p14="http://schemas.microsoft.com/office/powerpoint/2010/main" val="203768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20F4639-5BD2-452A-2FB6-455B179A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57" y="1269000"/>
            <a:ext cx="722548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DD0BFD-6835-84BB-27B5-B73022A4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71" y="1269000"/>
            <a:ext cx="617825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8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25B55A-F159-DBC0-58BC-5AE67BF8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60" y="1263039"/>
            <a:ext cx="8107480" cy="4320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620278" y="3853543"/>
            <a:ext cx="1263714" cy="2157082"/>
          </a:xfrm>
          <a:prstGeom prst="straightConnector1">
            <a:avLst/>
          </a:prstGeom>
          <a:ln w="19050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4883992" y="5810570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</p:spTree>
    <p:extLst>
      <p:ext uri="{BB962C8B-B14F-4D97-AF65-F5344CB8AC3E}">
        <p14:creationId xmlns:p14="http://schemas.microsoft.com/office/powerpoint/2010/main" val="6238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2A6469B-016F-6718-4CF4-6826F3B8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40" y="1269000"/>
            <a:ext cx="721531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2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67BE94-4A29-6C30-B5E7-BBC73E4B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82" y="1269000"/>
            <a:ext cx="616543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3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955F13D-DEC5-C8F2-00D1-2110F82A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0" y="1269000"/>
            <a:ext cx="8996080" cy="4320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480318" y="3704253"/>
            <a:ext cx="1403674" cy="2306372"/>
          </a:xfrm>
          <a:prstGeom prst="straightConnector1">
            <a:avLst/>
          </a:prstGeom>
          <a:ln w="19050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4883992" y="5810570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</p:spTree>
    <p:extLst>
      <p:ext uri="{BB962C8B-B14F-4D97-AF65-F5344CB8AC3E}">
        <p14:creationId xmlns:p14="http://schemas.microsoft.com/office/powerpoint/2010/main" val="2432984576"/>
      </p:ext>
    </p:extLst>
  </p:cSld>
  <p:clrMapOvr>
    <a:masterClrMapping/>
  </p:clrMapOvr>
</p:sld>
</file>

<file path=ppt/theme/theme1.xml><?xml version="1.0" encoding="utf-8"?>
<a:theme xmlns:a="http://schemas.openxmlformats.org/drawingml/2006/main" name="2_Personalizza struttura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2863</TotalTime>
  <Words>262</Words>
  <Application>Microsoft Office PowerPoint</Application>
  <PresentationFormat>Papel A4 (210 x 297 mm)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Open Sans</vt:lpstr>
      <vt:lpstr>Times New Roman</vt:lpstr>
      <vt:lpstr>2_Personalizza struttura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Caddeu</dc:creator>
  <cp:lastModifiedBy>Igor Borges</cp:lastModifiedBy>
  <cp:revision>256</cp:revision>
  <cp:lastPrinted>2018-02-01T08:49:23Z</cp:lastPrinted>
  <dcterms:created xsi:type="dcterms:W3CDTF">2017-09-26T10:02:15Z</dcterms:created>
  <dcterms:modified xsi:type="dcterms:W3CDTF">2024-07-17T12:44:23Z</dcterms:modified>
</cp:coreProperties>
</file>