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42" r:id="rId7"/>
    <p:sldId id="351" r:id="rId8"/>
    <p:sldId id="352" r:id="rId9"/>
    <p:sldId id="353" r:id="rId10"/>
    <p:sldId id="354" r:id="rId11"/>
    <p:sldId id="355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DCEBB9-36BA-38DA-70E3-AD7ACEC5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25" y="1269000"/>
            <a:ext cx="726614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796895-68C3-E692-0FE3-67E412B3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2" y="1269000"/>
            <a:ext cx="630467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8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9" y="1390322"/>
            <a:ext cx="87572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LTVL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45450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GREIFER_1340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8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2CF7D4-621D-8159-BB54-6FEB3870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7" y="1269000"/>
            <a:ext cx="7674426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806890" y="3629608"/>
            <a:ext cx="1712964" cy="2559319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E20799-11A0-B329-5392-21EED618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98" y="1269000"/>
            <a:ext cx="717240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20EF14-9C8E-7A46-5091-58315101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09" y="1269000"/>
            <a:ext cx="621818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9EAA58-C133-BFF5-6687-45C32D7E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83" y="1269000"/>
            <a:ext cx="793783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9B912D1-F9BD-6310-5EF1-F81ACE74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95" y="1269000"/>
            <a:ext cx="733860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DF749B-3BA9-49BE-EA92-3403F25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71" y="1269000"/>
            <a:ext cx="62058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683B74-7F3A-04FC-4A02-FCD12C55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55" y="1269000"/>
            <a:ext cx="782429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9044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256</Words>
  <Application>Microsoft Office PowerPoint</Application>
  <PresentationFormat>Papel A4 (210 x 297 mm)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251</cp:revision>
  <cp:lastPrinted>2018-02-01T08:49:23Z</cp:lastPrinted>
  <dcterms:created xsi:type="dcterms:W3CDTF">2017-09-26T10:02:15Z</dcterms:created>
  <dcterms:modified xsi:type="dcterms:W3CDTF">2024-07-17T13:09:54Z</dcterms:modified>
</cp:coreProperties>
</file>