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27E9F2-1CBF-7B5D-2926-5924CAF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88" y="1269000"/>
            <a:ext cx="722562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6795C7-7D69-B991-38F1-D1CDA6B5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2" y="1269000"/>
            <a:ext cx="630467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45450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GREIFER_1450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9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31DC33-AE53-4B9B-440F-FDBB8BD4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1" y="1135265"/>
            <a:ext cx="8825807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2845837" y="3498980"/>
            <a:ext cx="2674017" cy="2689947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B85560-ACB1-D914-B5AB-095D477C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3" y="1269000"/>
            <a:ext cx="717469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1BFB3F-2473-D4C2-F73E-4217DB4B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58" y="1269000"/>
            <a:ext cx="632848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8418DB-C964-7395-7ABD-D00EC856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6" y="1269000"/>
            <a:ext cx="8685888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219061" y="3722914"/>
            <a:ext cx="2300793" cy="2466013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30440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1D27F7-B89D-D802-39A0-72E1B814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96" y="1269000"/>
            <a:ext cx="725820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7E76576-C27C-ABB3-020E-870F3331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51" y="1269000"/>
            <a:ext cx="63640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C96370-8274-CD2A-15BC-F868D75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4" y="1269000"/>
            <a:ext cx="8725611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219061" y="3722914"/>
            <a:ext cx="2300793" cy="2466013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271402986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262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253</cp:revision>
  <cp:lastPrinted>2018-02-01T08:49:23Z</cp:lastPrinted>
  <dcterms:created xsi:type="dcterms:W3CDTF">2017-09-26T10:02:15Z</dcterms:created>
  <dcterms:modified xsi:type="dcterms:W3CDTF">2024-07-17T16:51:45Z</dcterms:modified>
</cp:coreProperties>
</file>