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345" r:id="rId2"/>
    <p:sldId id="277" r:id="rId3"/>
    <p:sldId id="337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48" r:id="rId13"/>
  </p:sldIdLst>
  <p:sldSz cx="9906000" cy="6858000" type="A4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2251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  <p15:guide id="5" pos="171" userDrawn="1">
          <p15:clr>
            <a:srgbClr val="A4A3A4"/>
          </p15:clr>
        </p15:guide>
        <p15:guide id="6" pos="6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F84B"/>
    <a:srgbClr val="609FCD"/>
    <a:srgbClr val="5C5C5C"/>
    <a:srgbClr val="A2E0D1"/>
    <a:srgbClr val="FFAD69"/>
    <a:srgbClr val="F5E663"/>
    <a:srgbClr val="9C3848"/>
    <a:srgbClr val="539BC9"/>
    <a:srgbClr val="60A0CC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6357" autoAdjust="0"/>
  </p:normalViewPr>
  <p:slideViewPr>
    <p:cSldViewPr snapToGrid="0">
      <p:cViewPr varScale="1">
        <p:scale>
          <a:sx n="103" d="100"/>
          <a:sy n="103" d="100"/>
        </p:scale>
        <p:origin x="1182" y="96"/>
      </p:cViewPr>
      <p:guideLst>
        <p:guide orient="horz" pos="346"/>
        <p:guide pos="3120"/>
        <p:guide orient="horz" pos="2251"/>
        <p:guide orient="horz" pos="3997"/>
        <p:guide pos="171"/>
        <p:guide pos="60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23DB3-9B19-4BB8-A703-AC751E2064C1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42745-6753-4C4D-8E54-557449806990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772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2">
            <a:extLst>
              <a:ext uri="{FF2B5EF4-FFF2-40B4-BE49-F238E27FC236}">
                <a16:creationId xmlns:a16="http://schemas.microsoft.com/office/drawing/2014/main" id="{1D4CCFE8-93D8-471C-AD5F-636FF8A90B42}"/>
              </a:ext>
            </a:extLst>
          </p:cNvPr>
          <p:cNvSpPr txBox="1"/>
          <p:nvPr userDrawn="1"/>
        </p:nvSpPr>
        <p:spPr>
          <a:xfrm>
            <a:off x="253075" y="282830"/>
            <a:ext cx="27539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Open Sans" panose="020B0606030504020204" pitchFamily="34" charset="0"/>
              </a:rPr>
              <a:t>PAYLOAD</a:t>
            </a:r>
            <a:endParaRPr lang="it-IT" sz="2600" b="1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35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00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40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21932A28-C4BE-48E9-9AD6-5F9169B1878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970695" y="128804"/>
            <a:ext cx="998300" cy="812091"/>
          </a:xfrm>
          <a:prstGeom prst="rect">
            <a:avLst/>
          </a:prstGeom>
          <a:effectLst/>
        </p:spPr>
      </p:pic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8267562" y="6205414"/>
            <a:ext cx="1066800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it-IT" sz="1100" i="1" dirty="0"/>
              <a:t>Page </a:t>
            </a:r>
            <a:fld id="{1F36C097-D353-41F4-9AA5-0556C16811AE}" type="slidenum">
              <a:rPr lang="it-IT" sz="1100" i="1" smtClean="0"/>
              <a:t>‹nº›</a:t>
            </a:fld>
            <a:endParaRPr lang="it-IT" sz="1100" i="1" dirty="0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805A6388-C9D1-43F9-A4B9-23A4A0C1E7A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7177089" y="79921"/>
            <a:ext cx="1014130" cy="920789"/>
          </a:xfrm>
          <a:prstGeom prst="rect">
            <a:avLst/>
          </a:prstGeom>
          <a:effectLst/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0BAD0668-7A2B-4A1B-B01B-3B0253A08D11}"/>
              </a:ext>
            </a:extLst>
          </p:cNvPr>
          <p:cNvSpPr/>
          <p:nvPr userDrawn="1"/>
        </p:nvSpPr>
        <p:spPr>
          <a:xfrm rot="5400000">
            <a:off x="3131053" y="-3067691"/>
            <a:ext cx="1014128" cy="7216012"/>
          </a:xfrm>
          <a:prstGeom prst="rect">
            <a:avLst/>
          </a:prstGeom>
          <a:solidFill>
            <a:srgbClr val="609F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63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E8486C1-59BA-4862-9ABB-A92CD47A637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16" y="6078831"/>
            <a:ext cx="1321723" cy="53016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8706076-E6C2-4CF9-822F-97D3F378599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236" y="74649"/>
            <a:ext cx="917453" cy="91745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6D85B25-F0A9-417B-B84E-9C11A17CF3EA}"/>
              </a:ext>
            </a:extLst>
          </p:cNvPr>
          <p:cNvSpPr txBox="1"/>
          <p:nvPr userDrawn="1"/>
        </p:nvSpPr>
        <p:spPr>
          <a:xfrm>
            <a:off x="4083173" y="6266969"/>
            <a:ext cx="1739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i="1" dirty="0">
                <a:solidFill>
                  <a:srgbClr val="5A5A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0872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6" r:id="rId2"/>
    <p:sldLayoutId id="214748369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2.sv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C386290-1154-40C4-8C0E-E3BD26F39F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5332" y="1014277"/>
            <a:ext cx="4463737" cy="4463737"/>
          </a:xfrm>
          <a:prstGeom prst="rect">
            <a:avLst/>
          </a:prstGeom>
        </p:spPr>
      </p:pic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FB8BF25A-5EBE-4B36-A41A-5A9ACAC57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34" t="-1" b="44269"/>
          <a:stretch/>
        </p:blipFill>
        <p:spPr>
          <a:xfrm rot="5400000">
            <a:off x="-707616" y="1918138"/>
            <a:ext cx="4615847" cy="2958022"/>
          </a:xfrm>
          <a:prstGeom prst="rect">
            <a:avLst/>
          </a:prstGeom>
        </p:spPr>
      </p:pic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AA161DEB-4A6D-4BFD-A41C-608B56B488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" b="39475"/>
          <a:stretch/>
        </p:blipFill>
        <p:spPr>
          <a:xfrm rot="16200000">
            <a:off x="6117933" y="2044514"/>
            <a:ext cx="4616893" cy="270421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87FAAB-4F2A-49FA-B385-53D7CE2EFE00}"/>
              </a:ext>
            </a:extLst>
          </p:cNvPr>
          <p:cNvSpPr txBox="1"/>
          <p:nvPr/>
        </p:nvSpPr>
        <p:spPr>
          <a:xfrm>
            <a:off x="1806387" y="5798444"/>
            <a:ext cx="6293224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4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document is covered by copyright and cannot be copied, distributed or reproduced in whole or in part, without specific authorization.</a:t>
            </a:r>
            <a:endParaRPr kumimoji="0" lang="en-GB" sz="894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93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6704333-9479-D085-81CF-9CA9629DD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40" y="1269000"/>
            <a:ext cx="721531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92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1DFC497-CE21-B1F8-12DD-4C11A003C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289" y="1269000"/>
            <a:ext cx="629942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8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tangolo 40">
            <a:extLst>
              <a:ext uri="{FF2B5EF4-FFF2-40B4-BE49-F238E27FC236}">
                <a16:creationId xmlns:a16="http://schemas.microsoft.com/office/drawing/2014/main" id="{133AF94E-22E1-4170-BF75-81891896C7EC}"/>
              </a:ext>
            </a:extLst>
          </p:cNvPr>
          <p:cNvSpPr/>
          <p:nvPr/>
        </p:nvSpPr>
        <p:spPr>
          <a:xfrm>
            <a:off x="341586" y="7288177"/>
            <a:ext cx="7762060" cy="91985"/>
          </a:xfrm>
          <a:prstGeom prst="rect">
            <a:avLst/>
          </a:prstGeom>
          <a:solidFill>
            <a:srgbClr val="539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779EDBCF-A037-434D-9E91-2B90B9A3CA51}"/>
              </a:ext>
            </a:extLst>
          </p:cNvPr>
          <p:cNvSpPr/>
          <p:nvPr/>
        </p:nvSpPr>
        <p:spPr>
          <a:xfrm>
            <a:off x="266391" y="1268964"/>
            <a:ext cx="1188551" cy="2104084"/>
          </a:xfrm>
          <a:prstGeom prst="rect">
            <a:avLst/>
          </a:prstGeom>
          <a:solidFill>
            <a:srgbClr val="609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2793C3AC-B2FA-4BBA-9850-BB5FB30BA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66389" y="2915644"/>
            <a:ext cx="1188553" cy="1257311"/>
          </a:xfrm>
          <a:prstGeom prst="rect">
            <a:avLst/>
          </a:prstGeom>
        </p:spPr>
      </p:pic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199DCB3C-ABFE-4612-A831-FCB1DF0F4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1877"/>
          <a:stretch/>
        </p:blipFill>
        <p:spPr>
          <a:xfrm>
            <a:off x="266390" y="5128829"/>
            <a:ext cx="1188553" cy="73079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FDBDF73-9E68-4C6C-A747-B3E0BCDE3F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83" y="2984118"/>
            <a:ext cx="878458" cy="49244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D677394D-0E12-4C91-B7B9-6381C5598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275" y="4175763"/>
            <a:ext cx="833655" cy="368806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2D798D9-AFF0-4614-8352-59585A0DF176}"/>
              </a:ext>
            </a:extLst>
          </p:cNvPr>
          <p:cNvSpPr txBox="1"/>
          <p:nvPr/>
        </p:nvSpPr>
        <p:spPr>
          <a:xfrm>
            <a:off x="2619531" y="4046672"/>
            <a:ext cx="1930686" cy="8617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spcBef>
                <a:spcPts val="600"/>
              </a:spcBef>
              <a:defRPr/>
            </a:pPr>
            <a:r>
              <a:rPr lang="pl-PL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Autorobot - Strefa Sp. z o.o.</a:t>
            </a:r>
            <a:endParaRPr lang="it-IT" sz="1000" b="1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lvl="0" defTabSz="742950">
              <a:defRPr/>
            </a:pPr>
            <a:r>
              <a:rPr lang="it-IT" sz="1000" dirty="0" err="1">
                <a:solidFill>
                  <a:srgbClr val="5C5C5C"/>
                </a:solidFill>
                <a:latin typeface="Open Sans" panose="020B0606030504020204" pitchFamily="34" charset="0"/>
              </a:rPr>
              <a:t>Ul</a:t>
            </a: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. </a:t>
            </a:r>
            <a:r>
              <a:rPr lang="pl-PL" sz="1000" dirty="0">
                <a:solidFill>
                  <a:srgbClr val="5C5C5C"/>
                </a:solidFill>
                <a:latin typeface="Open Sans" panose="020B0606030504020204" pitchFamily="34" charset="0"/>
              </a:rPr>
              <a:t>Leona Wyczółkowskiego 29, 44-100 Gliwice</a:t>
            </a: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endParaRPr lang="it-IT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lvl="0" defTabSz="742950">
              <a:defRPr/>
            </a:pPr>
            <a:r>
              <a:rPr kumimoji="0" lang="pl-PL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</a:t>
            </a: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OLAND</a:t>
            </a:r>
            <a:endParaRPr lang="it-IT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lvl="0" defTabSz="742950">
              <a:defRPr/>
            </a:pPr>
            <a:r>
              <a:rPr lang="it-IT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www.autorobotstrefa.pl</a:t>
            </a:r>
            <a:endParaRPr kumimoji="0" lang="it-IT" sz="10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3943822-11E2-4C51-9B72-8990215A81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446" y="2909674"/>
            <a:ext cx="992814" cy="398236"/>
          </a:xfrm>
          <a:prstGeom prst="rect">
            <a:avLst/>
          </a:prstGeom>
        </p:spPr>
      </p:pic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0244EA06-0738-4990-B365-ABB266873167}"/>
              </a:ext>
            </a:extLst>
          </p:cNvPr>
          <p:cNvSpPr txBox="1"/>
          <p:nvPr/>
        </p:nvSpPr>
        <p:spPr>
          <a:xfrm>
            <a:off x="2552669" y="5204174"/>
            <a:ext cx="2513794" cy="8617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it-IT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O.L.C.I. ENGINEERING India Pvt. Ltd.</a:t>
            </a:r>
          </a:p>
          <a:p>
            <a:pPr lvl="0" defTabSz="742950"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Plot No. A-22-A/1/1, MIDC Chakan Industrial Area Ph-II Village Khalumbre, Tal.Khed, - Pune 410501,Maharashtra INDIA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B13D3DA6-54A8-48D7-8667-D229DD4F1176}"/>
              </a:ext>
            </a:extLst>
          </p:cNvPr>
          <p:cNvSpPr txBox="1"/>
          <p:nvPr/>
        </p:nvSpPr>
        <p:spPr>
          <a:xfrm>
            <a:off x="6278884" y="2684422"/>
            <a:ext cx="3627116" cy="103105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GME Aerospace Indústria de Material Composto S.A. 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Alameda </a:t>
            </a:r>
            <a:r>
              <a:rPr kumimoji="0" lang="pt-BR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Bom Pastor, 1683 – Ouro Fino</a:t>
            </a:r>
          </a:p>
          <a:p>
            <a:pPr lvl="0" defTabSz="742950">
              <a:defRPr/>
            </a:pPr>
            <a:r>
              <a:rPr kumimoji="0" lang="pt-BR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CEP 83.015-140 - São José dos Pinhais </a:t>
            </a:r>
            <a:endParaRPr kumimoji="0" lang="pt-BR" sz="1000" i="0" u="none" strike="noStrike" kern="1200" cap="none" spc="0" normalizeH="0" baseline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lvl="0" defTabSz="742950">
              <a:defRPr/>
            </a:pPr>
            <a:r>
              <a:rPr kumimoji="0" lang="pt-BR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Paraná </a:t>
            </a: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 </a:t>
            </a:r>
            <a:r>
              <a:rPr kumimoji="0" lang="pt-BR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BRAZIL</a:t>
            </a:r>
            <a:endParaRPr lang="pt-BR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www.gmebrasil.com.br </a:t>
            </a:r>
            <a:endParaRPr kumimoji="0" lang="pt-BR" sz="10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1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290551C-C474-42D1-9489-3D0E4B3AAD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13" y="5233860"/>
            <a:ext cx="877188" cy="492443"/>
          </a:xfrm>
          <a:prstGeom prst="rect">
            <a:avLst/>
          </a:prstGeom>
        </p:spPr>
      </p:pic>
      <p:pic>
        <p:nvPicPr>
          <p:cNvPr id="6" name="Immagine 5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36B30EA7-D4AF-4E09-B891-B89E2BDF4A9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5" y="4058077"/>
            <a:ext cx="1185630" cy="118563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4D42A0F-2541-475F-97A5-9F40B45576F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21" y="3847640"/>
            <a:ext cx="774297" cy="596590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E8A3CE7-4C92-4AA3-95A9-EF4070E8A463}"/>
              </a:ext>
            </a:extLst>
          </p:cNvPr>
          <p:cNvSpPr txBox="1"/>
          <p:nvPr/>
        </p:nvSpPr>
        <p:spPr>
          <a:xfrm>
            <a:off x="6316503" y="3841431"/>
            <a:ext cx="1919844" cy="7078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Efort France S.a.s.</a:t>
            </a:r>
          </a:p>
          <a:p>
            <a:pPr defTabSz="742950">
              <a:defRPr/>
            </a:pPr>
            <a:r>
              <a:rPr lang="fr-FR" sz="1000" dirty="0">
                <a:solidFill>
                  <a:srgbClr val="5C5C5C"/>
                </a:solidFill>
                <a:latin typeface="Open Sans" panose="020B0606030504020204" pitchFamily="34" charset="0"/>
              </a:rPr>
              <a:t>13 Rue Camille Desmoulins</a:t>
            </a:r>
          </a:p>
          <a:p>
            <a:pPr defTabSz="742950">
              <a:defRPr/>
            </a:pPr>
            <a:r>
              <a:rPr lang="fr-FR" sz="1000" dirty="0">
                <a:solidFill>
                  <a:srgbClr val="5C5C5C"/>
                </a:solidFill>
                <a:latin typeface="Open Sans" panose="020B0606030504020204" pitchFamily="34" charset="0"/>
              </a:rPr>
              <a:t>92130 Issy-Les-Moulineaux</a:t>
            </a:r>
          </a:p>
          <a:p>
            <a:pPr defTabSz="742950"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FRANCE</a:t>
            </a:r>
            <a:endParaRPr lang="pt-BR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</p:txBody>
      </p:sp>
      <p:sp>
        <p:nvSpPr>
          <p:cNvPr id="39" name="TextBox 2">
            <a:extLst>
              <a:ext uri="{FF2B5EF4-FFF2-40B4-BE49-F238E27FC236}">
                <a16:creationId xmlns:a16="http://schemas.microsoft.com/office/drawing/2014/main" id="{68A28278-59D2-427C-9C39-C40E88DC2B10}"/>
              </a:ext>
            </a:extLst>
          </p:cNvPr>
          <p:cNvSpPr txBox="1"/>
          <p:nvPr/>
        </p:nvSpPr>
        <p:spPr>
          <a:xfrm>
            <a:off x="2606408" y="1328860"/>
            <a:ext cx="472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 w="0"/>
                <a:solidFill>
                  <a:prstClr val="white">
                    <a:lumMod val="50000"/>
                  </a:prstClr>
                </a:solidFill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 for your kind attention</a:t>
            </a:r>
          </a:p>
        </p:txBody>
      </p:sp>
      <p:pic>
        <p:nvPicPr>
          <p:cNvPr id="40" name="Immagine 39">
            <a:extLst>
              <a:ext uri="{FF2B5EF4-FFF2-40B4-BE49-F238E27FC236}">
                <a16:creationId xmlns:a16="http://schemas.microsoft.com/office/drawing/2014/main" id="{DD30C1C3-6281-42A1-98DB-5AEFA63B0A0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9091" y="5236901"/>
            <a:ext cx="899035" cy="449589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F45DEEF-D631-4399-9E79-4DF009DD8A57}"/>
              </a:ext>
            </a:extLst>
          </p:cNvPr>
          <p:cNvSpPr txBox="1"/>
          <p:nvPr/>
        </p:nvSpPr>
        <p:spPr>
          <a:xfrm>
            <a:off x="6306792" y="4632695"/>
            <a:ext cx="2077829" cy="8617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CMA </a:t>
            </a:r>
            <a:r>
              <a:rPr lang="pt-BR" sz="1000" b="1" dirty="0" err="1">
                <a:solidFill>
                  <a:srgbClr val="5C5C5C"/>
                </a:solidFill>
                <a:latin typeface="Open Sans" panose="020B0606030504020204" pitchFamily="34" charset="0"/>
              </a:rPr>
              <a:t>Robotics</a:t>
            </a: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 S.p.A.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Viale del lavoro 41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33050 Pavia di Udine loc. Z.I.U.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ITALY</a:t>
            </a:r>
          </a:p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www.cmarobotics.it </a:t>
            </a:r>
            <a:endParaRPr kumimoji="0" lang="pt-BR" sz="10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4507A7D-C21E-42B7-AB42-6815EE7D2F9A}"/>
              </a:ext>
            </a:extLst>
          </p:cNvPr>
          <p:cNvSpPr txBox="1"/>
          <p:nvPr/>
        </p:nvSpPr>
        <p:spPr>
          <a:xfrm>
            <a:off x="6293220" y="5529786"/>
            <a:ext cx="2077829" cy="8617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CMA </a:t>
            </a:r>
            <a:r>
              <a:rPr lang="pt-BR" sz="1000" b="1" dirty="0" err="1">
                <a:solidFill>
                  <a:srgbClr val="5C5C5C"/>
                </a:solidFill>
                <a:latin typeface="Open Sans" panose="020B0606030504020204" pitchFamily="34" charset="0"/>
              </a:rPr>
              <a:t>Roboter</a:t>
            </a: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 GmbH </a:t>
            </a:r>
          </a:p>
          <a:p>
            <a:pPr lvl="0" defTabSz="742950">
              <a:defRPr/>
            </a:pPr>
            <a:r>
              <a:rPr lang="pt-BR" sz="1000" dirty="0" err="1">
                <a:solidFill>
                  <a:srgbClr val="5C5C5C"/>
                </a:solidFill>
                <a:latin typeface="Open Sans" panose="020B0606030504020204" pitchFamily="34" charset="0"/>
              </a:rPr>
              <a:t>Eisenstraße</a:t>
            </a: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 1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57489 </a:t>
            </a:r>
            <a:r>
              <a:rPr lang="pt-BR" sz="1000" dirty="0" err="1">
                <a:solidFill>
                  <a:srgbClr val="5C5C5C"/>
                </a:solidFill>
                <a:latin typeface="Open Sans" panose="020B0606030504020204" pitchFamily="34" charset="0"/>
              </a:rPr>
              <a:t>Drolshagen</a:t>
            </a:r>
            <a:endParaRPr lang="pt-BR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GERMANY</a:t>
            </a:r>
          </a:p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www.cmaroboter.de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2646C3-E7C8-4199-B6BE-F0977C8A30A3}"/>
              </a:ext>
            </a:extLst>
          </p:cNvPr>
          <p:cNvSpPr txBox="1"/>
          <p:nvPr/>
        </p:nvSpPr>
        <p:spPr>
          <a:xfrm>
            <a:off x="3937697" y="1781570"/>
            <a:ext cx="293788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900" dirty="0">
                <a:solidFill>
                  <a:srgbClr val="5C5C5C"/>
                </a:solidFill>
                <a:latin typeface="Open Sans" panose="020B0606030504020204" pitchFamily="34" charset="0"/>
              </a:rPr>
              <a:t>              </a:t>
            </a:r>
            <a:r>
              <a:rPr lang="it-IT" sz="1100" dirty="0">
                <a:solidFill>
                  <a:srgbClr val="5C5C5C"/>
                </a:solidFill>
                <a:latin typeface="Open Sans" panose="020B0606030504020204" pitchFamily="34" charset="0"/>
              </a:rPr>
              <a:t>georgeton.silva@gmebrasil.com.br</a:t>
            </a:r>
          </a:p>
          <a:p>
            <a:pPr marL="0" marR="0" lvl="0" indent="0" algn="just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9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algn="just" defTabSz="742950">
              <a:defRPr/>
            </a:pPr>
            <a:r>
              <a:rPr lang="it-IT" sz="900" dirty="0">
                <a:solidFill>
                  <a:srgbClr val="5C5C5C"/>
                </a:solidFill>
                <a:latin typeface="Open Sans" panose="020B0606030504020204" pitchFamily="34" charset="0"/>
              </a:rPr>
              <a:t>              </a:t>
            </a:r>
            <a:r>
              <a:rPr lang="it-IT" sz="1100" dirty="0">
                <a:solidFill>
                  <a:srgbClr val="5C5C5C"/>
                </a:solidFill>
                <a:latin typeface="Open Sans" panose="020B0606030504020204" pitchFamily="34" charset="0"/>
              </a:rPr>
              <a:t>+55 41 3299-2029</a:t>
            </a:r>
            <a:endParaRPr kumimoji="0" lang="it-IT" sz="110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54" name="Elemento grafico 53" descr="E-mail">
            <a:extLst>
              <a:ext uri="{FF2B5EF4-FFF2-40B4-BE49-F238E27FC236}">
                <a16:creationId xmlns:a16="http://schemas.microsoft.com/office/drawing/2014/main" id="{4DAD7792-3279-44AF-9893-9B0B15E1CCA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09158" y="1807731"/>
            <a:ext cx="226915" cy="209733"/>
          </a:xfrm>
          <a:prstGeom prst="rect">
            <a:avLst/>
          </a:prstGeom>
        </p:spPr>
      </p:pic>
      <p:pic>
        <p:nvPicPr>
          <p:cNvPr id="55" name="Elemento grafico 54" descr="Cornetta">
            <a:extLst>
              <a:ext uri="{FF2B5EF4-FFF2-40B4-BE49-F238E27FC236}">
                <a16:creationId xmlns:a16="http://schemas.microsoft.com/office/drawing/2014/main" id="{70BA3273-7624-452F-B5C2-160FB574272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09158" y="2155593"/>
            <a:ext cx="201692" cy="20169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33781F1-4E2B-40B4-8DAB-A62CE9D219F2}"/>
              </a:ext>
            </a:extLst>
          </p:cNvPr>
          <p:cNvSpPr txBox="1"/>
          <p:nvPr/>
        </p:nvSpPr>
        <p:spPr>
          <a:xfrm>
            <a:off x="2646595" y="2594809"/>
            <a:ext cx="2214292" cy="132343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O.L.C.I. ENGINEERING S.r.l. 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Via I° maggio 8 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10040 Rivalta di Torino (TO) 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ITALY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Via Padania Superiore 111/A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Castegnato (BS)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ITALY</a:t>
            </a:r>
          </a:p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www.olcieng.eu </a:t>
            </a:r>
            <a:endParaRPr kumimoji="0" lang="it-IT" sz="10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15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2701145-1BF4-4365-BA20-30D3F07CDC7E}"/>
              </a:ext>
            </a:extLst>
          </p:cNvPr>
          <p:cNvSpPr txBox="1">
            <a:spLocks/>
          </p:cNvSpPr>
          <p:nvPr/>
        </p:nvSpPr>
        <p:spPr>
          <a:xfrm>
            <a:off x="1152437" y="1911961"/>
            <a:ext cx="6162763" cy="735989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6">
            <a:extLst>
              <a:ext uri="{FF2B5EF4-FFF2-40B4-BE49-F238E27FC236}">
                <a16:creationId xmlns:a16="http://schemas.microsoft.com/office/drawing/2014/main" id="{043E4965-F356-459B-B2A5-72CB215B050C}"/>
              </a:ext>
            </a:extLst>
          </p:cNvPr>
          <p:cNvSpPr/>
          <p:nvPr/>
        </p:nvSpPr>
        <p:spPr bwMode="auto">
          <a:xfrm>
            <a:off x="1145189" y="1390322"/>
            <a:ext cx="875727" cy="478173"/>
          </a:xfrm>
          <a:prstGeom prst="roundRect">
            <a:avLst/>
          </a:prstGeom>
          <a:solidFill>
            <a:srgbClr val="609FCD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pt-BR" sz="2400" dirty="0">
                <a:solidFill>
                  <a:schemeClr val="bg1"/>
                </a:solidFill>
                <a:latin typeface="Arial Narrow" panose="020B0606020202030204" pitchFamily="34" charset="0"/>
              </a:rPr>
              <a:t>LTVL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278DF1-8128-4B5E-B3F1-5A0AA64C31FE}"/>
              </a:ext>
            </a:extLst>
          </p:cNvPr>
          <p:cNvSpPr txBox="1"/>
          <p:nvPr/>
        </p:nvSpPr>
        <p:spPr>
          <a:xfrm>
            <a:off x="2020916" y="3103746"/>
            <a:ext cx="37533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 Narrow" panose="020B0606020202030204" pitchFamily="34" charset="0"/>
              </a:rPr>
              <a:t>LONGARINADIANTEIRA- LTVL</a:t>
            </a:r>
            <a:endParaRPr lang="pt-BR" sz="4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tângulo de cantos arredondados 9">
            <a:extLst>
              <a:ext uri="{FF2B5EF4-FFF2-40B4-BE49-F238E27FC236}">
                <a16:creationId xmlns:a16="http://schemas.microsoft.com/office/drawing/2014/main" id="{851CB971-0ADC-4DCE-81CD-8ECB359D0FC8}"/>
              </a:ext>
            </a:extLst>
          </p:cNvPr>
          <p:cNvSpPr/>
          <p:nvPr/>
        </p:nvSpPr>
        <p:spPr bwMode="auto">
          <a:xfrm>
            <a:off x="1158488" y="3390572"/>
            <a:ext cx="2454507" cy="478173"/>
          </a:xfrm>
          <a:prstGeom prst="roundRect">
            <a:avLst/>
          </a:prstGeom>
          <a:solidFill>
            <a:srgbClr val="609FCD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GREIFER_1</a:t>
            </a:r>
            <a:r>
              <a:rPr lang="pt-BR" sz="2400" dirty="0">
                <a:solidFill>
                  <a:schemeClr val="bg1"/>
                </a:solidFill>
                <a:latin typeface="Arial" charset="0"/>
                <a:cs typeface="Arial" charset="0"/>
              </a:rPr>
              <a:t>45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DE9B339-855D-45DF-8E82-7B928F92D084}"/>
              </a:ext>
            </a:extLst>
          </p:cNvPr>
          <p:cNvSpPr txBox="1">
            <a:spLocks/>
          </p:cNvSpPr>
          <p:nvPr/>
        </p:nvSpPr>
        <p:spPr>
          <a:xfrm>
            <a:off x="1145189" y="3983764"/>
            <a:ext cx="5504841" cy="735989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Open Sans" panose="020B0606030504020204" pitchFamily="34" charset="0"/>
              </a:rPr>
              <a:t>OS-569 </a:t>
            </a:r>
            <a:endParaRPr lang="pt-BR" sz="3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71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1E948EC-2D9F-D5B1-0C34-FB98AC85F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88" y="1269000"/>
            <a:ext cx="7948024" cy="432000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E1AD0D9-6362-4511-69BB-20C1A9AF5509}"/>
              </a:ext>
            </a:extLst>
          </p:cNvPr>
          <p:cNvCxnSpPr>
            <a:cxnSpLocks/>
          </p:cNvCxnSpPr>
          <p:nvPr/>
        </p:nvCxnSpPr>
        <p:spPr>
          <a:xfrm flipH="1" flipV="1">
            <a:off x="3265714" y="3517641"/>
            <a:ext cx="2254140" cy="2671286"/>
          </a:xfrm>
          <a:prstGeom prst="straightConnector1">
            <a:avLst/>
          </a:prstGeom>
          <a:ln w="28575">
            <a:solidFill>
              <a:srgbClr val="28F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0EB4A6-6983-AC17-D98A-D8730D7CA9B1}"/>
              </a:ext>
            </a:extLst>
          </p:cNvPr>
          <p:cNvSpPr txBox="1"/>
          <p:nvPr/>
        </p:nvSpPr>
        <p:spPr>
          <a:xfrm>
            <a:off x="5519854" y="6055731"/>
            <a:ext cx="2674322" cy="400110"/>
          </a:xfrm>
          <a:prstGeom prst="rect">
            <a:avLst/>
          </a:prstGeom>
          <a:noFill/>
          <a:ln w="3175">
            <a:solidFill>
              <a:srgbClr val="28F84B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8F84B"/>
                </a:solidFill>
              </a:rPr>
              <a:t>CENTRO DE GRAVIDADE</a:t>
            </a:r>
          </a:p>
        </p:txBody>
      </p:sp>
    </p:spTree>
    <p:extLst>
      <p:ext uri="{BB962C8B-B14F-4D97-AF65-F5344CB8AC3E}">
        <p14:creationId xmlns:p14="http://schemas.microsoft.com/office/powerpoint/2010/main" val="203768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3A3E470-02D4-E0D3-BCE0-D41B07BEB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81" y="1269000"/>
            <a:ext cx="723063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4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BFC88EB-4C62-35F8-DE7A-02B26CF9F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463" y="1269000"/>
            <a:ext cx="635707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8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5287D08-C18E-B16A-2591-2768749DB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12" y="1269000"/>
            <a:ext cx="8166576" cy="432000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E1AD0D9-6362-4511-69BB-20C1A9AF5509}"/>
              </a:ext>
            </a:extLst>
          </p:cNvPr>
          <p:cNvCxnSpPr>
            <a:cxnSpLocks/>
          </p:cNvCxnSpPr>
          <p:nvPr/>
        </p:nvCxnSpPr>
        <p:spPr>
          <a:xfrm flipH="1" flipV="1">
            <a:off x="3219061" y="3429000"/>
            <a:ext cx="2300793" cy="2759927"/>
          </a:xfrm>
          <a:prstGeom prst="straightConnector1">
            <a:avLst/>
          </a:prstGeom>
          <a:ln w="28575">
            <a:solidFill>
              <a:srgbClr val="28F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0EB4A6-6983-AC17-D98A-D8730D7CA9B1}"/>
              </a:ext>
            </a:extLst>
          </p:cNvPr>
          <p:cNvSpPr txBox="1"/>
          <p:nvPr/>
        </p:nvSpPr>
        <p:spPr>
          <a:xfrm>
            <a:off x="5519854" y="6055731"/>
            <a:ext cx="2674322" cy="400110"/>
          </a:xfrm>
          <a:prstGeom prst="rect">
            <a:avLst/>
          </a:prstGeom>
          <a:noFill/>
          <a:ln w="3175">
            <a:solidFill>
              <a:srgbClr val="28F84B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8F84B"/>
                </a:solidFill>
              </a:rPr>
              <a:t>CENTRO DE GRAVIDADE</a:t>
            </a:r>
          </a:p>
        </p:txBody>
      </p:sp>
    </p:spTree>
    <p:extLst>
      <p:ext uri="{BB962C8B-B14F-4D97-AF65-F5344CB8AC3E}">
        <p14:creationId xmlns:p14="http://schemas.microsoft.com/office/powerpoint/2010/main" val="304408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E594967-F31A-7A66-2F9C-F22E94B17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64" y="1269000"/>
            <a:ext cx="7156672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4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A8C311F-B9ED-5DBA-1C63-646139574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597" y="1269000"/>
            <a:ext cx="637480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4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2A31747-7078-CB01-FCEF-ADE9C7B54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12" y="1269000"/>
            <a:ext cx="8177376" cy="432000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E1AD0D9-6362-4511-69BB-20C1A9AF5509}"/>
              </a:ext>
            </a:extLst>
          </p:cNvPr>
          <p:cNvCxnSpPr>
            <a:cxnSpLocks/>
          </p:cNvCxnSpPr>
          <p:nvPr/>
        </p:nvCxnSpPr>
        <p:spPr>
          <a:xfrm flipH="1" flipV="1">
            <a:off x="3331029" y="3881535"/>
            <a:ext cx="2188825" cy="2307392"/>
          </a:xfrm>
          <a:prstGeom prst="straightConnector1">
            <a:avLst/>
          </a:prstGeom>
          <a:ln w="28575">
            <a:solidFill>
              <a:srgbClr val="28F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0EB4A6-6983-AC17-D98A-D8730D7CA9B1}"/>
              </a:ext>
            </a:extLst>
          </p:cNvPr>
          <p:cNvSpPr txBox="1"/>
          <p:nvPr/>
        </p:nvSpPr>
        <p:spPr>
          <a:xfrm>
            <a:off x="5519854" y="6055731"/>
            <a:ext cx="2674322" cy="400110"/>
          </a:xfrm>
          <a:prstGeom prst="rect">
            <a:avLst/>
          </a:prstGeom>
          <a:noFill/>
          <a:ln w="3175">
            <a:solidFill>
              <a:srgbClr val="28F84B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8F84B"/>
                </a:solidFill>
              </a:rPr>
              <a:t>CENTRO DE GRAVIDADE</a:t>
            </a:r>
          </a:p>
        </p:txBody>
      </p:sp>
    </p:spTree>
    <p:extLst>
      <p:ext uri="{BB962C8B-B14F-4D97-AF65-F5344CB8AC3E}">
        <p14:creationId xmlns:p14="http://schemas.microsoft.com/office/powerpoint/2010/main" val="2271402986"/>
      </p:ext>
    </p:extLst>
  </p:cSld>
  <p:clrMapOvr>
    <a:masterClrMapping/>
  </p:clrMapOvr>
</p:sld>
</file>

<file path=ppt/theme/theme1.xml><?xml version="1.0" encoding="utf-8"?>
<a:theme xmlns:a="http://schemas.openxmlformats.org/drawingml/2006/main" name="2_Personalizza struttura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2870</TotalTime>
  <Words>262</Words>
  <Application>Microsoft Office PowerPoint</Application>
  <PresentationFormat>Papel A4 (210 x 297 mm)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Open Sans</vt:lpstr>
      <vt:lpstr>Times New Roman</vt:lpstr>
      <vt:lpstr>2_Personalizza struttura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Caddeu</dc:creator>
  <cp:lastModifiedBy>Igor Borges</cp:lastModifiedBy>
  <cp:revision>254</cp:revision>
  <cp:lastPrinted>2018-02-01T08:49:23Z</cp:lastPrinted>
  <dcterms:created xsi:type="dcterms:W3CDTF">2017-09-26T10:02:15Z</dcterms:created>
  <dcterms:modified xsi:type="dcterms:W3CDTF">2024-07-17T16:51:23Z</dcterms:modified>
</cp:coreProperties>
</file>