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5" r:id="rId3"/>
    <p:sldId id="276" r:id="rId4"/>
    <p:sldId id="278" r:id="rId5"/>
    <p:sldId id="277" r:id="rId6"/>
    <p:sldId id="257" r:id="rId7"/>
    <p:sldId id="279" r:id="rId8"/>
    <p:sldId id="265" r:id="rId9"/>
    <p:sldId id="280" r:id="rId10"/>
    <p:sldId id="268" r:id="rId11"/>
    <p:sldId id="259" r:id="rId12"/>
    <p:sldId id="260" r:id="rId13"/>
    <p:sldId id="281" r:id="rId14"/>
    <p:sldId id="267" r:id="rId15"/>
    <p:sldId id="283" r:id="rId16"/>
    <p:sldId id="274" r:id="rId17"/>
    <p:sldId id="284" r:id="rId18"/>
    <p:sldId id="282" r:id="rId19"/>
    <p:sldId id="288" r:id="rId20"/>
    <p:sldId id="287" r:id="rId21"/>
    <p:sldId id="285" r:id="rId22"/>
    <p:sldId id="289" r:id="rId23"/>
    <p:sldId id="263" r:id="rId24"/>
    <p:sldId id="286" r:id="rId25"/>
    <p:sldId id="270" r:id="rId26"/>
    <p:sldId id="290" r:id="rId27"/>
    <p:sldId id="291" r:id="rId28"/>
    <p:sldId id="292" r:id="rId29"/>
    <p:sldId id="29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youmssi Junior" userId="48aeabf61c84c439" providerId="LiveId" clId="{158F4E0E-C9F6-4172-AF47-C8C6C46E88E3}"/>
    <pc:docChg chg="undo redo custSel addSld delSld modSld sldOrd">
      <pc:chgData name="Nyoumssi Junior" userId="48aeabf61c84c439" providerId="LiveId" clId="{158F4E0E-C9F6-4172-AF47-C8C6C46E88E3}" dt="2024-02-21T07:25:58.626" v="17827" actId="20577"/>
      <pc:docMkLst>
        <pc:docMk/>
      </pc:docMkLst>
      <pc:sldChg chg="addSp delSp modSp mod">
        <pc:chgData name="Nyoumssi Junior" userId="48aeabf61c84c439" providerId="LiveId" clId="{158F4E0E-C9F6-4172-AF47-C8C6C46E88E3}" dt="2024-02-21T05:38:23.156" v="15160" actId="20577"/>
        <pc:sldMkLst>
          <pc:docMk/>
          <pc:sldMk cId="95992585" sldId="257"/>
        </pc:sldMkLst>
        <pc:spChg chg="mod">
          <ac:chgData name="Nyoumssi Junior" userId="48aeabf61c84c439" providerId="LiveId" clId="{158F4E0E-C9F6-4172-AF47-C8C6C46E88E3}" dt="2024-02-17T05:44:18.857" v="2" actId="115"/>
          <ac:spMkLst>
            <pc:docMk/>
            <pc:sldMk cId="95992585" sldId="257"/>
            <ac:spMk id="6" creationId="{9ACAC040-7C03-0C58-B0F1-41200024F4DD}"/>
          </ac:spMkLst>
        </pc:spChg>
        <pc:spChg chg="add mod">
          <ac:chgData name="Nyoumssi Junior" userId="48aeabf61c84c439" providerId="LiveId" clId="{158F4E0E-C9F6-4172-AF47-C8C6C46E88E3}" dt="2024-02-18T16:33:03.615" v="1922" actId="1076"/>
          <ac:spMkLst>
            <pc:docMk/>
            <pc:sldMk cId="95992585" sldId="257"/>
            <ac:spMk id="7" creationId="{972146C9-639F-DEDA-2773-2C5C39CF1D94}"/>
          </ac:spMkLst>
        </pc:spChg>
        <pc:spChg chg="add del mod">
          <ac:chgData name="Nyoumssi Junior" userId="48aeabf61c84c439" providerId="LiveId" clId="{158F4E0E-C9F6-4172-AF47-C8C6C46E88E3}" dt="2024-02-18T15:59:56.846" v="1741" actId="21"/>
          <ac:spMkLst>
            <pc:docMk/>
            <pc:sldMk cId="95992585" sldId="257"/>
            <ac:spMk id="8" creationId="{EB24B893-2BDF-89F3-7285-68EB206CE952}"/>
          </ac:spMkLst>
        </pc:spChg>
        <pc:spChg chg="add del mod">
          <ac:chgData name="Nyoumssi Junior" userId="48aeabf61c84c439" providerId="LiveId" clId="{158F4E0E-C9F6-4172-AF47-C8C6C46E88E3}" dt="2024-02-18T16:01:29.988" v="1749"/>
          <ac:spMkLst>
            <pc:docMk/>
            <pc:sldMk cId="95992585" sldId="257"/>
            <ac:spMk id="17" creationId="{82374C1F-2165-0A13-A1D2-92069008FD41}"/>
          </ac:spMkLst>
        </pc:spChg>
        <pc:spChg chg="add del mod">
          <ac:chgData name="Nyoumssi Junior" userId="48aeabf61c84c439" providerId="LiveId" clId="{158F4E0E-C9F6-4172-AF47-C8C6C46E88E3}" dt="2024-02-18T18:59:03.475" v="2449"/>
          <ac:spMkLst>
            <pc:docMk/>
            <pc:sldMk cId="95992585" sldId="257"/>
            <ac:spMk id="34" creationId="{916436D9-3695-ED2B-C955-51B8E8FA043F}"/>
          </ac:spMkLst>
        </pc:spChg>
        <pc:spChg chg="add mod">
          <ac:chgData name="Nyoumssi Junior" userId="48aeabf61c84c439" providerId="LiveId" clId="{158F4E0E-C9F6-4172-AF47-C8C6C46E88E3}" dt="2024-02-21T05:38:23.156" v="15160" actId="20577"/>
          <ac:spMkLst>
            <pc:docMk/>
            <pc:sldMk cId="95992585" sldId="257"/>
            <ac:spMk id="35" creationId="{5FB003D4-AC28-C09E-7D16-79CE47BCD9F4}"/>
          </ac:spMkLst>
        </pc:spChg>
        <pc:spChg chg="add mod">
          <ac:chgData name="Nyoumssi Junior" userId="48aeabf61c84c439" providerId="LiveId" clId="{158F4E0E-C9F6-4172-AF47-C8C6C46E88E3}" dt="2024-02-21T04:28:18.004" v="14442" actId="1076"/>
          <ac:spMkLst>
            <pc:docMk/>
            <pc:sldMk cId="95992585" sldId="257"/>
            <ac:spMk id="46" creationId="{35226BB8-CA89-61FB-4E49-273AA026C81E}"/>
          </ac:spMkLst>
        </pc:spChg>
        <pc:spChg chg="add mod">
          <ac:chgData name="Nyoumssi Junior" userId="48aeabf61c84c439" providerId="LiveId" clId="{158F4E0E-C9F6-4172-AF47-C8C6C46E88E3}" dt="2024-02-21T04:29:35.479" v="14466" actId="1076"/>
          <ac:spMkLst>
            <pc:docMk/>
            <pc:sldMk cId="95992585" sldId="257"/>
            <ac:spMk id="47" creationId="{5B621448-9869-7E1A-86CB-D78051EB7FE6}"/>
          </ac:spMkLst>
        </pc:spChg>
        <pc:picChg chg="mod">
          <ac:chgData name="Nyoumssi Junior" userId="48aeabf61c84c439" providerId="LiveId" clId="{158F4E0E-C9F6-4172-AF47-C8C6C46E88E3}" dt="2024-02-18T22:04:06.650" v="2781" actId="14100"/>
          <ac:picMkLst>
            <pc:docMk/>
            <pc:sldMk cId="95992585" sldId="257"/>
            <ac:picMk id="2" creationId="{9BB12026-9F42-4A71-AF3C-08195F084969}"/>
          </ac:picMkLst>
        </pc:picChg>
        <pc:cxnChg chg="add mod">
          <ac:chgData name="Nyoumssi Junior" userId="48aeabf61c84c439" providerId="LiveId" clId="{158F4E0E-C9F6-4172-AF47-C8C6C46E88E3}" dt="2024-02-18T22:05:01.079" v="2789" actId="14100"/>
          <ac:cxnSpMkLst>
            <pc:docMk/>
            <pc:sldMk cId="95992585" sldId="257"/>
            <ac:cxnSpMk id="10" creationId="{19CB3B4F-ED0A-7F6B-90CD-43278EFD61AA}"/>
          </ac:cxnSpMkLst>
        </pc:cxnChg>
        <pc:cxnChg chg="add del">
          <ac:chgData name="Nyoumssi Junior" userId="48aeabf61c84c439" providerId="LiveId" clId="{158F4E0E-C9F6-4172-AF47-C8C6C46E88E3}" dt="2024-02-17T08:15:19.037" v="421" actId="21"/>
          <ac:cxnSpMkLst>
            <pc:docMk/>
            <pc:sldMk cId="95992585" sldId="257"/>
            <ac:cxnSpMk id="12" creationId="{36B6D8F7-58C6-D8E1-A85C-0CAE8F0F701D}"/>
          </ac:cxnSpMkLst>
        </pc:cxnChg>
        <pc:cxnChg chg="add mod">
          <ac:chgData name="Nyoumssi Junior" userId="48aeabf61c84c439" providerId="LiveId" clId="{158F4E0E-C9F6-4172-AF47-C8C6C46E88E3}" dt="2024-02-18T22:04:39.616" v="2785" actId="14100"/>
          <ac:cxnSpMkLst>
            <pc:docMk/>
            <pc:sldMk cId="95992585" sldId="257"/>
            <ac:cxnSpMk id="14" creationId="{F2F3AC8A-484D-4357-1BC6-00E26BA51817}"/>
          </ac:cxnSpMkLst>
        </pc:cxnChg>
        <pc:cxnChg chg="add mod">
          <ac:chgData name="Nyoumssi Junior" userId="48aeabf61c84c439" providerId="LiveId" clId="{158F4E0E-C9F6-4172-AF47-C8C6C46E88E3}" dt="2024-02-18T22:05:20.569" v="2791" actId="14100"/>
          <ac:cxnSpMkLst>
            <pc:docMk/>
            <pc:sldMk cId="95992585" sldId="257"/>
            <ac:cxnSpMk id="19" creationId="{B6FDA493-8D16-FC2F-F27F-4E8795A16883}"/>
          </ac:cxnSpMkLst>
        </pc:cxnChg>
        <pc:cxnChg chg="add mod">
          <ac:chgData name="Nyoumssi Junior" userId="48aeabf61c84c439" providerId="LiveId" clId="{158F4E0E-C9F6-4172-AF47-C8C6C46E88E3}" dt="2024-02-18T22:05:13.640" v="2790" actId="14100"/>
          <ac:cxnSpMkLst>
            <pc:docMk/>
            <pc:sldMk cId="95992585" sldId="257"/>
            <ac:cxnSpMk id="21" creationId="{29F3DB8C-E9C6-1101-E001-4D0DFBDDCF2F}"/>
          </ac:cxnSpMkLst>
        </pc:cxnChg>
        <pc:cxnChg chg="add mod">
          <ac:chgData name="Nyoumssi Junior" userId="48aeabf61c84c439" providerId="LiveId" clId="{158F4E0E-C9F6-4172-AF47-C8C6C46E88E3}" dt="2024-02-18T22:04:18.682" v="2782" actId="14100"/>
          <ac:cxnSpMkLst>
            <pc:docMk/>
            <pc:sldMk cId="95992585" sldId="257"/>
            <ac:cxnSpMk id="23" creationId="{1C78C57E-1732-DCBF-C41D-6FD197578835}"/>
          </ac:cxnSpMkLst>
        </pc:cxnChg>
        <pc:cxnChg chg="add mod">
          <ac:chgData name="Nyoumssi Junior" userId="48aeabf61c84c439" providerId="LiveId" clId="{158F4E0E-C9F6-4172-AF47-C8C6C46E88E3}" dt="2024-02-18T22:04:27.616" v="2783" actId="14100"/>
          <ac:cxnSpMkLst>
            <pc:docMk/>
            <pc:sldMk cId="95992585" sldId="257"/>
            <ac:cxnSpMk id="27" creationId="{951E6B43-2DB6-4291-5F7D-27E8708A88D8}"/>
          </ac:cxnSpMkLst>
        </pc:cxnChg>
        <pc:cxnChg chg="add mod">
          <ac:chgData name="Nyoumssi Junior" userId="48aeabf61c84c439" providerId="LiveId" clId="{158F4E0E-C9F6-4172-AF47-C8C6C46E88E3}" dt="2024-02-18T22:04:48.657" v="2787" actId="14100"/>
          <ac:cxnSpMkLst>
            <pc:docMk/>
            <pc:sldMk cId="95992585" sldId="257"/>
            <ac:cxnSpMk id="29" creationId="{35959D60-D067-1D9C-7724-C9D9BFC578DA}"/>
          </ac:cxnSpMkLst>
        </pc:cxnChg>
        <pc:cxnChg chg="add mod">
          <ac:chgData name="Nyoumssi Junior" userId="48aeabf61c84c439" providerId="LiveId" clId="{158F4E0E-C9F6-4172-AF47-C8C6C46E88E3}" dt="2024-02-18T22:04:55.340" v="2788" actId="14100"/>
          <ac:cxnSpMkLst>
            <pc:docMk/>
            <pc:sldMk cId="95992585" sldId="257"/>
            <ac:cxnSpMk id="30" creationId="{D0319CDD-83E6-8E12-A978-412B1F77A781}"/>
          </ac:cxnSpMkLst>
        </pc:cxnChg>
        <pc:cxnChg chg="add mod">
          <ac:chgData name="Nyoumssi Junior" userId="48aeabf61c84c439" providerId="LiveId" clId="{158F4E0E-C9F6-4172-AF47-C8C6C46E88E3}" dt="2024-02-18T18:29:07.500" v="2443" actId="13822"/>
          <ac:cxnSpMkLst>
            <pc:docMk/>
            <pc:sldMk cId="95992585" sldId="257"/>
            <ac:cxnSpMk id="32" creationId="{BB937E3D-C224-2BDB-976C-EC9E47FB60DB}"/>
          </ac:cxnSpMkLst>
        </pc:cxnChg>
        <pc:cxnChg chg="add mod">
          <ac:chgData name="Nyoumssi Junior" userId="48aeabf61c84c439" providerId="LiveId" clId="{158F4E0E-C9F6-4172-AF47-C8C6C46E88E3}" dt="2024-02-18T18:29:33.257" v="2445" actId="1076"/>
          <ac:cxnSpMkLst>
            <pc:docMk/>
            <pc:sldMk cId="95992585" sldId="257"/>
            <ac:cxnSpMk id="33" creationId="{25E85A06-90A3-AFFF-45EE-4FD83EB516B2}"/>
          </ac:cxnSpMkLst>
        </pc:cxnChg>
      </pc:sldChg>
      <pc:sldChg chg="addSp delSp modSp del mod">
        <pc:chgData name="Nyoumssi Junior" userId="48aeabf61c84c439" providerId="LiveId" clId="{158F4E0E-C9F6-4172-AF47-C8C6C46E88E3}" dt="2024-02-18T22:16:57.017" v="3375" actId="2696"/>
        <pc:sldMkLst>
          <pc:docMk/>
          <pc:sldMk cId="1509920257" sldId="258"/>
        </pc:sldMkLst>
        <pc:spChg chg="mod">
          <ac:chgData name="Nyoumssi Junior" userId="48aeabf61c84c439" providerId="LiveId" clId="{158F4E0E-C9F6-4172-AF47-C8C6C46E88E3}" dt="2024-02-18T16:03:11.948" v="1760" actId="120"/>
          <ac:spMkLst>
            <pc:docMk/>
            <pc:sldMk cId="1509920257" sldId="258"/>
            <ac:spMk id="2" creationId="{E32CC7BA-9570-9978-3850-BAED68298FA4}"/>
          </ac:spMkLst>
        </pc:spChg>
        <pc:spChg chg="mod">
          <ac:chgData name="Nyoumssi Junior" userId="48aeabf61c84c439" providerId="LiveId" clId="{158F4E0E-C9F6-4172-AF47-C8C6C46E88E3}" dt="2024-02-18T15:00:50.728" v="1280" actId="1076"/>
          <ac:spMkLst>
            <pc:docMk/>
            <pc:sldMk cId="1509920257" sldId="258"/>
            <ac:spMk id="3" creationId="{762DEC17-76CD-CD68-7D04-624373D7F77E}"/>
          </ac:spMkLst>
        </pc:spChg>
        <pc:spChg chg="add mod">
          <ac:chgData name="Nyoumssi Junior" userId="48aeabf61c84c439" providerId="LiveId" clId="{158F4E0E-C9F6-4172-AF47-C8C6C46E88E3}" dt="2024-02-18T15:00:02.880" v="1277" actId="1076"/>
          <ac:spMkLst>
            <pc:docMk/>
            <pc:sldMk cId="1509920257" sldId="258"/>
            <ac:spMk id="5" creationId="{E78D8AAE-F1E7-1E30-CC82-AFAE40FB1CE5}"/>
          </ac:spMkLst>
        </pc:spChg>
        <pc:picChg chg="mod">
          <ac:chgData name="Nyoumssi Junior" userId="48aeabf61c84c439" providerId="LiveId" clId="{158F4E0E-C9F6-4172-AF47-C8C6C46E88E3}" dt="2024-02-18T16:26:40.321" v="1887" actId="1076"/>
          <ac:picMkLst>
            <pc:docMk/>
            <pc:sldMk cId="1509920257" sldId="258"/>
            <ac:picMk id="4" creationId="{97628778-8848-D37D-8442-0B1C1E52302A}"/>
          </ac:picMkLst>
        </pc:picChg>
        <pc:cxnChg chg="add del mod">
          <ac:chgData name="Nyoumssi Junior" userId="48aeabf61c84c439" providerId="LiveId" clId="{158F4E0E-C9F6-4172-AF47-C8C6C46E88E3}" dt="2024-02-17T08:16:36.887" v="430" actId="21"/>
          <ac:cxnSpMkLst>
            <pc:docMk/>
            <pc:sldMk cId="1509920257" sldId="258"/>
            <ac:cxnSpMk id="7" creationId="{2B32F8F4-4C33-414C-E2D9-6CC181874450}"/>
          </ac:cxnSpMkLst>
        </pc:cxnChg>
        <pc:cxnChg chg="add del mod">
          <ac:chgData name="Nyoumssi Junior" userId="48aeabf61c84c439" providerId="LiveId" clId="{158F4E0E-C9F6-4172-AF47-C8C6C46E88E3}" dt="2024-02-17T08:16:53.077" v="432" actId="11529"/>
          <ac:cxnSpMkLst>
            <pc:docMk/>
            <pc:sldMk cId="1509920257" sldId="258"/>
            <ac:cxnSpMk id="9" creationId="{AF04AD60-1592-A3FF-3650-B8039BD1E21F}"/>
          </ac:cxnSpMkLst>
        </pc:cxnChg>
        <pc:cxnChg chg="add mod">
          <ac:chgData name="Nyoumssi Junior" userId="48aeabf61c84c439" providerId="LiveId" clId="{158F4E0E-C9F6-4172-AF47-C8C6C46E88E3}" dt="2024-02-18T16:26:51.609" v="1889" actId="1076"/>
          <ac:cxnSpMkLst>
            <pc:docMk/>
            <pc:sldMk cId="1509920257" sldId="258"/>
            <ac:cxnSpMk id="11" creationId="{E82FF55F-C547-FAE1-A5D8-F3FFB641A273}"/>
          </ac:cxnSpMkLst>
        </pc:cxnChg>
      </pc:sldChg>
      <pc:sldChg chg="addSp delSp modSp new mod">
        <pc:chgData name="Nyoumssi Junior" userId="48aeabf61c84c439" providerId="LiveId" clId="{158F4E0E-C9F6-4172-AF47-C8C6C46E88E3}" dt="2024-02-21T04:25:51.797" v="14433" actId="20577"/>
        <pc:sldMkLst>
          <pc:docMk/>
          <pc:sldMk cId="1100791691" sldId="259"/>
        </pc:sldMkLst>
        <pc:spChg chg="mod">
          <ac:chgData name="Nyoumssi Junior" userId="48aeabf61c84c439" providerId="LiveId" clId="{158F4E0E-C9F6-4172-AF47-C8C6C46E88E3}" dt="2024-02-17T05:58:11.778" v="79" actId="122"/>
          <ac:spMkLst>
            <pc:docMk/>
            <pc:sldMk cId="1100791691" sldId="259"/>
            <ac:spMk id="2" creationId="{D0D5A279-1F0D-DC67-4428-735A38189D12}"/>
          </ac:spMkLst>
        </pc:spChg>
        <pc:spChg chg="del">
          <ac:chgData name="Nyoumssi Junior" userId="48aeabf61c84c439" providerId="LiveId" clId="{158F4E0E-C9F6-4172-AF47-C8C6C46E88E3}" dt="2024-02-17T05:47:02.245" v="4"/>
          <ac:spMkLst>
            <pc:docMk/>
            <pc:sldMk cId="1100791691" sldId="259"/>
            <ac:spMk id="3" creationId="{AF548B49-1D95-E382-8AAF-90CE9C68C350}"/>
          </ac:spMkLst>
        </pc:spChg>
        <pc:spChg chg="add mod">
          <ac:chgData name="Nyoumssi Junior" userId="48aeabf61c84c439" providerId="LiveId" clId="{158F4E0E-C9F6-4172-AF47-C8C6C46E88E3}" dt="2024-02-17T07:42:09.347" v="326" actId="207"/>
          <ac:spMkLst>
            <pc:docMk/>
            <pc:sldMk cId="1100791691" sldId="259"/>
            <ac:spMk id="5" creationId="{78A66D1A-25BC-33C1-364A-8315B87CC7F6}"/>
          </ac:spMkLst>
        </pc:spChg>
        <pc:spChg chg="add mod">
          <ac:chgData name="Nyoumssi Junior" userId="48aeabf61c84c439" providerId="LiveId" clId="{158F4E0E-C9F6-4172-AF47-C8C6C46E88E3}" dt="2024-02-19T02:52:05.933" v="5771" actId="14100"/>
          <ac:spMkLst>
            <pc:docMk/>
            <pc:sldMk cId="1100791691" sldId="259"/>
            <ac:spMk id="6" creationId="{17EC4906-6784-5D9C-4454-C8F61371047F}"/>
          </ac:spMkLst>
        </pc:spChg>
        <pc:spChg chg="add mod">
          <ac:chgData name="Nyoumssi Junior" userId="48aeabf61c84c439" providerId="LiveId" clId="{158F4E0E-C9F6-4172-AF47-C8C6C46E88E3}" dt="2024-02-18T16:34:32.651" v="1929" actId="1076"/>
          <ac:spMkLst>
            <pc:docMk/>
            <pc:sldMk cId="1100791691" sldId="259"/>
            <ac:spMk id="7" creationId="{ADAEBC62-1A22-533C-921D-6226EB691252}"/>
          </ac:spMkLst>
        </pc:spChg>
        <pc:spChg chg="add mod">
          <ac:chgData name="Nyoumssi Junior" userId="48aeabf61c84c439" providerId="LiveId" clId="{158F4E0E-C9F6-4172-AF47-C8C6C46E88E3}" dt="2024-02-18T16:04:39.081" v="1766" actId="1076"/>
          <ac:spMkLst>
            <pc:docMk/>
            <pc:sldMk cId="1100791691" sldId="259"/>
            <ac:spMk id="8" creationId="{497687BB-8ADE-5C72-5678-CFB0B8D1CE5A}"/>
          </ac:spMkLst>
        </pc:spChg>
        <pc:spChg chg="add mod">
          <ac:chgData name="Nyoumssi Junior" userId="48aeabf61c84c439" providerId="LiveId" clId="{158F4E0E-C9F6-4172-AF47-C8C6C46E88E3}" dt="2024-02-20T04:53:46.117" v="11642" actId="1076"/>
          <ac:spMkLst>
            <pc:docMk/>
            <pc:sldMk cId="1100791691" sldId="259"/>
            <ac:spMk id="9" creationId="{31A019F2-0995-B96F-DB79-DC8F3EFD2D17}"/>
          </ac:spMkLst>
        </pc:spChg>
        <pc:spChg chg="add mod">
          <ac:chgData name="Nyoumssi Junior" userId="48aeabf61c84c439" providerId="LiveId" clId="{158F4E0E-C9F6-4172-AF47-C8C6C46E88E3}" dt="2024-02-18T16:27:43.751" v="1909" actId="1037"/>
          <ac:spMkLst>
            <pc:docMk/>
            <pc:sldMk cId="1100791691" sldId="259"/>
            <ac:spMk id="10" creationId="{AAFD75CF-A758-26D9-F835-03B16D741702}"/>
          </ac:spMkLst>
        </pc:spChg>
        <pc:spChg chg="add mod">
          <ac:chgData name="Nyoumssi Junior" userId="48aeabf61c84c439" providerId="LiveId" clId="{158F4E0E-C9F6-4172-AF47-C8C6C46E88E3}" dt="2024-02-18T16:28:27.810" v="1913" actId="255"/>
          <ac:spMkLst>
            <pc:docMk/>
            <pc:sldMk cId="1100791691" sldId="259"/>
            <ac:spMk id="11" creationId="{E324FE82-57FB-60A8-FBF3-1665244DD8A9}"/>
          </ac:spMkLst>
        </pc:spChg>
        <pc:spChg chg="add mod">
          <ac:chgData name="Nyoumssi Junior" userId="48aeabf61c84c439" providerId="LiveId" clId="{158F4E0E-C9F6-4172-AF47-C8C6C46E88E3}" dt="2024-02-18T16:28:22.274" v="1912" actId="255"/>
          <ac:spMkLst>
            <pc:docMk/>
            <pc:sldMk cId="1100791691" sldId="259"/>
            <ac:spMk id="12" creationId="{08BC890E-2832-4858-B19A-CB7ACAF284E5}"/>
          </ac:spMkLst>
        </pc:spChg>
        <pc:spChg chg="add mod">
          <ac:chgData name="Nyoumssi Junior" userId="48aeabf61c84c439" providerId="LiveId" clId="{158F4E0E-C9F6-4172-AF47-C8C6C46E88E3}" dt="2024-02-21T04:25:51.797" v="14433" actId="20577"/>
          <ac:spMkLst>
            <pc:docMk/>
            <pc:sldMk cId="1100791691" sldId="259"/>
            <ac:spMk id="13" creationId="{666575BD-59BB-0953-1076-07A47D04DC49}"/>
          </ac:spMkLst>
        </pc:spChg>
        <pc:spChg chg="add mod">
          <ac:chgData name="Nyoumssi Junior" userId="48aeabf61c84c439" providerId="LiveId" clId="{158F4E0E-C9F6-4172-AF47-C8C6C46E88E3}" dt="2024-02-20T04:59:26.604" v="11850" actId="255"/>
          <ac:spMkLst>
            <pc:docMk/>
            <pc:sldMk cId="1100791691" sldId="259"/>
            <ac:spMk id="14" creationId="{13A02230-2CB9-D245-5494-7AC22F291480}"/>
          </ac:spMkLst>
        </pc:spChg>
        <pc:picChg chg="add mod">
          <ac:chgData name="Nyoumssi Junior" userId="48aeabf61c84c439" providerId="LiveId" clId="{158F4E0E-C9F6-4172-AF47-C8C6C46E88E3}" dt="2024-02-19T19:10:34.629" v="9204" actId="14100"/>
          <ac:picMkLst>
            <pc:docMk/>
            <pc:sldMk cId="1100791691" sldId="259"/>
            <ac:picMk id="4" creationId="{8FE5CA4E-6416-6BF8-5870-72B38FC2343D}"/>
          </ac:picMkLst>
        </pc:picChg>
      </pc:sldChg>
      <pc:sldChg chg="addSp delSp modSp new mod">
        <pc:chgData name="Nyoumssi Junior" userId="48aeabf61c84c439" providerId="LiveId" clId="{158F4E0E-C9F6-4172-AF47-C8C6C46E88E3}" dt="2024-02-21T05:12:00.290" v="15065" actId="20577"/>
        <pc:sldMkLst>
          <pc:docMk/>
          <pc:sldMk cId="3423512825" sldId="260"/>
        </pc:sldMkLst>
        <pc:spChg chg="mod">
          <ac:chgData name="Nyoumssi Junior" userId="48aeabf61c84c439" providerId="LiveId" clId="{158F4E0E-C9F6-4172-AF47-C8C6C46E88E3}" dt="2024-02-20T14:49:59.369" v="14399" actId="20577"/>
          <ac:spMkLst>
            <pc:docMk/>
            <pc:sldMk cId="3423512825" sldId="260"/>
            <ac:spMk id="2" creationId="{5CA54C46-6EEC-E4A2-0503-84F594EE9EB1}"/>
          </ac:spMkLst>
        </pc:spChg>
        <pc:spChg chg="del">
          <ac:chgData name="Nyoumssi Junior" userId="48aeabf61c84c439" providerId="LiveId" clId="{158F4E0E-C9F6-4172-AF47-C8C6C46E88E3}" dt="2024-02-17T06:03:26.228" v="83"/>
          <ac:spMkLst>
            <pc:docMk/>
            <pc:sldMk cId="3423512825" sldId="260"/>
            <ac:spMk id="3" creationId="{5286A64A-BDA8-039C-D734-C38476031C06}"/>
          </ac:spMkLst>
        </pc:spChg>
        <pc:spChg chg="add del mod">
          <ac:chgData name="Nyoumssi Junior" userId="48aeabf61c84c439" providerId="LiveId" clId="{158F4E0E-C9F6-4172-AF47-C8C6C46E88E3}" dt="2024-02-17T06:07:49.116" v="100"/>
          <ac:spMkLst>
            <pc:docMk/>
            <pc:sldMk cId="3423512825" sldId="260"/>
            <ac:spMk id="5" creationId="{8F7F7476-ED5F-CEF6-A60B-549EA8632186}"/>
          </ac:spMkLst>
        </pc:spChg>
        <pc:spChg chg="add mod">
          <ac:chgData name="Nyoumssi Junior" userId="48aeabf61c84c439" providerId="LiveId" clId="{158F4E0E-C9F6-4172-AF47-C8C6C46E88E3}" dt="2024-02-18T16:10:29.778" v="1820" actId="14100"/>
          <ac:spMkLst>
            <pc:docMk/>
            <pc:sldMk cId="3423512825" sldId="260"/>
            <ac:spMk id="6" creationId="{F86C79DF-A884-7AE9-53C9-F4DA2EF3145B}"/>
          </ac:spMkLst>
        </pc:spChg>
        <pc:spChg chg="add mod">
          <ac:chgData name="Nyoumssi Junior" userId="48aeabf61c84c439" providerId="LiveId" clId="{158F4E0E-C9F6-4172-AF47-C8C6C46E88E3}" dt="2024-02-18T16:10:42.093" v="1821" actId="1076"/>
          <ac:spMkLst>
            <pc:docMk/>
            <pc:sldMk cId="3423512825" sldId="260"/>
            <ac:spMk id="7" creationId="{A97E491C-2AC7-B783-C0E6-91EBD43C7E63}"/>
          </ac:spMkLst>
        </pc:spChg>
        <pc:spChg chg="add mod">
          <ac:chgData name="Nyoumssi Junior" userId="48aeabf61c84c439" providerId="LiveId" clId="{158F4E0E-C9F6-4172-AF47-C8C6C46E88E3}" dt="2024-02-18T16:09:20.240" v="1812" actId="1076"/>
          <ac:spMkLst>
            <pc:docMk/>
            <pc:sldMk cId="3423512825" sldId="260"/>
            <ac:spMk id="8" creationId="{C9D355D2-2C4A-D236-FF55-8FBC74AA3A8E}"/>
          </ac:spMkLst>
        </pc:spChg>
        <pc:spChg chg="add mod">
          <ac:chgData name="Nyoumssi Junior" userId="48aeabf61c84c439" providerId="LiveId" clId="{158F4E0E-C9F6-4172-AF47-C8C6C46E88E3}" dt="2024-02-21T05:12:00.290" v="15065" actId="20577"/>
          <ac:spMkLst>
            <pc:docMk/>
            <pc:sldMk cId="3423512825" sldId="260"/>
            <ac:spMk id="26" creationId="{F85CB5E3-8CDF-F76D-BCE0-7B608B0BC3CB}"/>
          </ac:spMkLst>
        </pc:spChg>
        <pc:spChg chg="add mod">
          <ac:chgData name="Nyoumssi Junior" userId="48aeabf61c84c439" providerId="LiveId" clId="{158F4E0E-C9F6-4172-AF47-C8C6C46E88E3}" dt="2024-02-19T10:48:21.576" v="7466" actId="255"/>
          <ac:spMkLst>
            <pc:docMk/>
            <pc:sldMk cId="3423512825" sldId="260"/>
            <ac:spMk id="27" creationId="{3EAA1EA7-4F22-FE87-6CDD-75CD3B1E2C24}"/>
          </ac:spMkLst>
        </pc:spChg>
        <pc:picChg chg="add mod">
          <ac:chgData name="Nyoumssi Junior" userId="48aeabf61c84c439" providerId="LiveId" clId="{158F4E0E-C9F6-4172-AF47-C8C6C46E88E3}" dt="2024-02-18T16:11:05.440" v="1823" actId="14100"/>
          <ac:picMkLst>
            <pc:docMk/>
            <pc:sldMk cId="3423512825" sldId="260"/>
            <ac:picMk id="4" creationId="{19A07E3C-4121-4CC0-BE6B-ADAC297C400D}"/>
          </ac:picMkLst>
        </pc:picChg>
        <pc:cxnChg chg="add del">
          <ac:chgData name="Nyoumssi Junior" userId="48aeabf61c84c439" providerId="LiveId" clId="{158F4E0E-C9F6-4172-AF47-C8C6C46E88E3}" dt="2024-02-18T14:48:49.843" v="1199" actId="21"/>
          <ac:cxnSpMkLst>
            <pc:docMk/>
            <pc:sldMk cId="3423512825" sldId="260"/>
            <ac:cxnSpMk id="10" creationId="{A60CAD04-6137-80D5-5119-8CDCF502C08B}"/>
          </ac:cxnSpMkLst>
        </pc:cxnChg>
        <pc:cxnChg chg="add mod">
          <ac:chgData name="Nyoumssi Junior" userId="48aeabf61c84c439" providerId="LiveId" clId="{158F4E0E-C9F6-4172-AF47-C8C6C46E88E3}" dt="2024-02-18T16:09:30.692" v="1814" actId="1076"/>
          <ac:cxnSpMkLst>
            <pc:docMk/>
            <pc:sldMk cId="3423512825" sldId="260"/>
            <ac:cxnSpMk id="12" creationId="{77F0A78F-03DE-CED8-59B4-7F64F3E8F027}"/>
          </ac:cxnSpMkLst>
        </pc:cxnChg>
        <pc:cxnChg chg="add mod">
          <ac:chgData name="Nyoumssi Junior" userId="48aeabf61c84c439" providerId="LiveId" clId="{158F4E0E-C9F6-4172-AF47-C8C6C46E88E3}" dt="2024-02-18T16:09:37.014" v="1815" actId="1076"/>
          <ac:cxnSpMkLst>
            <pc:docMk/>
            <pc:sldMk cId="3423512825" sldId="260"/>
            <ac:cxnSpMk id="14" creationId="{61E5D6CA-224C-86AE-4B2D-8905EFBE5665}"/>
          </ac:cxnSpMkLst>
        </pc:cxnChg>
        <pc:cxnChg chg="add del">
          <ac:chgData name="Nyoumssi Junior" userId="48aeabf61c84c439" providerId="LiveId" clId="{158F4E0E-C9F6-4172-AF47-C8C6C46E88E3}" dt="2024-02-18T14:50:25.722" v="1205" actId="21"/>
          <ac:cxnSpMkLst>
            <pc:docMk/>
            <pc:sldMk cId="3423512825" sldId="260"/>
            <ac:cxnSpMk id="16" creationId="{D1B17C54-FB6D-997A-722C-AE25E4D7DD9F}"/>
          </ac:cxnSpMkLst>
        </pc:cxnChg>
        <pc:cxnChg chg="add del">
          <ac:chgData name="Nyoumssi Junior" userId="48aeabf61c84c439" providerId="LiveId" clId="{158F4E0E-C9F6-4172-AF47-C8C6C46E88E3}" dt="2024-02-18T14:51:01.711" v="1207" actId="21"/>
          <ac:cxnSpMkLst>
            <pc:docMk/>
            <pc:sldMk cId="3423512825" sldId="260"/>
            <ac:cxnSpMk id="18" creationId="{CA2C1DE7-CA14-0326-7A09-D5C8D2BECEA8}"/>
          </ac:cxnSpMkLst>
        </pc:cxnChg>
        <pc:cxnChg chg="add mod">
          <ac:chgData name="Nyoumssi Junior" userId="48aeabf61c84c439" providerId="LiveId" clId="{158F4E0E-C9F6-4172-AF47-C8C6C46E88E3}" dt="2024-02-18T16:09:43.275" v="1816" actId="1076"/>
          <ac:cxnSpMkLst>
            <pc:docMk/>
            <pc:sldMk cId="3423512825" sldId="260"/>
            <ac:cxnSpMk id="20" creationId="{492A6B99-06AA-AEC0-AC1C-265EAAD3C69E}"/>
          </ac:cxnSpMkLst>
        </pc:cxnChg>
        <pc:cxnChg chg="add mod">
          <ac:chgData name="Nyoumssi Junior" userId="48aeabf61c84c439" providerId="LiveId" clId="{158F4E0E-C9F6-4172-AF47-C8C6C46E88E3}" dt="2024-02-18T16:10:16.167" v="1819" actId="14100"/>
          <ac:cxnSpMkLst>
            <pc:docMk/>
            <pc:sldMk cId="3423512825" sldId="260"/>
            <ac:cxnSpMk id="23" creationId="{4F0936DF-0B37-DDBF-D2DB-B0EFACDFD324}"/>
          </ac:cxnSpMkLst>
        </pc:cxnChg>
      </pc:sldChg>
      <pc:sldChg chg="addSp modSp new del mod">
        <pc:chgData name="Nyoumssi Junior" userId="48aeabf61c84c439" providerId="LiveId" clId="{158F4E0E-C9F6-4172-AF47-C8C6C46E88E3}" dt="2024-02-17T06:07:25.216" v="97" actId="2696"/>
        <pc:sldMkLst>
          <pc:docMk/>
          <pc:sldMk cId="639383178" sldId="261"/>
        </pc:sldMkLst>
        <pc:graphicFrameChg chg="add mod modGraphic">
          <ac:chgData name="Nyoumssi Junior" userId="48aeabf61c84c439" providerId="LiveId" clId="{158F4E0E-C9F6-4172-AF47-C8C6C46E88E3}" dt="2024-02-17T06:07:17.982" v="96" actId="1076"/>
          <ac:graphicFrameMkLst>
            <pc:docMk/>
            <pc:sldMk cId="639383178" sldId="261"/>
            <ac:graphicFrameMk id="5" creationId="{8066F081-1B80-4D53-D5BE-BA179F582AC5}"/>
          </ac:graphicFrameMkLst>
        </pc:graphicFrameChg>
      </pc:sldChg>
      <pc:sldChg chg="addSp delSp modSp add del mod">
        <pc:chgData name="Nyoumssi Junior" userId="48aeabf61c84c439" providerId="LiveId" clId="{158F4E0E-C9F6-4172-AF47-C8C6C46E88E3}" dt="2024-02-18T17:11:58.771" v="1951" actId="2696"/>
        <pc:sldMkLst>
          <pc:docMk/>
          <pc:sldMk cId="2866383027" sldId="262"/>
        </pc:sldMkLst>
        <pc:spChg chg="add mod">
          <ac:chgData name="Nyoumssi Junior" userId="48aeabf61c84c439" providerId="LiveId" clId="{158F4E0E-C9F6-4172-AF47-C8C6C46E88E3}" dt="2024-02-17T06:41:59.964" v="155" actId="108"/>
          <ac:spMkLst>
            <pc:docMk/>
            <pc:sldMk cId="2866383027" sldId="262"/>
            <ac:spMk id="3" creationId="{269B9B6C-3F04-68B4-9A39-B86F27D91CF0}"/>
          </ac:spMkLst>
        </pc:spChg>
        <pc:spChg chg="add mod">
          <ac:chgData name="Nyoumssi Junior" userId="48aeabf61c84c439" providerId="LiveId" clId="{158F4E0E-C9F6-4172-AF47-C8C6C46E88E3}" dt="2024-02-18T16:11:55.906" v="1828" actId="1076"/>
          <ac:spMkLst>
            <pc:docMk/>
            <pc:sldMk cId="2866383027" sldId="262"/>
            <ac:spMk id="6" creationId="{501DB702-E961-655B-B4F0-128D639172B4}"/>
          </ac:spMkLst>
        </pc:spChg>
        <pc:spChg chg="add mod">
          <ac:chgData name="Nyoumssi Junior" userId="48aeabf61c84c439" providerId="LiveId" clId="{158F4E0E-C9F6-4172-AF47-C8C6C46E88E3}" dt="2024-02-17T06:37:42.805" v="133" actId="207"/>
          <ac:spMkLst>
            <pc:docMk/>
            <pc:sldMk cId="2866383027" sldId="262"/>
            <ac:spMk id="7" creationId="{B2D34DE1-31CF-DF40-0E2D-8BAF7282AFD1}"/>
          </ac:spMkLst>
        </pc:spChg>
        <pc:spChg chg="add mod">
          <ac:chgData name="Nyoumssi Junior" userId="48aeabf61c84c439" providerId="LiveId" clId="{158F4E0E-C9F6-4172-AF47-C8C6C46E88E3}" dt="2024-02-18T16:12:04.495" v="1829" actId="1076"/>
          <ac:spMkLst>
            <pc:docMk/>
            <pc:sldMk cId="2866383027" sldId="262"/>
            <ac:spMk id="8" creationId="{8CBDB78C-1170-33C8-62EB-7EB7835DAC23}"/>
          </ac:spMkLst>
        </pc:spChg>
        <pc:spChg chg="add mod">
          <ac:chgData name="Nyoumssi Junior" userId="48aeabf61c84c439" providerId="LiveId" clId="{158F4E0E-C9F6-4172-AF47-C8C6C46E88E3}" dt="2024-02-18T16:35:05.524" v="1931" actId="1076"/>
          <ac:spMkLst>
            <pc:docMk/>
            <pc:sldMk cId="2866383027" sldId="262"/>
            <ac:spMk id="9" creationId="{983F19D3-8B45-3AAF-7CE5-971E892BD37C}"/>
          </ac:spMkLst>
        </pc:spChg>
        <pc:spChg chg="add mod">
          <ac:chgData name="Nyoumssi Junior" userId="48aeabf61c84c439" providerId="LiveId" clId="{158F4E0E-C9F6-4172-AF47-C8C6C46E88E3}" dt="2024-02-18T16:59:43.492" v="1939" actId="207"/>
          <ac:spMkLst>
            <pc:docMk/>
            <pc:sldMk cId="2866383027" sldId="262"/>
            <ac:spMk id="12" creationId="{A02ACAE9-7FE7-2EB4-CF51-45D8253CA147}"/>
          </ac:spMkLst>
        </pc:spChg>
        <pc:picChg chg="del mod">
          <ac:chgData name="Nyoumssi Junior" userId="48aeabf61c84c439" providerId="LiveId" clId="{158F4E0E-C9F6-4172-AF47-C8C6C46E88E3}" dt="2024-02-17T06:20:36.976" v="115" actId="21"/>
          <ac:picMkLst>
            <pc:docMk/>
            <pc:sldMk cId="2866383027" sldId="262"/>
            <ac:picMk id="2" creationId="{16043760-FA9C-41EC-9755-96E93EAF5081}"/>
          </ac:picMkLst>
        </pc:picChg>
        <pc:picChg chg="add del mod">
          <ac:chgData name="Nyoumssi Junior" userId="48aeabf61c84c439" providerId="LiveId" clId="{158F4E0E-C9F6-4172-AF47-C8C6C46E88E3}" dt="2024-02-17T06:20:43.131" v="117" actId="21"/>
          <ac:picMkLst>
            <pc:docMk/>
            <pc:sldMk cId="2866383027" sldId="262"/>
            <ac:picMk id="4" creationId="{16043760-FA9C-41EC-9755-96E93EAF5081}"/>
          </ac:picMkLst>
        </pc:picChg>
        <pc:picChg chg="add del mod">
          <ac:chgData name="Nyoumssi Junior" userId="48aeabf61c84c439" providerId="LiveId" clId="{158F4E0E-C9F6-4172-AF47-C8C6C46E88E3}" dt="2024-02-18T16:53:44.452" v="1932" actId="21"/>
          <ac:picMkLst>
            <pc:docMk/>
            <pc:sldMk cId="2866383027" sldId="262"/>
            <ac:picMk id="5" creationId="{F75BCD16-4C11-45B4-BE1D-0919004E92EB}"/>
          </ac:picMkLst>
        </pc:picChg>
        <pc:picChg chg="add del mod">
          <ac:chgData name="Nyoumssi Junior" userId="48aeabf61c84c439" providerId="LiveId" clId="{158F4E0E-C9F6-4172-AF47-C8C6C46E88E3}" dt="2024-02-18T16:53:59.126" v="1934" actId="21"/>
          <ac:picMkLst>
            <pc:docMk/>
            <pc:sldMk cId="2866383027" sldId="262"/>
            <ac:picMk id="10" creationId="{F75BCD16-4C11-45B4-BE1D-0919004E92EB}"/>
          </ac:picMkLst>
        </pc:picChg>
        <pc:picChg chg="add mod">
          <ac:chgData name="Nyoumssi Junior" userId="48aeabf61c84c439" providerId="LiveId" clId="{158F4E0E-C9F6-4172-AF47-C8C6C46E88E3}" dt="2024-02-18T16:59:02.783" v="1935"/>
          <ac:picMkLst>
            <pc:docMk/>
            <pc:sldMk cId="2866383027" sldId="262"/>
            <ac:picMk id="11" creationId="{1E533A89-3D00-C3EA-2DEE-5E21B59AA6B4}"/>
          </ac:picMkLst>
        </pc:picChg>
      </pc:sldChg>
      <pc:sldChg chg="addSp delSp modSp new mod setBg">
        <pc:chgData name="Nyoumssi Junior" userId="48aeabf61c84c439" providerId="LiveId" clId="{158F4E0E-C9F6-4172-AF47-C8C6C46E88E3}" dt="2024-02-19T10:31:12.808" v="7000" actId="14100"/>
        <pc:sldMkLst>
          <pc:docMk/>
          <pc:sldMk cId="825200565" sldId="263"/>
        </pc:sldMkLst>
        <pc:spChg chg="add mod">
          <ac:chgData name="Nyoumssi Junior" userId="48aeabf61c84c439" providerId="LiveId" clId="{158F4E0E-C9F6-4172-AF47-C8C6C46E88E3}" dt="2024-02-17T06:42:44.106" v="160" actId="1076"/>
          <ac:spMkLst>
            <pc:docMk/>
            <pc:sldMk cId="825200565" sldId="263"/>
            <ac:spMk id="3" creationId="{BAE97152-CDB6-2BCC-D958-E844D43EE3C5}"/>
          </ac:spMkLst>
        </pc:spChg>
        <pc:spChg chg="add mod">
          <ac:chgData name="Nyoumssi Junior" userId="48aeabf61c84c439" providerId="LiveId" clId="{158F4E0E-C9F6-4172-AF47-C8C6C46E88E3}" dt="2024-02-17T06:43:25.725" v="165" actId="207"/>
          <ac:spMkLst>
            <pc:docMk/>
            <pc:sldMk cId="825200565" sldId="263"/>
            <ac:spMk id="4" creationId="{4549CBAF-3321-F52C-F734-E2E26F34D468}"/>
          </ac:spMkLst>
        </pc:spChg>
        <pc:spChg chg="add mod">
          <ac:chgData name="Nyoumssi Junior" userId="48aeabf61c84c439" providerId="LiveId" clId="{158F4E0E-C9F6-4172-AF47-C8C6C46E88E3}" dt="2024-02-17T08:11:44.133" v="409" actId="14100"/>
          <ac:spMkLst>
            <pc:docMk/>
            <pc:sldMk cId="825200565" sldId="263"/>
            <ac:spMk id="5" creationId="{02355186-8E2C-0D16-DCEA-820B27D998A3}"/>
          </ac:spMkLst>
        </pc:spChg>
        <pc:spChg chg="add mod">
          <ac:chgData name="Nyoumssi Junior" userId="48aeabf61c84c439" providerId="LiveId" clId="{158F4E0E-C9F6-4172-AF47-C8C6C46E88E3}" dt="2024-02-18T17:25:07.664" v="1955" actId="207"/>
          <ac:spMkLst>
            <pc:docMk/>
            <pc:sldMk cId="825200565" sldId="263"/>
            <ac:spMk id="7" creationId="{CEFE6A97-71AE-9CF9-4013-A3AFC4A6FE41}"/>
          </ac:spMkLst>
        </pc:spChg>
        <pc:spChg chg="add mod">
          <ac:chgData name="Nyoumssi Junior" userId="48aeabf61c84c439" providerId="LiveId" clId="{158F4E0E-C9F6-4172-AF47-C8C6C46E88E3}" dt="2024-02-18T17:27:44.164" v="1966" actId="1076"/>
          <ac:spMkLst>
            <pc:docMk/>
            <pc:sldMk cId="825200565" sldId="263"/>
            <ac:spMk id="10" creationId="{A2343895-7C4E-D35C-64FD-DABB1C56391B}"/>
          </ac:spMkLst>
        </pc:spChg>
        <pc:picChg chg="add del mod">
          <ac:chgData name="Nyoumssi Junior" userId="48aeabf61c84c439" providerId="LiveId" clId="{158F4E0E-C9F6-4172-AF47-C8C6C46E88E3}" dt="2024-02-18T17:24:46.630" v="1952" actId="21"/>
          <ac:picMkLst>
            <pc:docMk/>
            <pc:sldMk cId="825200565" sldId="263"/>
            <ac:picMk id="2" creationId="{D27B5CE1-2A55-4EA8-BF91-C78F5523A90B}"/>
          </ac:picMkLst>
        </pc:picChg>
        <pc:picChg chg="add del mod">
          <ac:chgData name="Nyoumssi Junior" userId="48aeabf61c84c439" providerId="LiveId" clId="{158F4E0E-C9F6-4172-AF47-C8C6C46E88E3}" dt="2024-02-18T17:25:22.317" v="1956" actId="21"/>
          <ac:picMkLst>
            <pc:docMk/>
            <pc:sldMk cId="825200565" sldId="263"/>
            <ac:picMk id="6" creationId="{D27B5CE1-2A55-4EA8-BF91-C78F5523A90B}"/>
          </ac:picMkLst>
        </pc:picChg>
        <pc:picChg chg="add del mod">
          <ac:chgData name="Nyoumssi Junior" userId="48aeabf61c84c439" providerId="LiveId" clId="{158F4E0E-C9F6-4172-AF47-C8C6C46E88E3}" dt="2024-02-18T17:25:57.686" v="1958" actId="21"/>
          <ac:picMkLst>
            <pc:docMk/>
            <pc:sldMk cId="825200565" sldId="263"/>
            <ac:picMk id="8" creationId="{993838E8-3F71-323A-03E2-617E26919EBA}"/>
          </ac:picMkLst>
        </pc:picChg>
        <pc:picChg chg="add mod">
          <ac:chgData name="Nyoumssi Junior" userId="48aeabf61c84c439" providerId="LiveId" clId="{158F4E0E-C9F6-4172-AF47-C8C6C46E88E3}" dt="2024-02-19T10:31:12.808" v="7000" actId="14100"/>
          <ac:picMkLst>
            <pc:docMk/>
            <pc:sldMk cId="825200565" sldId="263"/>
            <ac:picMk id="9" creationId="{0787985E-ACD5-47D7-B7D1-EDAD051CC2D4}"/>
          </ac:picMkLst>
        </pc:picChg>
      </pc:sldChg>
      <pc:sldChg chg="new del">
        <pc:chgData name="Nyoumssi Junior" userId="48aeabf61c84c439" providerId="LiveId" clId="{158F4E0E-C9F6-4172-AF47-C8C6C46E88E3}" dt="2024-02-17T07:18:38.247" v="168" actId="2696"/>
        <pc:sldMkLst>
          <pc:docMk/>
          <pc:sldMk cId="1164161042" sldId="264"/>
        </pc:sldMkLst>
      </pc:sldChg>
      <pc:sldChg chg="add del">
        <pc:chgData name="Nyoumssi Junior" userId="48aeabf61c84c439" providerId="LiveId" clId="{158F4E0E-C9F6-4172-AF47-C8C6C46E88E3}" dt="2024-02-17T07:18:54.560" v="170" actId="2696"/>
        <pc:sldMkLst>
          <pc:docMk/>
          <pc:sldMk cId="1351847668" sldId="264"/>
        </pc:sldMkLst>
      </pc:sldChg>
      <pc:sldChg chg="addSp delSp modSp new mod">
        <pc:chgData name="Nyoumssi Junior" userId="48aeabf61c84c439" providerId="LiveId" clId="{158F4E0E-C9F6-4172-AF47-C8C6C46E88E3}" dt="2024-02-19T01:35:38.345" v="5770" actId="1076"/>
        <pc:sldMkLst>
          <pc:docMk/>
          <pc:sldMk cId="1295365493" sldId="265"/>
        </pc:sldMkLst>
        <pc:spChg chg="add mod">
          <ac:chgData name="Nyoumssi Junior" userId="48aeabf61c84c439" providerId="LiveId" clId="{158F4E0E-C9F6-4172-AF47-C8C6C46E88E3}" dt="2024-02-17T07:50:27.804" v="352" actId="14100"/>
          <ac:spMkLst>
            <pc:docMk/>
            <pc:sldMk cId="1295365493" sldId="265"/>
            <ac:spMk id="3" creationId="{19930986-573D-278F-C760-C6E3E8C9AB6F}"/>
          </ac:spMkLst>
        </pc:spChg>
        <pc:spChg chg="add mod">
          <ac:chgData name="Nyoumssi Junior" userId="48aeabf61c84c439" providerId="LiveId" clId="{158F4E0E-C9F6-4172-AF47-C8C6C46E88E3}" dt="2024-02-17T07:41:26.364" v="323" actId="207"/>
          <ac:spMkLst>
            <pc:docMk/>
            <pc:sldMk cId="1295365493" sldId="265"/>
            <ac:spMk id="4" creationId="{67C7EAB1-CF9E-8DAC-09B5-CF7109EFEEF0}"/>
          </ac:spMkLst>
        </pc:spChg>
        <pc:spChg chg="add mod">
          <ac:chgData name="Nyoumssi Junior" userId="48aeabf61c84c439" providerId="LiveId" clId="{158F4E0E-C9F6-4172-AF47-C8C6C46E88E3}" dt="2024-02-17T07:50:55.905" v="356" actId="207"/>
          <ac:spMkLst>
            <pc:docMk/>
            <pc:sldMk cId="1295365493" sldId="265"/>
            <ac:spMk id="6" creationId="{51925EC6-0A9E-A92B-ECE8-17FA4A210547}"/>
          </ac:spMkLst>
        </pc:spChg>
        <pc:spChg chg="add mod">
          <ac:chgData name="Nyoumssi Junior" userId="48aeabf61c84c439" providerId="LiveId" clId="{158F4E0E-C9F6-4172-AF47-C8C6C46E88E3}" dt="2024-02-17T07:51:09.712" v="358" actId="207"/>
          <ac:spMkLst>
            <pc:docMk/>
            <pc:sldMk cId="1295365493" sldId="265"/>
            <ac:spMk id="7" creationId="{8B1D0138-0EA2-3CE6-10C6-AD4FAB9AFC28}"/>
          </ac:spMkLst>
        </pc:spChg>
        <pc:spChg chg="add mod">
          <ac:chgData name="Nyoumssi Junior" userId="48aeabf61c84c439" providerId="LiveId" clId="{158F4E0E-C9F6-4172-AF47-C8C6C46E88E3}" dt="2024-02-17T07:54:19.301" v="390" actId="20577"/>
          <ac:spMkLst>
            <pc:docMk/>
            <pc:sldMk cId="1295365493" sldId="265"/>
            <ac:spMk id="8" creationId="{DE76CD8B-3102-34AD-679E-FBDA1CA44A9B}"/>
          </ac:spMkLst>
        </pc:spChg>
        <pc:spChg chg="add mod">
          <ac:chgData name="Nyoumssi Junior" userId="48aeabf61c84c439" providerId="LiveId" clId="{158F4E0E-C9F6-4172-AF47-C8C6C46E88E3}" dt="2024-02-17T08:18:44.951" v="440" actId="207"/>
          <ac:spMkLst>
            <pc:docMk/>
            <pc:sldMk cId="1295365493" sldId="265"/>
            <ac:spMk id="9" creationId="{86C25F26-57A4-1B94-943A-7BED1D78BB1A}"/>
          </ac:spMkLst>
        </pc:spChg>
        <pc:spChg chg="add mod">
          <ac:chgData name="Nyoumssi Junior" userId="48aeabf61c84c439" providerId="LiveId" clId="{158F4E0E-C9F6-4172-AF47-C8C6C46E88E3}" dt="2024-02-17T08:32:20.082" v="466" actId="14100"/>
          <ac:spMkLst>
            <pc:docMk/>
            <pc:sldMk cId="1295365493" sldId="265"/>
            <ac:spMk id="10" creationId="{D5DB5D08-DFE1-BFAF-A791-2D172C1EC8FF}"/>
          </ac:spMkLst>
        </pc:spChg>
        <pc:spChg chg="add mod">
          <ac:chgData name="Nyoumssi Junior" userId="48aeabf61c84c439" providerId="LiveId" clId="{158F4E0E-C9F6-4172-AF47-C8C6C46E88E3}" dt="2024-02-17T08:37:02.396" v="499" actId="255"/>
          <ac:spMkLst>
            <pc:docMk/>
            <pc:sldMk cId="1295365493" sldId="265"/>
            <ac:spMk id="11" creationId="{7913B481-C4D6-2F69-C39E-1B0540B825AF}"/>
          </ac:spMkLst>
        </pc:spChg>
        <pc:spChg chg="add mod">
          <ac:chgData name="Nyoumssi Junior" userId="48aeabf61c84c439" providerId="LiveId" clId="{158F4E0E-C9F6-4172-AF47-C8C6C46E88E3}" dt="2024-02-17T08:39:00.637" v="501" actId="1076"/>
          <ac:spMkLst>
            <pc:docMk/>
            <pc:sldMk cId="1295365493" sldId="265"/>
            <ac:spMk id="12" creationId="{B3275781-9D97-4F12-ED50-46F1FCB96CCF}"/>
          </ac:spMkLst>
        </pc:spChg>
        <pc:spChg chg="add mod">
          <ac:chgData name="Nyoumssi Junior" userId="48aeabf61c84c439" providerId="LiveId" clId="{158F4E0E-C9F6-4172-AF47-C8C6C46E88E3}" dt="2024-02-17T08:39:18.597" v="503" actId="207"/>
          <ac:spMkLst>
            <pc:docMk/>
            <pc:sldMk cId="1295365493" sldId="265"/>
            <ac:spMk id="13" creationId="{659B1234-C857-AE0C-C41E-4B9EC169C1F3}"/>
          </ac:spMkLst>
        </pc:spChg>
        <pc:spChg chg="add mod">
          <ac:chgData name="Nyoumssi Junior" userId="48aeabf61c84c439" providerId="LiveId" clId="{158F4E0E-C9F6-4172-AF47-C8C6C46E88E3}" dt="2024-02-17T08:39:39.286" v="506" actId="14100"/>
          <ac:spMkLst>
            <pc:docMk/>
            <pc:sldMk cId="1295365493" sldId="265"/>
            <ac:spMk id="14" creationId="{1A535BCC-20E7-4885-1E07-311175980EC6}"/>
          </ac:spMkLst>
        </pc:spChg>
        <pc:spChg chg="add mod">
          <ac:chgData name="Nyoumssi Junior" userId="48aeabf61c84c439" providerId="LiveId" clId="{158F4E0E-C9F6-4172-AF47-C8C6C46E88E3}" dt="2024-02-17T08:44:54.725" v="553" actId="255"/>
          <ac:spMkLst>
            <pc:docMk/>
            <pc:sldMk cId="1295365493" sldId="265"/>
            <ac:spMk id="19" creationId="{32DE1DF4-387B-FBC7-856B-891A442E9913}"/>
          </ac:spMkLst>
        </pc:spChg>
        <pc:spChg chg="add mod">
          <ac:chgData name="Nyoumssi Junior" userId="48aeabf61c84c439" providerId="LiveId" clId="{158F4E0E-C9F6-4172-AF47-C8C6C46E88E3}" dt="2024-02-17T08:43:20.833" v="527"/>
          <ac:spMkLst>
            <pc:docMk/>
            <pc:sldMk cId="1295365493" sldId="265"/>
            <ac:spMk id="23" creationId="{938133F5-E2BD-C5FF-4926-CC17C65B0ED8}"/>
          </ac:spMkLst>
        </pc:spChg>
        <pc:spChg chg="add mod">
          <ac:chgData name="Nyoumssi Junior" userId="48aeabf61c84c439" providerId="LiveId" clId="{158F4E0E-C9F6-4172-AF47-C8C6C46E88E3}" dt="2024-02-17T08:44:49.643" v="552" actId="255"/>
          <ac:spMkLst>
            <pc:docMk/>
            <pc:sldMk cId="1295365493" sldId="265"/>
            <ac:spMk id="24" creationId="{2E29F134-9386-0EA2-C59B-A906C33717FD}"/>
          </ac:spMkLst>
        </pc:spChg>
        <pc:spChg chg="add mod">
          <ac:chgData name="Nyoumssi Junior" userId="48aeabf61c84c439" providerId="LiveId" clId="{158F4E0E-C9F6-4172-AF47-C8C6C46E88E3}" dt="2024-02-18T22:36:04.873" v="4047" actId="14100"/>
          <ac:spMkLst>
            <pc:docMk/>
            <pc:sldMk cId="1295365493" sldId="265"/>
            <ac:spMk id="25" creationId="{38F820EA-EFC7-7046-C7EC-9E091551030E}"/>
          </ac:spMkLst>
        </pc:spChg>
        <pc:spChg chg="add mod">
          <ac:chgData name="Nyoumssi Junior" userId="48aeabf61c84c439" providerId="LiveId" clId="{158F4E0E-C9F6-4172-AF47-C8C6C46E88E3}" dt="2024-02-18T22:36:29.963" v="4049" actId="207"/>
          <ac:spMkLst>
            <pc:docMk/>
            <pc:sldMk cId="1295365493" sldId="265"/>
            <ac:spMk id="26" creationId="{354A2FA7-E2DF-FB15-6ABB-0A647BA5F13E}"/>
          </ac:spMkLst>
        </pc:spChg>
        <pc:spChg chg="add mod">
          <ac:chgData name="Nyoumssi Junior" userId="48aeabf61c84c439" providerId="LiveId" clId="{158F4E0E-C9F6-4172-AF47-C8C6C46E88E3}" dt="2024-02-18T22:37:00.546" v="4060" actId="1076"/>
          <ac:spMkLst>
            <pc:docMk/>
            <pc:sldMk cId="1295365493" sldId="265"/>
            <ac:spMk id="27" creationId="{C906B2C7-61F9-7F0C-F3E0-E551DB81F77D}"/>
          </ac:spMkLst>
        </pc:spChg>
        <pc:spChg chg="add mod">
          <ac:chgData name="Nyoumssi Junior" userId="48aeabf61c84c439" providerId="LiveId" clId="{158F4E0E-C9F6-4172-AF47-C8C6C46E88E3}" dt="2024-02-18T22:37:30.914" v="4075" actId="1076"/>
          <ac:spMkLst>
            <pc:docMk/>
            <pc:sldMk cId="1295365493" sldId="265"/>
            <ac:spMk id="28" creationId="{5C726983-16AB-8AE0-9FD1-0843C3FE254E}"/>
          </ac:spMkLst>
        </pc:spChg>
        <pc:spChg chg="add mod">
          <ac:chgData name="Nyoumssi Junior" userId="48aeabf61c84c439" providerId="LiveId" clId="{158F4E0E-C9F6-4172-AF47-C8C6C46E88E3}" dt="2024-02-18T22:52:57.889" v="4095" actId="1076"/>
          <ac:spMkLst>
            <pc:docMk/>
            <pc:sldMk cId="1295365493" sldId="265"/>
            <ac:spMk id="32" creationId="{B7636E0C-9E90-1088-0E48-1B70D7AC38C3}"/>
          </ac:spMkLst>
        </pc:spChg>
        <pc:spChg chg="add mod">
          <ac:chgData name="Nyoumssi Junior" userId="48aeabf61c84c439" providerId="LiveId" clId="{158F4E0E-C9F6-4172-AF47-C8C6C46E88E3}" dt="2024-02-18T22:55:14.483" v="4121" actId="1076"/>
          <ac:spMkLst>
            <pc:docMk/>
            <pc:sldMk cId="1295365493" sldId="265"/>
            <ac:spMk id="36" creationId="{EC106394-F956-C60C-56FA-48D426B2AD55}"/>
          </ac:spMkLst>
        </pc:spChg>
        <pc:spChg chg="add mod">
          <ac:chgData name="Nyoumssi Junior" userId="48aeabf61c84c439" providerId="LiveId" clId="{158F4E0E-C9F6-4172-AF47-C8C6C46E88E3}" dt="2024-02-18T23:04:53.308" v="4147" actId="1076"/>
          <ac:spMkLst>
            <pc:docMk/>
            <pc:sldMk cId="1295365493" sldId="265"/>
            <ac:spMk id="43" creationId="{E7BCEF56-70DA-6FE1-9181-1D170B272FEC}"/>
          </ac:spMkLst>
        </pc:spChg>
        <pc:spChg chg="add del mod">
          <ac:chgData name="Nyoumssi Junior" userId="48aeabf61c84c439" providerId="LiveId" clId="{158F4E0E-C9F6-4172-AF47-C8C6C46E88E3}" dt="2024-02-18T23:13:01.692" v="4158"/>
          <ac:spMkLst>
            <pc:docMk/>
            <pc:sldMk cId="1295365493" sldId="265"/>
            <ac:spMk id="47" creationId="{9CBE21C7-B789-7627-6595-429ADFE63738}"/>
          </ac:spMkLst>
        </pc:spChg>
        <pc:spChg chg="add mod">
          <ac:chgData name="Nyoumssi Junior" userId="48aeabf61c84c439" providerId="LiveId" clId="{158F4E0E-C9F6-4172-AF47-C8C6C46E88E3}" dt="2024-02-18T23:14:07.046" v="4177" actId="1076"/>
          <ac:spMkLst>
            <pc:docMk/>
            <pc:sldMk cId="1295365493" sldId="265"/>
            <ac:spMk id="48" creationId="{4EB1424C-9303-75B3-3BC6-BEC56CF50B9C}"/>
          </ac:spMkLst>
        </pc:spChg>
        <pc:spChg chg="add mod">
          <ac:chgData name="Nyoumssi Junior" userId="48aeabf61c84c439" providerId="LiveId" clId="{158F4E0E-C9F6-4172-AF47-C8C6C46E88E3}" dt="2024-02-18T23:18:46.725" v="4345" actId="1076"/>
          <ac:spMkLst>
            <pc:docMk/>
            <pc:sldMk cId="1295365493" sldId="265"/>
            <ac:spMk id="54" creationId="{F8560B9C-FE91-543B-4297-0CE84CC02F03}"/>
          </ac:spMkLst>
        </pc:spChg>
        <pc:picChg chg="add mod">
          <ac:chgData name="Nyoumssi Junior" userId="48aeabf61c84c439" providerId="LiveId" clId="{158F4E0E-C9F6-4172-AF47-C8C6C46E88E3}" dt="2024-02-18T23:17:32.724" v="4327" actId="1076"/>
          <ac:picMkLst>
            <pc:docMk/>
            <pc:sldMk cId="1295365493" sldId="265"/>
            <ac:picMk id="2" creationId="{29CC6BD6-1DF8-422F-81A1-DE66E1390B25}"/>
          </ac:picMkLst>
        </pc:picChg>
        <pc:picChg chg="add mod">
          <ac:chgData name="Nyoumssi Junior" userId="48aeabf61c84c439" providerId="LiveId" clId="{158F4E0E-C9F6-4172-AF47-C8C6C46E88E3}" dt="2024-02-17T08:44:05.785" v="534" actId="1076"/>
          <ac:picMkLst>
            <pc:docMk/>
            <pc:sldMk cId="1295365493" sldId="265"/>
            <ac:picMk id="5" creationId="{B559A7E3-3DCB-4071-90B0-08D97DED62B0}"/>
          </ac:picMkLst>
        </pc:picChg>
        <pc:cxnChg chg="add mod">
          <ac:chgData name="Nyoumssi Junior" userId="48aeabf61c84c439" providerId="LiveId" clId="{158F4E0E-C9F6-4172-AF47-C8C6C46E88E3}" dt="2024-02-17T08:41:42.132" v="510" actId="14100"/>
          <ac:cxnSpMkLst>
            <pc:docMk/>
            <pc:sldMk cId="1295365493" sldId="265"/>
            <ac:cxnSpMk id="16" creationId="{3A0CB5FC-186A-455B-5FAD-FBFCE08FBE63}"/>
          </ac:cxnSpMkLst>
        </pc:cxnChg>
        <pc:cxnChg chg="add mod">
          <ac:chgData name="Nyoumssi Junior" userId="48aeabf61c84c439" providerId="LiveId" clId="{158F4E0E-C9F6-4172-AF47-C8C6C46E88E3}" dt="2024-02-18T23:27:53.278" v="4493" actId="208"/>
          <ac:cxnSpMkLst>
            <pc:docMk/>
            <pc:sldMk cId="1295365493" sldId="265"/>
            <ac:cxnSpMk id="21" creationId="{DB7DC2E8-3109-1E68-C244-97C99C9F101A}"/>
          </ac:cxnSpMkLst>
        </pc:cxnChg>
        <pc:cxnChg chg="add mod">
          <ac:chgData name="Nyoumssi Junior" userId="48aeabf61c84c439" providerId="LiveId" clId="{158F4E0E-C9F6-4172-AF47-C8C6C46E88E3}" dt="2024-02-18T22:51:50.397" v="4078" actId="1076"/>
          <ac:cxnSpMkLst>
            <pc:docMk/>
            <pc:sldMk cId="1295365493" sldId="265"/>
            <ac:cxnSpMk id="30" creationId="{5F09F0C4-35E1-C946-4173-ACF93850645A}"/>
          </ac:cxnSpMkLst>
        </pc:cxnChg>
        <pc:cxnChg chg="add mod">
          <ac:chgData name="Nyoumssi Junior" userId="48aeabf61c84c439" providerId="LiveId" clId="{158F4E0E-C9F6-4172-AF47-C8C6C46E88E3}" dt="2024-02-18T22:55:40.023" v="4124" actId="14100"/>
          <ac:cxnSpMkLst>
            <pc:docMk/>
            <pc:sldMk cId="1295365493" sldId="265"/>
            <ac:cxnSpMk id="34" creationId="{B88A052B-3966-F284-4677-55A9A5075EEB}"/>
          </ac:cxnSpMkLst>
        </pc:cxnChg>
        <pc:cxnChg chg="add mod">
          <ac:chgData name="Nyoumssi Junior" userId="48aeabf61c84c439" providerId="LiveId" clId="{158F4E0E-C9F6-4172-AF47-C8C6C46E88E3}" dt="2024-02-18T22:57:21.205" v="4128" actId="13822"/>
          <ac:cxnSpMkLst>
            <pc:docMk/>
            <pc:sldMk cId="1295365493" sldId="265"/>
            <ac:cxnSpMk id="41" creationId="{7F81412B-71CB-0045-727E-90747E2AB9E8}"/>
          </ac:cxnSpMkLst>
        </pc:cxnChg>
        <pc:cxnChg chg="add mod">
          <ac:chgData name="Nyoumssi Junior" userId="48aeabf61c84c439" providerId="LiveId" clId="{158F4E0E-C9F6-4172-AF47-C8C6C46E88E3}" dt="2024-02-18T23:14:07.046" v="4177" actId="1076"/>
          <ac:cxnSpMkLst>
            <pc:docMk/>
            <pc:sldMk cId="1295365493" sldId="265"/>
            <ac:cxnSpMk id="45" creationId="{F70F4FE5-0E51-B142-22F8-81347B4B5FE5}"/>
          </ac:cxnSpMkLst>
        </pc:cxnChg>
        <pc:cxnChg chg="add del">
          <ac:chgData name="Nyoumssi Junior" userId="48aeabf61c84c439" providerId="LiveId" clId="{158F4E0E-C9F6-4172-AF47-C8C6C46E88E3}" dt="2024-02-18T23:17:35.465" v="4328" actId="11529"/>
          <ac:cxnSpMkLst>
            <pc:docMk/>
            <pc:sldMk cId="1295365493" sldId="265"/>
            <ac:cxnSpMk id="51" creationId="{E32E2EFD-2AD2-E4F0-9400-B3828B2106FF}"/>
          </ac:cxnSpMkLst>
        </pc:cxnChg>
        <pc:cxnChg chg="add mod">
          <ac:chgData name="Nyoumssi Junior" userId="48aeabf61c84c439" providerId="LiveId" clId="{158F4E0E-C9F6-4172-AF47-C8C6C46E88E3}" dt="2024-02-19T01:35:38.345" v="5770" actId="1076"/>
          <ac:cxnSpMkLst>
            <pc:docMk/>
            <pc:sldMk cId="1295365493" sldId="265"/>
            <ac:cxnSpMk id="53" creationId="{24985925-8AF8-3174-96C9-D6BFF3CCBBAD}"/>
          </ac:cxnSpMkLst>
        </pc:cxnChg>
      </pc:sldChg>
      <pc:sldChg chg="new del">
        <pc:chgData name="Nyoumssi Junior" userId="48aeabf61c84c439" providerId="LiveId" clId="{158F4E0E-C9F6-4172-AF47-C8C6C46E88E3}" dt="2024-02-17T07:44:50.403" v="331" actId="2696"/>
        <pc:sldMkLst>
          <pc:docMk/>
          <pc:sldMk cId="906475295" sldId="266"/>
        </pc:sldMkLst>
      </pc:sldChg>
      <pc:sldChg chg="new del">
        <pc:chgData name="Nyoumssi Junior" userId="48aeabf61c84c439" providerId="LiveId" clId="{158F4E0E-C9F6-4172-AF47-C8C6C46E88E3}" dt="2024-02-17T07:44:33.183" v="328" actId="2696"/>
        <pc:sldMkLst>
          <pc:docMk/>
          <pc:sldMk cId="1163933484" sldId="266"/>
        </pc:sldMkLst>
      </pc:sldChg>
      <pc:sldChg chg="addSp delSp modSp add del mod">
        <pc:chgData name="Nyoumssi Junior" userId="48aeabf61c84c439" providerId="LiveId" clId="{158F4E0E-C9F6-4172-AF47-C8C6C46E88E3}" dt="2024-02-19T19:06:45.647" v="9178" actId="1076"/>
        <pc:sldMkLst>
          <pc:docMk/>
          <pc:sldMk cId="156252018" sldId="267"/>
        </pc:sldMkLst>
        <pc:spChg chg="add mod">
          <ac:chgData name="Nyoumssi Junior" userId="48aeabf61c84c439" providerId="LiveId" clId="{158F4E0E-C9F6-4172-AF47-C8C6C46E88E3}" dt="2024-02-17T07:47:13.757" v="341" actId="108"/>
          <ac:spMkLst>
            <pc:docMk/>
            <pc:sldMk cId="156252018" sldId="267"/>
            <ac:spMk id="3" creationId="{DF2964A7-3D9F-E301-B125-E8E85D679AE6}"/>
          </ac:spMkLst>
        </pc:spChg>
        <pc:spChg chg="add mod">
          <ac:chgData name="Nyoumssi Junior" userId="48aeabf61c84c439" providerId="LiveId" clId="{158F4E0E-C9F6-4172-AF47-C8C6C46E88E3}" dt="2024-02-17T10:00:21.360" v="895" actId="14100"/>
          <ac:spMkLst>
            <pc:docMk/>
            <pc:sldMk cId="156252018" sldId="267"/>
            <ac:spMk id="4" creationId="{2C91A839-21CD-D890-266F-F41ADB8539A6}"/>
          </ac:spMkLst>
        </pc:spChg>
        <pc:spChg chg="add mod">
          <ac:chgData name="Nyoumssi Junior" userId="48aeabf61c84c439" providerId="LiveId" clId="{158F4E0E-C9F6-4172-AF47-C8C6C46E88E3}" dt="2024-02-18T14:54:59.966" v="1221" actId="113"/>
          <ac:spMkLst>
            <pc:docMk/>
            <pc:sldMk cId="156252018" sldId="267"/>
            <ac:spMk id="5" creationId="{FE5394C5-A511-E253-797C-45A961F65FF0}"/>
          </ac:spMkLst>
        </pc:spChg>
        <pc:spChg chg="add mod">
          <ac:chgData name="Nyoumssi Junior" userId="48aeabf61c84c439" providerId="LiveId" clId="{158F4E0E-C9F6-4172-AF47-C8C6C46E88E3}" dt="2024-02-18T14:54:47.765" v="1219" actId="113"/>
          <ac:spMkLst>
            <pc:docMk/>
            <pc:sldMk cId="156252018" sldId="267"/>
            <ac:spMk id="6" creationId="{468D701A-ACF4-1F68-5501-714023A4D928}"/>
          </ac:spMkLst>
        </pc:spChg>
        <pc:spChg chg="add mod">
          <ac:chgData name="Nyoumssi Junior" userId="48aeabf61c84c439" providerId="LiveId" clId="{158F4E0E-C9F6-4172-AF47-C8C6C46E88E3}" dt="2024-02-18T14:54:20.747" v="1216" actId="2711"/>
          <ac:spMkLst>
            <pc:docMk/>
            <pc:sldMk cId="156252018" sldId="267"/>
            <ac:spMk id="7" creationId="{63147E11-02C2-DA3E-2C6C-2E43672A8D6C}"/>
          </ac:spMkLst>
        </pc:spChg>
        <pc:spChg chg="add mod">
          <ac:chgData name="Nyoumssi Junior" userId="48aeabf61c84c439" providerId="LiveId" clId="{158F4E0E-C9F6-4172-AF47-C8C6C46E88E3}" dt="2024-02-18T14:54:34.704" v="1217" actId="2711"/>
          <ac:spMkLst>
            <pc:docMk/>
            <pc:sldMk cId="156252018" sldId="267"/>
            <ac:spMk id="8" creationId="{6C8B2350-CD11-BAAE-8293-F71848C5F82F}"/>
          </ac:spMkLst>
        </pc:spChg>
        <pc:spChg chg="add del mod">
          <ac:chgData name="Nyoumssi Junior" userId="48aeabf61c84c439" providerId="LiveId" clId="{158F4E0E-C9F6-4172-AF47-C8C6C46E88E3}" dt="2024-02-17T10:15:00.714" v="1003" actId="21"/>
          <ac:spMkLst>
            <pc:docMk/>
            <pc:sldMk cId="156252018" sldId="267"/>
            <ac:spMk id="9" creationId="{257788EF-3852-0D33-CBEB-ABBFCC6A679A}"/>
          </ac:spMkLst>
        </pc:spChg>
        <pc:spChg chg="add mod">
          <ac:chgData name="Nyoumssi Junior" userId="48aeabf61c84c439" providerId="LiveId" clId="{158F4E0E-C9F6-4172-AF47-C8C6C46E88E3}" dt="2024-02-18T14:55:18.195" v="1223" actId="1076"/>
          <ac:spMkLst>
            <pc:docMk/>
            <pc:sldMk cId="156252018" sldId="267"/>
            <ac:spMk id="10" creationId="{C7A609F9-09F8-0613-AA6E-5AD595E0441E}"/>
          </ac:spMkLst>
        </pc:spChg>
        <pc:spChg chg="add mod">
          <ac:chgData name="Nyoumssi Junior" userId="48aeabf61c84c439" providerId="LiveId" clId="{158F4E0E-C9F6-4172-AF47-C8C6C46E88E3}" dt="2024-02-18T14:56:22.988" v="1230" actId="14100"/>
          <ac:spMkLst>
            <pc:docMk/>
            <pc:sldMk cId="156252018" sldId="267"/>
            <ac:spMk id="11" creationId="{E0937952-09FB-57CF-24D7-821235009918}"/>
          </ac:spMkLst>
        </pc:spChg>
        <pc:spChg chg="add mod">
          <ac:chgData name="Nyoumssi Junior" userId="48aeabf61c84c439" providerId="LiveId" clId="{158F4E0E-C9F6-4172-AF47-C8C6C46E88E3}" dt="2024-02-18T14:56:28.740" v="1231" actId="14100"/>
          <ac:spMkLst>
            <pc:docMk/>
            <pc:sldMk cId="156252018" sldId="267"/>
            <ac:spMk id="12" creationId="{A61FFB95-F147-864A-B629-C77D45D92104}"/>
          </ac:spMkLst>
        </pc:spChg>
        <pc:spChg chg="add mod">
          <ac:chgData name="Nyoumssi Junior" userId="48aeabf61c84c439" providerId="LiveId" clId="{158F4E0E-C9F6-4172-AF47-C8C6C46E88E3}" dt="2024-02-18T14:56:42.668" v="1233" actId="14100"/>
          <ac:spMkLst>
            <pc:docMk/>
            <pc:sldMk cId="156252018" sldId="267"/>
            <ac:spMk id="13" creationId="{56986FD5-E18A-4C43-93A5-D69A10AB587B}"/>
          </ac:spMkLst>
        </pc:spChg>
        <pc:spChg chg="add mod">
          <ac:chgData name="Nyoumssi Junior" userId="48aeabf61c84c439" providerId="LiveId" clId="{158F4E0E-C9F6-4172-AF47-C8C6C46E88E3}" dt="2024-02-19T16:59:33.609" v="8397" actId="20577"/>
          <ac:spMkLst>
            <pc:docMk/>
            <pc:sldMk cId="156252018" sldId="267"/>
            <ac:spMk id="14" creationId="{7687F4B6-ACAE-5CCF-2FAC-60C47028D078}"/>
          </ac:spMkLst>
        </pc:spChg>
        <pc:spChg chg="add mod">
          <ac:chgData name="Nyoumssi Junior" userId="48aeabf61c84c439" providerId="LiveId" clId="{158F4E0E-C9F6-4172-AF47-C8C6C46E88E3}" dt="2024-02-19T19:06:45.647" v="9178" actId="1076"/>
          <ac:spMkLst>
            <pc:docMk/>
            <pc:sldMk cId="156252018" sldId="267"/>
            <ac:spMk id="15" creationId="{6584EB59-473C-111C-EA23-F442029CC8AA}"/>
          </ac:spMkLst>
        </pc:spChg>
        <pc:picChg chg="add mod">
          <ac:chgData name="Nyoumssi Junior" userId="48aeabf61c84c439" providerId="LiveId" clId="{158F4E0E-C9F6-4172-AF47-C8C6C46E88E3}" dt="2024-02-18T16:11:32.624" v="1825" actId="14100"/>
          <ac:picMkLst>
            <pc:docMk/>
            <pc:sldMk cId="156252018" sldId="267"/>
            <ac:picMk id="2" creationId="{B4D07717-7788-68E2-88C7-889054F3F1D7}"/>
          </ac:picMkLst>
        </pc:picChg>
      </pc:sldChg>
      <pc:sldChg chg="addSp delSp modSp new mod">
        <pc:chgData name="Nyoumssi Junior" userId="48aeabf61c84c439" providerId="LiveId" clId="{158F4E0E-C9F6-4172-AF47-C8C6C46E88E3}" dt="2024-02-21T04:33:41.038" v="14562" actId="20577"/>
        <pc:sldMkLst>
          <pc:docMk/>
          <pc:sldMk cId="1439330469" sldId="268"/>
        </pc:sldMkLst>
        <pc:spChg chg="add mod">
          <ac:chgData name="Nyoumssi Junior" userId="48aeabf61c84c439" providerId="LiveId" clId="{158F4E0E-C9F6-4172-AF47-C8C6C46E88E3}" dt="2024-02-17T08:54:21.028" v="576" actId="14100"/>
          <ac:spMkLst>
            <pc:docMk/>
            <pc:sldMk cId="1439330469" sldId="268"/>
            <ac:spMk id="3" creationId="{6A333207-2207-3D09-056E-EA79FCD3B262}"/>
          </ac:spMkLst>
        </pc:spChg>
        <pc:spChg chg="add mod">
          <ac:chgData name="Nyoumssi Junior" userId="48aeabf61c84c439" providerId="LiveId" clId="{158F4E0E-C9F6-4172-AF47-C8C6C46E88E3}" dt="2024-02-17T08:02:59.716" v="403" actId="255"/>
          <ac:spMkLst>
            <pc:docMk/>
            <pc:sldMk cId="1439330469" sldId="268"/>
            <ac:spMk id="4" creationId="{A4EF627F-41F4-9253-C4D8-B2EAF7755A29}"/>
          </ac:spMkLst>
        </pc:spChg>
        <pc:spChg chg="add mod">
          <ac:chgData name="Nyoumssi Junior" userId="48aeabf61c84c439" providerId="LiveId" clId="{158F4E0E-C9F6-4172-AF47-C8C6C46E88E3}" dt="2024-02-18T16:33:39.938" v="1923" actId="1076"/>
          <ac:spMkLst>
            <pc:docMk/>
            <pc:sldMk cId="1439330469" sldId="268"/>
            <ac:spMk id="5" creationId="{CDB7984A-7EA4-A9C8-D698-92055EDB3BC6}"/>
          </ac:spMkLst>
        </pc:spChg>
        <pc:spChg chg="add mod">
          <ac:chgData name="Nyoumssi Junior" userId="48aeabf61c84c439" providerId="LiveId" clId="{158F4E0E-C9F6-4172-AF47-C8C6C46E88E3}" dt="2024-02-18T16:34:18.604" v="1928" actId="255"/>
          <ac:spMkLst>
            <pc:docMk/>
            <pc:sldMk cId="1439330469" sldId="268"/>
            <ac:spMk id="6" creationId="{FF8FBC0B-1EFA-ACC9-0960-A1B39CEE3BF9}"/>
          </ac:spMkLst>
        </pc:spChg>
        <pc:spChg chg="add mod">
          <ac:chgData name="Nyoumssi Junior" userId="48aeabf61c84c439" providerId="LiveId" clId="{158F4E0E-C9F6-4172-AF47-C8C6C46E88E3}" dt="2024-02-18T16:34:08.239" v="1927" actId="1076"/>
          <ac:spMkLst>
            <pc:docMk/>
            <pc:sldMk cId="1439330469" sldId="268"/>
            <ac:spMk id="7" creationId="{5B34FED5-21ED-9D18-2C54-16C624A6055A}"/>
          </ac:spMkLst>
        </pc:spChg>
        <pc:spChg chg="add mod">
          <ac:chgData name="Nyoumssi Junior" userId="48aeabf61c84c439" providerId="LiveId" clId="{158F4E0E-C9F6-4172-AF47-C8C6C46E88E3}" dt="2024-02-21T04:33:41.038" v="14562" actId="20577"/>
          <ac:spMkLst>
            <pc:docMk/>
            <pc:sldMk cId="1439330469" sldId="268"/>
            <ac:spMk id="8" creationId="{97C7EDC0-0045-207E-40B1-EE53B2F75479}"/>
          </ac:spMkLst>
        </pc:spChg>
        <pc:spChg chg="add mod">
          <ac:chgData name="Nyoumssi Junior" userId="48aeabf61c84c439" providerId="LiveId" clId="{158F4E0E-C9F6-4172-AF47-C8C6C46E88E3}" dt="2024-02-19T10:49:17.742" v="7471" actId="255"/>
          <ac:spMkLst>
            <pc:docMk/>
            <pc:sldMk cId="1439330469" sldId="268"/>
            <ac:spMk id="9" creationId="{8F4E5CA0-396F-0C01-A2AF-C2F955EE1718}"/>
          </ac:spMkLst>
        </pc:spChg>
        <pc:spChg chg="add del">
          <ac:chgData name="Nyoumssi Junior" userId="48aeabf61c84c439" providerId="LiveId" clId="{158F4E0E-C9F6-4172-AF47-C8C6C46E88E3}" dt="2024-02-20T05:02:02.171" v="11886" actId="21"/>
          <ac:spMkLst>
            <pc:docMk/>
            <pc:sldMk cId="1439330469" sldId="268"/>
            <ac:spMk id="10" creationId="{608D968F-9705-A596-E053-12B8B0A19763}"/>
          </ac:spMkLst>
        </pc:spChg>
        <pc:picChg chg="add mod">
          <ac:chgData name="Nyoumssi Junior" userId="48aeabf61c84c439" providerId="LiveId" clId="{158F4E0E-C9F6-4172-AF47-C8C6C46E88E3}" dt="2024-02-18T16:04:25.393" v="1765" actId="14100"/>
          <ac:picMkLst>
            <pc:docMk/>
            <pc:sldMk cId="1439330469" sldId="268"/>
            <ac:picMk id="2" creationId="{A01CCA60-2CA9-436E-B38B-D762CED22AEC}"/>
          </ac:picMkLst>
        </pc:picChg>
      </pc:sldChg>
      <pc:sldChg chg="addSp delSp modSp new del mod">
        <pc:chgData name="Nyoumssi Junior" userId="48aeabf61c84c439" providerId="LiveId" clId="{158F4E0E-C9F6-4172-AF47-C8C6C46E88E3}" dt="2024-02-18T16:25:35.342" v="1883" actId="2696"/>
        <pc:sldMkLst>
          <pc:docMk/>
          <pc:sldMk cId="787664943" sldId="269"/>
        </pc:sldMkLst>
        <pc:spChg chg="del">
          <ac:chgData name="Nyoumssi Junior" userId="48aeabf61c84c439" providerId="LiveId" clId="{158F4E0E-C9F6-4172-AF47-C8C6C46E88E3}" dt="2024-02-17T09:17:25.012" v="607" actId="21"/>
          <ac:spMkLst>
            <pc:docMk/>
            <pc:sldMk cId="787664943" sldId="269"/>
            <ac:spMk id="2" creationId="{5C7761A9-AEFB-26B0-46AC-176042A36BEC}"/>
          </ac:spMkLst>
        </pc:spChg>
        <pc:spChg chg="del">
          <ac:chgData name="Nyoumssi Junior" userId="48aeabf61c84c439" providerId="LiveId" clId="{158F4E0E-C9F6-4172-AF47-C8C6C46E88E3}" dt="2024-02-17T09:17:22.210" v="606" actId="21"/>
          <ac:spMkLst>
            <pc:docMk/>
            <pc:sldMk cId="787664943" sldId="269"/>
            <ac:spMk id="3" creationId="{FEB7CDAE-D7C8-8DAC-BDE6-7F80A0A29CB7}"/>
          </ac:spMkLst>
        </pc:spChg>
        <pc:spChg chg="add del mod">
          <ac:chgData name="Nyoumssi Junior" userId="48aeabf61c84c439" providerId="LiveId" clId="{158F4E0E-C9F6-4172-AF47-C8C6C46E88E3}" dt="2024-02-17T09:17:49.504" v="609" actId="21"/>
          <ac:spMkLst>
            <pc:docMk/>
            <pc:sldMk cId="787664943" sldId="269"/>
            <ac:spMk id="4" creationId="{5C7761A9-AEFB-26B0-46AC-176042A36BEC}"/>
          </ac:spMkLst>
        </pc:spChg>
        <pc:spChg chg="add del mod">
          <ac:chgData name="Nyoumssi Junior" userId="48aeabf61c84c439" providerId="LiveId" clId="{158F4E0E-C9F6-4172-AF47-C8C6C46E88E3}" dt="2024-02-17T09:17:54.186" v="611" actId="21"/>
          <ac:spMkLst>
            <pc:docMk/>
            <pc:sldMk cId="787664943" sldId="269"/>
            <ac:spMk id="5" creationId="{5C7761A9-AEFB-26B0-46AC-176042A36BEC}"/>
          </ac:spMkLst>
        </pc:spChg>
        <pc:spChg chg="add del mod">
          <ac:chgData name="Nyoumssi Junior" userId="48aeabf61c84c439" providerId="LiveId" clId="{158F4E0E-C9F6-4172-AF47-C8C6C46E88E3}" dt="2024-02-18T16:13:30.858" v="1844" actId="21"/>
          <ac:spMkLst>
            <pc:docMk/>
            <pc:sldMk cId="787664943" sldId="269"/>
            <ac:spMk id="7" creationId="{64C52BDC-5FC0-60EB-C413-3194C2A63F70}"/>
          </ac:spMkLst>
        </pc:spChg>
        <pc:spChg chg="add mod">
          <ac:chgData name="Nyoumssi Junior" userId="48aeabf61c84c439" providerId="LiveId" clId="{158F4E0E-C9F6-4172-AF47-C8C6C46E88E3}" dt="2024-02-18T16:24:31.273" v="1874" actId="1076"/>
          <ac:spMkLst>
            <pc:docMk/>
            <pc:sldMk cId="787664943" sldId="269"/>
            <ac:spMk id="8" creationId="{95AD184C-F5F8-5753-E99C-DB103E890DBF}"/>
          </ac:spMkLst>
        </pc:spChg>
        <pc:spChg chg="add del mod">
          <ac:chgData name="Nyoumssi Junior" userId="48aeabf61c84c439" providerId="LiveId" clId="{158F4E0E-C9F6-4172-AF47-C8C6C46E88E3}" dt="2024-02-18T16:13:00.106" v="1837"/>
          <ac:spMkLst>
            <pc:docMk/>
            <pc:sldMk cId="787664943" sldId="269"/>
            <ac:spMk id="9" creationId="{B6656A73-6392-E206-D8F5-25C1AE34FC29}"/>
          </ac:spMkLst>
        </pc:spChg>
        <pc:spChg chg="add mod">
          <ac:chgData name="Nyoumssi Junior" userId="48aeabf61c84c439" providerId="LiveId" clId="{158F4E0E-C9F6-4172-AF47-C8C6C46E88E3}" dt="2024-02-18T16:13:56.442" v="1847" actId="1076"/>
          <ac:spMkLst>
            <pc:docMk/>
            <pc:sldMk cId="787664943" sldId="269"/>
            <ac:spMk id="10" creationId="{F9B37FCF-E715-A9E4-FC5A-645B7E2BC24C}"/>
          </ac:spMkLst>
        </pc:spChg>
        <pc:picChg chg="add del mod">
          <ac:chgData name="Nyoumssi Junior" userId="48aeabf61c84c439" providerId="LiveId" clId="{158F4E0E-C9F6-4172-AF47-C8C6C46E88E3}" dt="2024-02-18T16:23:04.020" v="1866" actId="21"/>
          <ac:picMkLst>
            <pc:docMk/>
            <pc:sldMk cId="787664943" sldId="269"/>
            <ac:picMk id="6" creationId="{09889727-E974-0551-4493-046667363CB5}"/>
          </ac:picMkLst>
        </pc:picChg>
        <pc:picChg chg="add del mod">
          <ac:chgData name="Nyoumssi Junior" userId="48aeabf61c84c439" providerId="LiveId" clId="{158F4E0E-C9F6-4172-AF47-C8C6C46E88E3}" dt="2024-02-18T16:23:19.063" v="1868" actId="21"/>
          <ac:picMkLst>
            <pc:docMk/>
            <pc:sldMk cId="787664943" sldId="269"/>
            <ac:picMk id="11" creationId="{09889727-E974-0551-4493-046667363CB5}"/>
          </ac:picMkLst>
        </pc:picChg>
        <pc:picChg chg="add del mod">
          <ac:chgData name="Nyoumssi Junior" userId="48aeabf61c84c439" providerId="LiveId" clId="{158F4E0E-C9F6-4172-AF47-C8C6C46E88E3}" dt="2024-02-18T16:23:37.170" v="1871" actId="21"/>
          <ac:picMkLst>
            <pc:docMk/>
            <pc:sldMk cId="787664943" sldId="269"/>
            <ac:picMk id="12" creationId="{09889727-E974-0551-4493-046667363CB5}"/>
          </ac:picMkLst>
        </pc:picChg>
      </pc:sldChg>
      <pc:sldChg chg="addSp modSp new mod">
        <pc:chgData name="Nyoumssi Junior" userId="48aeabf61c84c439" providerId="LiveId" clId="{158F4E0E-C9F6-4172-AF47-C8C6C46E88E3}" dt="2024-02-20T03:39:00.843" v="10013" actId="1076"/>
        <pc:sldMkLst>
          <pc:docMk/>
          <pc:sldMk cId="3006173022" sldId="270"/>
        </pc:sldMkLst>
        <pc:spChg chg="add mod">
          <ac:chgData name="Nyoumssi Junior" userId="48aeabf61c84c439" providerId="LiveId" clId="{158F4E0E-C9F6-4172-AF47-C8C6C46E88E3}" dt="2024-02-20T03:39:00.843" v="10013" actId="1076"/>
          <ac:spMkLst>
            <pc:docMk/>
            <pc:sldMk cId="3006173022" sldId="270"/>
            <ac:spMk id="3" creationId="{6F7C4D07-2698-4D50-6247-D6C76D87AD5C}"/>
          </ac:spMkLst>
        </pc:spChg>
        <pc:picChg chg="add mod">
          <ac:chgData name="Nyoumssi Junior" userId="48aeabf61c84c439" providerId="LiveId" clId="{158F4E0E-C9F6-4172-AF47-C8C6C46E88E3}" dt="2024-02-18T07:44:03.659" v="1181"/>
          <ac:picMkLst>
            <pc:docMk/>
            <pc:sldMk cId="3006173022" sldId="270"/>
            <ac:picMk id="2" creationId="{6FEF0041-AE8E-2A0D-7DB6-776B1FDA233C}"/>
          </ac:picMkLst>
        </pc:picChg>
      </pc:sldChg>
      <pc:sldChg chg="addSp delSp modSp new del mod">
        <pc:chgData name="Nyoumssi Junior" userId="48aeabf61c84c439" providerId="LiveId" clId="{158F4E0E-C9F6-4172-AF47-C8C6C46E88E3}" dt="2024-02-18T16:26:19.784" v="1886" actId="2696"/>
        <pc:sldMkLst>
          <pc:docMk/>
          <pc:sldMk cId="915709019" sldId="271"/>
        </pc:sldMkLst>
        <pc:spChg chg="del">
          <ac:chgData name="Nyoumssi Junior" userId="48aeabf61c84c439" providerId="LiveId" clId="{158F4E0E-C9F6-4172-AF47-C8C6C46E88E3}" dt="2024-02-18T14:57:38.652" v="1234" actId="21"/>
          <ac:spMkLst>
            <pc:docMk/>
            <pc:sldMk cId="915709019" sldId="271"/>
            <ac:spMk id="2" creationId="{08FAE6DE-CE2F-5EFF-6C0D-0F8320D3926E}"/>
          </ac:spMkLst>
        </pc:spChg>
        <pc:spChg chg="del mod">
          <ac:chgData name="Nyoumssi Junior" userId="48aeabf61c84c439" providerId="LiveId" clId="{158F4E0E-C9F6-4172-AF47-C8C6C46E88E3}" dt="2024-02-18T14:57:41.433" v="1235" actId="21"/>
          <ac:spMkLst>
            <pc:docMk/>
            <pc:sldMk cId="915709019" sldId="271"/>
            <ac:spMk id="3" creationId="{9270063F-7A93-7A4C-F6F7-F6A8BB843A8C}"/>
          </ac:spMkLst>
        </pc:spChg>
        <pc:spChg chg="add del mod">
          <ac:chgData name="Nyoumssi Junior" userId="48aeabf61c84c439" providerId="LiveId" clId="{158F4E0E-C9F6-4172-AF47-C8C6C46E88E3}" dt="2024-02-18T14:57:47.241" v="1237" actId="21"/>
          <ac:spMkLst>
            <pc:docMk/>
            <pc:sldMk cId="915709019" sldId="271"/>
            <ac:spMk id="4" creationId="{9270063F-7A93-7A4C-F6F7-F6A8BB843A8C}"/>
          </ac:spMkLst>
        </pc:spChg>
        <pc:spChg chg="add mod">
          <ac:chgData name="Nyoumssi Junior" userId="48aeabf61c84c439" providerId="LiveId" clId="{158F4E0E-C9F6-4172-AF47-C8C6C46E88E3}" dt="2024-02-18T14:59:14.373" v="1273" actId="1076"/>
          <ac:spMkLst>
            <pc:docMk/>
            <pc:sldMk cId="915709019" sldId="271"/>
            <ac:spMk id="6" creationId="{1DA69022-EF27-C11F-C755-6C4759B8E17B}"/>
          </ac:spMkLst>
        </pc:spChg>
        <pc:picChg chg="add mod">
          <ac:chgData name="Nyoumssi Junior" userId="48aeabf61c84c439" providerId="LiveId" clId="{158F4E0E-C9F6-4172-AF47-C8C6C46E88E3}" dt="2024-02-18T14:58:52.156" v="1269" actId="1076"/>
          <ac:picMkLst>
            <pc:docMk/>
            <pc:sldMk cId="915709019" sldId="271"/>
            <ac:picMk id="5" creationId="{501256C4-C758-C30F-9C21-1C5708BF52DD}"/>
          </ac:picMkLst>
        </pc:picChg>
      </pc:sldChg>
      <pc:sldChg chg="modSp new del mod ord">
        <pc:chgData name="Nyoumssi Junior" userId="48aeabf61c84c439" providerId="LiveId" clId="{158F4E0E-C9F6-4172-AF47-C8C6C46E88E3}" dt="2024-02-18T18:25:38.785" v="2426" actId="2696"/>
        <pc:sldMkLst>
          <pc:docMk/>
          <pc:sldMk cId="4033304053" sldId="272"/>
        </pc:sldMkLst>
        <pc:spChg chg="mod">
          <ac:chgData name="Nyoumssi Junior" userId="48aeabf61c84c439" providerId="LiveId" clId="{158F4E0E-C9F6-4172-AF47-C8C6C46E88E3}" dt="2024-02-18T15:19:15.423" v="1487" actId="20577"/>
          <ac:spMkLst>
            <pc:docMk/>
            <pc:sldMk cId="4033304053" sldId="272"/>
            <ac:spMk id="2" creationId="{38303906-6242-3B3F-0AD5-850F9DBB1C59}"/>
          </ac:spMkLst>
        </pc:spChg>
        <pc:spChg chg="mod">
          <ac:chgData name="Nyoumssi Junior" userId="48aeabf61c84c439" providerId="LiveId" clId="{158F4E0E-C9F6-4172-AF47-C8C6C46E88E3}" dt="2024-02-18T18:24:46.615" v="2420" actId="255"/>
          <ac:spMkLst>
            <pc:docMk/>
            <pc:sldMk cId="4033304053" sldId="272"/>
            <ac:spMk id="3" creationId="{0E5AC76B-2690-4F69-E8C0-C1C3F0D39002}"/>
          </ac:spMkLst>
        </pc:spChg>
      </pc:sldChg>
      <pc:sldChg chg="addSp modSp new mod ord">
        <pc:chgData name="Nyoumssi Junior" userId="48aeabf61c84c439" providerId="LiveId" clId="{158F4E0E-C9F6-4172-AF47-C8C6C46E88E3}" dt="2024-02-20T04:09:54.896" v="10512" actId="207"/>
        <pc:sldMkLst>
          <pc:docMk/>
          <pc:sldMk cId="3514720500" sldId="273"/>
        </pc:sldMkLst>
        <pc:spChg chg="mod">
          <ac:chgData name="Nyoumssi Junior" userId="48aeabf61c84c439" providerId="LiveId" clId="{158F4E0E-C9F6-4172-AF47-C8C6C46E88E3}" dt="2024-02-20T04:09:25.732" v="10483" actId="14100"/>
          <ac:spMkLst>
            <pc:docMk/>
            <pc:sldMk cId="3514720500" sldId="273"/>
            <ac:spMk id="2" creationId="{F47150A8-8845-A55C-F436-B5C89CE4E432}"/>
          </ac:spMkLst>
        </pc:spChg>
        <pc:spChg chg="add mod">
          <ac:chgData name="Nyoumssi Junior" userId="48aeabf61c84c439" providerId="LiveId" clId="{158F4E0E-C9F6-4172-AF47-C8C6C46E88E3}" dt="2024-02-20T04:09:54.896" v="10512" actId="207"/>
          <ac:spMkLst>
            <pc:docMk/>
            <pc:sldMk cId="3514720500" sldId="273"/>
            <ac:spMk id="3" creationId="{6891EDFF-1A77-C852-4CA2-8AE170A910D7}"/>
          </ac:spMkLst>
        </pc:spChg>
      </pc:sldChg>
      <pc:sldChg chg="addSp delSp modSp new mod">
        <pc:chgData name="Nyoumssi Junior" userId="48aeabf61c84c439" providerId="LiveId" clId="{158F4E0E-C9F6-4172-AF47-C8C6C46E88E3}" dt="2024-02-19T18:41:51.382" v="9088" actId="1076"/>
        <pc:sldMkLst>
          <pc:docMk/>
          <pc:sldMk cId="900174219" sldId="274"/>
        </pc:sldMkLst>
        <pc:spChg chg="add mod">
          <ac:chgData name="Nyoumssi Junior" userId="48aeabf61c84c439" providerId="LiveId" clId="{158F4E0E-C9F6-4172-AF47-C8C6C46E88E3}" dt="2024-02-19T18:36:34.335" v="9049" actId="20577"/>
          <ac:spMkLst>
            <pc:docMk/>
            <pc:sldMk cId="900174219" sldId="274"/>
            <ac:spMk id="5" creationId="{1C77C6D7-47B9-F9A8-9202-6EDC6330AEE7}"/>
          </ac:spMkLst>
        </pc:spChg>
        <pc:spChg chg="add mod">
          <ac:chgData name="Nyoumssi Junior" userId="48aeabf61c84c439" providerId="LiveId" clId="{158F4E0E-C9F6-4172-AF47-C8C6C46E88E3}" dt="2024-02-18T17:10:49.914" v="1946"/>
          <ac:spMkLst>
            <pc:docMk/>
            <pc:sldMk cId="900174219" sldId="274"/>
            <ac:spMk id="6" creationId="{DF85AF69-A44E-7085-1256-784A8C137D7E}"/>
          </ac:spMkLst>
        </pc:spChg>
        <pc:spChg chg="add mod">
          <ac:chgData name="Nyoumssi Junior" userId="48aeabf61c84c439" providerId="LiveId" clId="{158F4E0E-C9F6-4172-AF47-C8C6C46E88E3}" dt="2024-02-19T18:37:08.519" v="9053" actId="1076"/>
          <ac:spMkLst>
            <pc:docMk/>
            <pc:sldMk cId="900174219" sldId="274"/>
            <ac:spMk id="9" creationId="{5054602A-1A5A-A5F1-75EC-BA1375CF975C}"/>
          </ac:spMkLst>
        </pc:spChg>
        <pc:spChg chg="add mod">
          <ac:chgData name="Nyoumssi Junior" userId="48aeabf61c84c439" providerId="LiveId" clId="{158F4E0E-C9F6-4172-AF47-C8C6C46E88E3}" dt="2024-02-19T18:41:51.382" v="9088" actId="1076"/>
          <ac:spMkLst>
            <pc:docMk/>
            <pc:sldMk cId="900174219" sldId="274"/>
            <ac:spMk id="10" creationId="{3807922F-0FBF-9AA1-2883-B5F3E1725C05}"/>
          </ac:spMkLst>
        </pc:spChg>
        <pc:picChg chg="add del mod">
          <ac:chgData name="Nyoumssi Junior" userId="48aeabf61c84c439" providerId="LiveId" clId="{158F4E0E-C9F6-4172-AF47-C8C6C46E88E3}" dt="2024-02-19T18:26:32.337" v="9007" actId="21"/>
          <ac:picMkLst>
            <pc:docMk/>
            <pc:sldMk cId="900174219" sldId="274"/>
            <ac:picMk id="2" creationId="{17425CF8-9A2A-E344-0670-FAED33237775}"/>
          </ac:picMkLst>
        </pc:picChg>
        <pc:picChg chg="add mod">
          <ac:chgData name="Nyoumssi Junior" userId="48aeabf61c84c439" providerId="LiveId" clId="{158F4E0E-C9F6-4172-AF47-C8C6C46E88E3}" dt="2024-02-18T17:10:22.577" v="1943"/>
          <ac:picMkLst>
            <pc:docMk/>
            <pc:sldMk cId="900174219" sldId="274"/>
            <ac:picMk id="3" creationId="{426834F9-9CDD-7CAA-C97D-C6DB5A4666D2}"/>
          </ac:picMkLst>
        </pc:picChg>
        <pc:picChg chg="add mod">
          <ac:chgData name="Nyoumssi Junior" userId="48aeabf61c84c439" providerId="LiveId" clId="{158F4E0E-C9F6-4172-AF47-C8C6C46E88E3}" dt="2024-02-18T17:11:53.630" v="1950" actId="14100"/>
          <ac:picMkLst>
            <pc:docMk/>
            <pc:sldMk cId="900174219" sldId="274"/>
            <ac:picMk id="7" creationId="{D49DE39A-D654-05D0-4959-25C28E66A440}"/>
          </ac:picMkLst>
        </pc:picChg>
        <pc:picChg chg="add mod">
          <ac:chgData name="Nyoumssi Junior" userId="48aeabf61c84c439" providerId="LiveId" clId="{158F4E0E-C9F6-4172-AF47-C8C6C46E88E3}" dt="2024-02-19T18:36:12.158" v="9011" actId="14100"/>
          <ac:picMkLst>
            <pc:docMk/>
            <pc:sldMk cId="900174219" sldId="274"/>
            <ac:picMk id="8" creationId="{4F9B324E-0274-1183-924C-D72B33886C46}"/>
          </ac:picMkLst>
        </pc:picChg>
      </pc:sldChg>
      <pc:sldChg chg="addSp modSp new del mod">
        <pc:chgData name="Nyoumssi Junior" userId="48aeabf61c84c439" providerId="LiveId" clId="{158F4E0E-C9F6-4172-AF47-C8C6C46E88E3}" dt="2024-02-18T17:00:11.126" v="1940" actId="2696"/>
        <pc:sldMkLst>
          <pc:docMk/>
          <pc:sldMk cId="3441476377" sldId="274"/>
        </pc:sldMkLst>
        <pc:spChg chg="add mod">
          <ac:chgData name="Nyoumssi Junior" userId="48aeabf61c84c439" providerId="LiveId" clId="{158F4E0E-C9F6-4172-AF47-C8C6C46E88E3}" dt="2024-02-18T16:25:54.254" v="1885" actId="1076"/>
          <ac:spMkLst>
            <pc:docMk/>
            <pc:sldMk cId="3441476377" sldId="274"/>
            <ac:spMk id="4" creationId="{BDC1233D-DE08-D670-69CD-C718826197FC}"/>
          </ac:spMkLst>
        </pc:spChg>
        <pc:picChg chg="add mod">
          <ac:chgData name="Nyoumssi Junior" userId="48aeabf61c84c439" providerId="LiveId" clId="{158F4E0E-C9F6-4172-AF47-C8C6C46E88E3}" dt="2024-02-18T16:25:25.591" v="1882" actId="14100"/>
          <ac:picMkLst>
            <pc:docMk/>
            <pc:sldMk cId="3441476377" sldId="274"/>
            <ac:picMk id="2" creationId="{50896A17-A86B-831C-F36D-8BB55068ADE7}"/>
          </ac:picMkLst>
        </pc:picChg>
      </pc:sldChg>
      <pc:sldChg chg="addSp delSp modSp new mod">
        <pc:chgData name="Nyoumssi Junior" userId="48aeabf61c84c439" providerId="LiveId" clId="{158F4E0E-C9F6-4172-AF47-C8C6C46E88E3}" dt="2024-02-20T05:18:52.918" v="11932" actId="207"/>
        <pc:sldMkLst>
          <pc:docMk/>
          <pc:sldMk cId="2369982056" sldId="275"/>
        </pc:sldMkLst>
        <pc:spChg chg="add del mod">
          <ac:chgData name="Nyoumssi Junior" userId="48aeabf61c84c439" providerId="LiveId" clId="{158F4E0E-C9F6-4172-AF47-C8C6C46E88E3}" dt="2024-02-18T17:52:10.544" v="2017"/>
          <ac:spMkLst>
            <pc:docMk/>
            <pc:sldMk cId="2369982056" sldId="275"/>
            <ac:spMk id="2" creationId="{F2FE7397-F137-CE0E-18A3-95EC56AB1ACB}"/>
          </ac:spMkLst>
        </pc:spChg>
        <pc:spChg chg="add mod">
          <ac:chgData name="Nyoumssi Junior" userId="48aeabf61c84c439" providerId="LiveId" clId="{158F4E0E-C9F6-4172-AF47-C8C6C46E88E3}" dt="2024-02-18T17:53:34.161" v="2046" actId="1076"/>
          <ac:spMkLst>
            <pc:docMk/>
            <pc:sldMk cId="2369982056" sldId="275"/>
            <ac:spMk id="3" creationId="{C2DD5D35-B4EE-524B-44DC-96B4453BC223}"/>
          </ac:spMkLst>
        </pc:spChg>
        <pc:spChg chg="add mod">
          <ac:chgData name="Nyoumssi Junior" userId="48aeabf61c84c439" providerId="LiveId" clId="{158F4E0E-C9F6-4172-AF47-C8C6C46E88E3}" dt="2024-02-20T05:18:52.918" v="11932" actId="207"/>
          <ac:spMkLst>
            <pc:docMk/>
            <pc:sldMk cId="2369982056" sldId="275"/>
            <ac:spMk id="4" creationId="{BADF9A19-BCCD-8D64-AE88-0D2B66DF4012}"/>
          </ac:spMkLst>
        </pc:spChg>
        <pc:spChg chg="add mod">
          <ac:chgData name="Nyoumssi Junior" userId="48aeabf61c84c439" providerId="LiveId" clId="{158F4E0E-C9F6-4172-AF47-C8C6C46E88E3}" dt="2024-02-18T17:57:46.892" v="2206" actId="20577"/>
          <ac:spMkLst>
            <pc:docMk/>
            <pc:sldMk cId="2369982056" sldId="275"/>
            <ac:spMk id="5" creationId="{2D030F60-225B-EEC3-1AFB-9524145A4223}"/>
          </ac:spMkLst>
        </pc:spChg>
      </pc:sldChg>
      <pc:sldChg chg="addSp delSp modSp new mod">
        <pc:chgData name="Nyoumssi Junior" userId="48aeabf61c84c439" providerId="LiveId" clId="{158F4E0E-C9F6-4172-AF47-C8C6C46E88E3}" dt="2024-02-21T07:13:57.509" v="17607" actId="20577"/>
        <pc:sldMkLst>
          <pc:docMk/>
          <pc:sldMk cId="2588343436" sldId="276"/>
        </pc:sldMkLst>
        <pc:spChg chg="add mod">
          <ac:chgData name="Nyoumssi Junior" userId="48aeabf61c84c439" providerId="LiveId" clId="{158F4E0E-C9F6-4172-AF47-C8C6C46E88E3}" dt="2024-02-19T10:50:23.922" v="7516" actId="115"/>
          <ac:spMkLst>
            <pc:docMk/>
            <pc:sldMk cId="2588343436" sldId="276"/>
            <ac:spMk id="2" creationId="{3736F9B3-BC4D-4A5E-3744-22B9FEE62011}"/>
          </ac:spMkLst>
        </pc:spChg>
        <pc:spChg chg="add mod">
          <ac:chgData name="Nyoumssi Junior" userId="48aeabf61c84c439" providerId="LiveId" clId="{158F4E0E-C9F6-4172-AF47-C8C6C46E88E3}" dt="2024-02-21T07:13:57.509" v="17607" actId="20577"/>
          <ac:spMkLst>
            <pc:docMk/>
            <pc:sldMk cId="2588343436" sldId="276"/>
            <ac:spMk id="3" creationId="{F2946D27-D820-184D-1B0C-B028F25BADB1}"/>
          </ac:spMkLst>
        </pc:spChg>
        <pc:spChg chg="add del mod">
          <ac:chgData name="Nyoumssi Junior" userId="48aeabf61c84c439" providerId="LiveId" clId="{158F4E0E-C9F6-4172-AF47-C8C6C46E88E3}" dt="2024-02-18T18:24:37.798" v="2419"/>
          <ac:spMkLst>
            <pc:docMk/>
            <pc:sldMk cId="2588343436" sldId="276"/>
            <ac:spMk id="4" creationId="{E816250D-E1FB-BF67-F35F-85A6CD9AFE65}"/>
          </ac:spMkLst>
        </pc:spChg>
        <pc:spChg chg="add mod">
          <ac:chgData name="Nyoumssi Junior" userId="48aeabf61c84c439" providerId="LiveId" clId="{158F4E0E-C9F6-4172-AF47-C8C6C46E88E3}" dt="2024-02-18T18:25:26.714" v="2425" actId="1076"/>
          <ac:spMkLst>
            <pc:docMk/>
            <pc:sldMk cId="2588343436" sldId="276"/>
            <ac:spMk id="5" creationId="{72CE66AE-6AFD-1FE8-28AF-C3EFAF155894}"/>
          </ac:spMkLst>
        </pc:spChg>
      </pc:sldChg>
      <pc:sldChg chg="addSp modSp new mod ord">
        <pc:chgData name="Nyoumssi Junior" userId="48aeabf61c84c439" providerId="LiveId" clId="{158F4E0E-C9F6-4172-AF47-C8C6C46E88E3}" dt="2024-02-20T05:19:33.425" v="11938" actId="1076"/>
        <pc:sldMkLst>
          <pc:docMk/>
          <pc:sldMk cId="3729253632" sldId="277"/>
        </pc:sldMkLst>
        <pc:spChg chg="add mod">
          <ac:chgData name="Nyoumssi Junior" userId="48aeabf61c84c439" providerId="LiveId" clId="{158F4E0E-C9F6-4172-AF47-C8C6C46E88E3}" dt="2024-02-18T18:59:58.691" v="2454" actId="115"/>
          <ac:spMkLst>
            <pc:docMk/>
            <pc:sldMk cId="3729253632" sldId="277"/>
            <ac:spMk id="3" creationId="{CC441876-119B-534D-90EC-D75CC65DA591}"/>
          </ac:spMkLst>
        </pc:spChg>
        <pc:spChg chg="add mod">
          <ac:chgData name="Nyoumssi Junior" userId="48aeabf61c84c439" providerId="LiveId" clId="{158F4E0E-C9F6-4172-AF47-C8C6C46E88E3}" dt="2024-02-20T05:19:33.425" v="11938" actId="1076"/>
          <ac:spMkLst>
            <pc:docMk/>
            <pc:sldMk cId="3729253632" sldId="277"/>
            <ac:spMk id="4" creationId="{D9DD48B7-F5A3-2CEA-43F4-A21ADC1BDC27}"/>
          </ac:spMkLst>
        </pc:spChg>
        <pc:spChg chg="add mod">
          <ac:chgData name="Nyoumssi Junior" userId="48aeabf61c84c439" providerId="LiveId" clId="{158F4E0E-C9F6-4172-AF47-C8C6C46E88E3}" dt="2024-02-20T05:19:30.307" v="11937" actId="1076"/>
          <ac:spMkLst>
            <pc:docMk/>
            <pc:sldMk cId="3729253632" sldId="277"/>
            <ac:spMk id="5" creationId="{27143FDA-B886-023D-C54E-99D97A6874AC}"/>
          </ac:spMkLst>
        </pc:spChg>
        <pc:picChg chg="add mod">
          <ac:chgData name="Nyoumssi Junior" userId="48aeabf61c84c439" providerId="LiveId" clId="{158F4E0E-C9F6-4172-AF47-C8C6C46E88E3}" dt="2024-02-18T18:59:13.665" v="2451" actId="1076"/>
          <ac:picMkLst>
            <pc:docMk/>
            <pc:sldMk cId="3729253632" sldId="277"/>
            <ac:picMk id="2" creationId="{22208F5C-23C5-7F7C-E689-5ECD9E320FA6}"/>
          </ac:picMkLst>
        </pc:picChg>
      </pc:sldChg>
      <pc:sldChg chg="addSp modSp new mod">
        <pc:chgData name="Nyoumssi Junior" userId="48aeabf61c84c439" providerId="LiveId" clId="{158F4E0E-C9F6-4172-AF47-C8C6C46E88E3}" dt="2024-02-20T05:20:59.453" v="11965" actId="1076"/>
        <pc:sldMkLst>
          <pc:docMk/>
          <pc:sldMk cId="832178723" sldId="278"/>
        </pc:sldMkLst>
        <pc:spChg chg="add mod">
          <ac:chgData name="Nyoumssi Junior" userId="48aeabf61c84c439" providerId="LiveId" clId="{158F4E0E-C9F6-4172-AF47-C8C6C46E88E3}" dt="2024-02-20T05:20:32.360" v="11949" actId="20577"/>
          <ac:spMkLst>
            <pc:docMk/>
            <pc:sldMk cId="832178723" sldId="278"/>
            <ac:spMk id="2" creationId="{B1FE0248-D03D-D3FC-922F-5C390F9E5289}"/>
          </ac:spMkLst>
        </pc:spChg>
        <pc:spChg chg="add mod">
          <ac:chgData name="Nyoumssi Junior" userId="48aeabf61c84c439" providerId="LiveId" clId="{158F4E0E-C9F6-4172-AF47-C8C6C46E88E3}" dt="2024-02-20T05:20:59.453" v="11965" actId="1076"/>
          <ac:spMkLst>
            <pc:docMk/>
            <pc:sldMk cId="832178723" sldId="278"/>
            <ac:spMk id="3" creationId="{6C11DF9D-3322-60A5-EEB0-78094B7D879F}"/>
          </ac:spMkLst>
        </pc:spChg>
      </pc:sldChg>
      <pc:sldChg chg="addSp delSp modSp new mod">
        <pc:chgData name="Nyoumssi Junior" userId="48aeabf61c84c439" providerId="LiveId" clId="{158F4E0E-C9F6-4172-AF47-C8C6C46E88E3}" dt="2024-02-21T04:42:00.506" v="14960" actId="20577"/>
        <pc:sldMkLst>
          <pc:docMk/>
          <pc:sldMk cId="113779925" sldId="279"/>
        </pc:sldMkLst>
        <pc:spChg chg="add del mod">
          <ac:chgData name="Nyoumssi Junior" userId="48aeabf61c84c439" providerId="LiveId" clId="{158F4E0E-C9F6-4172-AF47-C8C6C46E88E3}" dt="2024-02-18T22:29:32.444" v="3788"/>
          <ac:spMkLst>
            <pc:docMk/>
            <pc:sldMk cId="113779925" sldId="279"/>
            <ac:spMk id="2" creationId="{8A7C0043-DF4C-01FE-FD89-A863DFEC1DB1}"/>
          </ac:spMkLst>
        </pc:spChg>
        <pc:spChg chg="add mod">
          <ac:chgData name="Nyoumssi Junior" userId="48aeabf61c84c439" providerId="LiveId" clId="{158F4E0E-C9F6-4172-AF47-C8C6C46E88E3}" dt="2024-02-21T04:42:00.506" v="14960" actId="20577"/>
          <ac:spMkLst>
            <pc:docMk/>
            <pc:sldMk cId="113779925" sldId="279"/>
            <ac:spMk id="3" creationId="{B83FFFAA-ABFF-BB95-9A20-CC0488D54067}"/>
          </ac:spMkLst>
        </pc:spChg>
        <pc:spChg chg="add mod">
          <ac:chgData name="Nyoumssi Junior" userId="48aeabf61c84c439" providerId="LiveId" clId="{158F4E0E-C9F6-4172-AF47-C8C6C46E88E3}" dt="2024-02-21T04:41:13.375" v="14932" actId="1076"/>
          <ac:spMkLst>
            <pc:docMk/>
            <pc:sldMk cId="113779925" sldId="279"/>
            <ac:spMk id="4" creationId="{C724EAC5-3152-A106-4927-201491A5CD6F}"/>
          </ac:spMkLst>
        </pc:spChg>
        <pc:spChg chg="add mod">
          <ac:chgData name="Nyoumssi Junior" userId="48aeabf61c84c439" providerId="LiveId" clId="{158F4E0E-C9F6-4172-AF47-C8C6C46E88E3}" dt="2024-02-21T04:41:50.886" v="14951" actId="115"/>
          <ac:spMkLst>
            <pc:docMk/>
            <pc:sldMk cId="113779925" sldId="279"/>
            <ac:spMk id="5" creationId="{6C2C848B-F93D-5EE3-7D02-8835B9D7C1DD}"/>
          </ac:spMkLst>
        </pc:spChg>
      </pc:sldChg>
      <pc:sldChg chg="addSp delSp modSp new mod">
        <pc:chgData name="Nyoumssi Junior" userId="48aeabf61c84c439" providerId="LiveId" clId="{158F4E0E-C9F6-4172-AF47-C8C6C46E88E3}" dt="2024-02-21T05:39:55.286" v="15191" actId="20577"/>
        <pc:sldMkLst>
          <pc:docMk/>
          <pc:sldMk cId="1768995343" sldId="280"/>
        </pc:sldMkLst>
        <pc:spChg chg="add del mod">
          <ac:chgData name="Nyoumssi Junior" userId="48aeabf61c84c439" providerId="LiveId" clId="{158F4E0E-C9F6-4172-AF47-C8C6C46E88E3}" dt="2024-02-18T23:19:53.475" v="4349"/>
          <ac:spMkLst>
            <pc:docMk/>
            <pc:sldMk cId="1768995343" sldId="280"/>
            <ac:spMk id="2" creationId="{D38C11BB-0599-918E-8BCC-DCE07A7C38C2}"/>
          </ac:spMkLst>
        </pc:spChg>
        <pc:spChg chg="add mod">
          <ac:chgData name="Nyoumssi Junior" userId="48aeabf61c84c439" providerId="LiveId" clId="{158F4E0E-C9F6-4172-AF47-C8C6C46E88E3}" dt="2024-02-21T05:39:55.286" v="15191" actId="20577"/>
          <ac:spMkLst>
            <pc:docMk/>
            <pc:sldMk cId="1768995343" sldId="280"/>
            <ac:spMk id="3" creationId="{14D71B64-982B-9733-513B-2A937CC89C26}"/>
          </ac:spMkLst>
        </pc:spChg>
        <pc:spChg chg="add del mod">
          <ac:chgData name="Nyoumssi Junior" userId="48aeabf61c84c439" providerId="LiveId" clId="{158F4E0E-C9F6-4172-AF47-C8C6C46E88E3}" dt="2024-02-18T23:30:17.543" v="4681"/>
          <ac:spMkLst>
            <pc:docMk/>
            <pc:sldMk cId="1768995343" sldId="280"/>
            <ac:spMk id="4" creationId="{82A95E84-EBB1-40E3-E27F-2770921C7C27}"/>
          </ac:spMkLst>
        </pc:spChg>
        <pc:spChg chg="add mod">
          <ac:chgData name="Nyoumssi Junior" userId="48aeabf61c84c439" providerId="LiveId" clId="{158F4E0E-C9F6-4172-AF47-C8C6C46E88E3}" dt="2024-02-20T05:01:28.843" v="11884" actId="115"/>
          <ac:spMkLst>
            <pc:docMk/>
            <pc:sldMk cId="1768995343" sldId="280"/>
            <ac:spMk id="5" creationId="{227B3875-DF69-BAD6-CA09-0D3563F92CA9}"/>
          </ac:spMkLst>
        </pc:spChg>
      </pc:sldChg>
      <pc:sldChg chg="addSp modSp new mod">
        <pc:chgData name="Nyoumssi Junior" userId="48aeabf61c84c439" providerId="LiveId" clId="{158F4E0E-C9F6-4172-AF47-C8C6C46E88E3}" dt="2024-02-19T20:16:04.372" v="9760" actId="1076"/>
        <pc:sldMkLst>
          <pc:docMk/>
          <pc:sldMk cId="2524237071" sldId="281"/>
        </pc:sldMkLst>
        <pc:spChg chg="add mod">
          <ac:chgData name="Nyoumssi Junior" userId="48aeabf61c84c439" providerId="LiveId" clId="{158F4E0E-C9F6-4172-AF47-C8C6C46E88E3}" dt="2024-02-19T19:09:50.244" v="9202" actId="1076"/>
          <ac:spMkLst>
            <pc:docMk/>
            <pc:sldMk cId="2524237071" sldId="281"/>
            <ac:spMk id="2" creationId="{B5633FE7-AA66-ABBA-A7A9-2D2D38E101DA}"/>
          </ac:spMkLst>
        </pc:spChg>
        <pc:spChg chg="add mod">
          <ac:chgData name="Nyoumssi Junior" userId="48aeabf61c84c439" providerId="LiveId" clId="{158F4E0E-C9F6-4172-AF47-C8C6C46E88E3}" dt="2024-02-19T20:16:04.372" v="9760" actId="1076"/>
          <ac:spMkLst>
            <pc:docMk/>
            <pc:sldMk cId="2524237071" sldId="281"/>
            <ac:spMk id="3" creationId="{D8AE289C-2135-E21A-903B-832ABB2364DD}"/>
          </ac:spMkLst>
        </pc:spChg>
      </pc:sldChg>
      <pc:sldChg chg="addSp modSp new mod">
        <pc:chgData name="Nyoumssi Junior" userId="48aeabf61c84c439" providerId="LiveId" clId="{158F4E0E-C9F6-4172-AF47-C8C6C46E88E3}" dt="2024-02-20T04:13:32.158" v="10606" actId="20577"/>
        <pc:sldMkLst>
          <pc:docMk/>
          <pc:sldMk cId="3055530881" sldId="282"/>
        </pc:sldMkLst>
        <pc:spChg chg="add mod">
          <ac:chgData name="Nyoumssi Junior" userId="48aeabf61c84c439" providerId="LiveId" clId="{158F4E0E-C9F6-4172-AF47-C8C6C46E88E3}" dt="2024-02-19T19:23:53.593" v="9205" actId="20577"/>
          <ac:spMkLst>
            <pc:docMk/>
            <pc:sldMk cId="3055530881" sldId="282"/>
            <ac:spMk id="2" creationId="{3CD5282A-BB4D-4D50-2A5E-33FD254130CF}"/>
          </ac:spMkLst>
        </pc:spChg>
        <pc:spChg chg="add mod">
          <ac:chgData name="Nyoumssi Junior" userId="48aeabf61c84c439" providerId="LiveId" clId="{158F4E0E-C9F6-4172-AF47-C8C6C46E88E3}" dt="2024-02-20T04:13:32.158" v="10606" actId="20577"/>
          <ac:spMkLst>
            <pc:docMk/>
            <pc:sldMk cId="3055530881" sldId="282"/>
            <ac:spMk id="3" creationId="{AAA5CC85-0A88-527D-C218-9442B4B0921D}"/>
          </ac:spMkLst>
        </pc:spChg>
        <pc:spChg chg="add mod">
          <ac:chgData name="Nyoumssi Junior" userId="48aeabf61c84c439" providerId="LiveId" clId="{158F4E0E-C9F6-4172-AF47-C8C6C46E88E3}" dt="2024-02-19T20:15:22.203" v="9755" actId="1076"/>
          <ac:spMkLst>
            <pc:docMk/>
            <pc:sldMk cId="3055530881" sldId="282"/>
            <ac:spMk id="4" creationId="{286F61AA-DAAC-C507-D7AA-DAF13DE6B6C4}"/>
          </ac:spMkLst>
        </pc:spChg>
      </pc:sldChg>
      <pc:sldChg chg="addSp delSp modSp new mod">
        <pc:chgData name="Nyoumssi Junior" userId="48aeabf61c84c439" providerId="LiveId" clId="{158F4E0E-C9F6-4172-AF47-C8C6C46E88E3}" dt="2024-02-20T04:19:06.972" v="10702" actId="20577"/>
        <pc:sldMkLst>
          <pc:docMk/>
          <pc:sldMk cId="3761435479" sldId="283"/>
        </pc:sldMkLst>
        <pc:spChg chg="add mod">
          <ac:chgData name="Nyoumssi Junior" userId="48aeabf61c84c439" providerId="LiveId" clId="{158F4E0E-C9F6-4172-AF47-C8C6C46E88E3}" dt="2024-02-20T04:19:06.972" v="10702" actId="20577"/>
          <ac:spMkLst>
            <pc:docMk/>
            <pc:sldMk cId="3761435479" sldId="283"/>
            <ac:spMk id="2" creationId="{21BC3D46-E071-1EFE-5F71-AC6002030E3C}"/>
          </ac:spMkLst>
        </pc:spChg>
        <pc:spChg chg="add del">
          <ac:chgData name="Nyoumssi Junior" userId="48aeabf61c84c439" providerId="LiveId" clId="{158F4E0E-C9F6-4172-AF47-C8C6C46E88E3}" dt="2024-02-19T20:15:44.537" v="9757" actId="22"/>
          <ac:spMkLst>
            <pc:docMk/>
            <pc:sldMk cId="3761435479" sldId="283"/>
            <ac:spMk id="4" creationId="{8152A039-2D87-FB6D-1169-565F53E2202C}"/>
          </ac:spMkLst>
        </pc:spChg>
        <pc:spChg chg="add mod">
          <ac:chgData name="Nyoumssi Junior" userId="48aeabf61c84c439" providerId="LiveId" clId="{158F4E0E-C9F6-4172-AF47-C8C6C46E88E3}" dt="2024-02-19T20:15:56.737" v="9759" actId="1076"/>
          <ac:spMkLst>
            <pc:docMk/>
            <pc:sldMk cId="3761435479" sldId="283"/>
            <ac:spMk id="6" creationId="{3D0233D7-8DE7-2D66-541F-0B7C36219159}"/>
          </ac:spMkLst>
        </pc:spChg>
      </pc:sldChg>
      <pc:sldChg chg="addSp delSp modSp new mod">
        <pc:chgData name="Nyoumssi Junior" userId="48aeabf61c84c439" providerId="LiveId" clId="{158F4E0E-C9F6-4172-AF47-C8C6C46E88E3}" dt="2024-02-19T19:35:07.395" v="9544" actId="1076"/>
        <pc:sldMkLst>
          <pc:docMk/>
          <pc:sldMk cId="543392752" sldId="284"/>
        </pc:sldMkLst>
        <pc:spChg chg="add mod">
          <ac:chgData name="Nyoumssi Junior" userId="48aeabf61c84c439" providerId="LiveId" clId="{158F4E0E-C9F6-4172-AF47-C8C6C46E88E3}" dt="2024-02-19T18:42:53.025" v="9094" actId="207"/>
          <ac:spMkLst>
            <pc:docMk/>
            <pc:sldMk cId="543392752" sldId="284"/>
            <ac:spMk id="3" creationId="{CA5287D7-46F9-D2E0-A8C1-B6E88972A9B6}"/>
          </ac:spMkLst>
        </pc:spChg>
        <pc:spChg chg="add mod">
          <ac:chgData name="Nyoumssi Junior" userId="48aeabf61c84c439" providerId="LiveId" clId="{158F4E0E-C9F6-4172-AF47-C8C6C46E88E3}" dt="2024-02-19T18:58:32.670" v="9103" actId="1076"/>
          <ac:spMkLst>
            <pc:docMk/>
            <pc:sldMk cId="543392752" sldId="284"/>
            <ac:spMk id="7" creationId="{ADF2A23B-8872-47A6-E087-DA43FE801484}"/>
          </ac:spMkLst>
        </pc:spChg>
        <pc:spChg chg="add mod">
          <ac:chgData name="Nyoumssi Junior" userId="48aeabf61c84c439" providerId="LiveId" clId="{158F4E0E-C9F6-4172-AF47-C8C6C46E88E3}" dt="2024-02-19T19:00:17.353" v="9105" actId="14100"/>
          <ac:spMkLst>
            <pc:docMk/>
            <pc:sldMk cId="543392752" sldId="284"/>
            <ac:spMk id="8" creationId="{02047B62-236E-E676-A84C-EEF01F19C797}"/>
          </ac:spMkLst>
        </pc:spChg>
        <pc:spChg chg="add mod">
          <ac:chgData name="Nyoumssi Junior" userId="48aeabf61c84c439" providerId="LiveId" clId="{158F4E0E-C9F6-4172-AF47-C8C6C46E88E3}" dt="2024-02-19T19:03:16.048" v="9106"/>
          <ac:spMkLst>
            <pc:docMk/>
            <pc:sldMk cId="543392752" sldId="284"/>
            <ac:spMk id="9" creationId="{A969B801-DC21-9C90-2596-FBA3046A7554}"/>
          </ac:spMkLst>
        </pc:spChg>
        <pc:spChg chg="add mod">
          <ac:chgData name="Nyoumssi Junior" userId="48aeabf61c84c439" providerId="LiveId" clId="{158F4E0E-C9F6-4172-AF47-C8C6C46E88E3}" dt="2024-02-19T19:05:16.645" v="9153" actId="20577"/>
          <ac:spMkLst>
            <pc:docMk/>
            <pc:sldMk cId="543392752" sldId="284"/>
            <ac:spMk id="11" creationId="{4023EA72-FC23-845F-5ACD-993A670A127B}"/>
          </ac:spMkLst>
        </pc:spChg>
        <pc:picChg chg="add del mod">
          <ac:chgData name="Nyoumssi Junior" userId="48aeabf61c84c439" providerId="LiveId" clId="{158F4E0E-C9F6-4172-AF47-C8C6C46E88E3}" dt="2024-02-19T18:56:32.020" v="9095" actId="21"/>
          <ac:picMkLst>
            <pc:docMk/>
            <pc:sldMk cId="543392752" sldId="284"/>
            <ac:picMk id="2" creationId="{555B9C03-F919-412F-96EF-7D53E0FFA3B2}"/>
          </ac:picMkLst>
        </pc:picChg>
        <pc:picChg chg="add del mod">
          <ac:chgData name="Nyoumssi Junior" userId="48aeabf61c84c439" providerId="LiveId" clId="{158F4E0E-C9F6-4172-AF47-C8C6C46E88E3}" dt="2024-02-19T18:56:47.231" v="9097" actId="21"/>
          <ac:picMkLst>
            <pc:docMk/>
            <pc:sldMk cId="543392752" sldId="284"/>
            <ac:picMk id="4" creationId="{555B9C03-F919-412F-96EF-7D53E0FFA3B2}"/>
          </ac:picMkLst>
        </pc:picChg>
        <pc:picChg chg="add del mod">
          <ac:chgData name="Nyoumssi Junior" userId="48aeabf61c84c439" providerId="LiveId" clId="{158F4E0E-C9F6-4172-AF47-C8C6C46E88E3}" dt="2024-02-19T18:56:55.481" v="9099" actId="21"/>
          <ac:picMkLst>
            <pc:docMk/>
            <pc:sldMk cId="543392752" sldId="284"/>
            <ac:picMk id="5" creationId="{555B9C03-F919-412F-96EF-7D53E0FFA3B2}"/>
          </ac:picMkLst>
        </pc:picChg>
        <pc:picChg chg="add mod">
          <ac:chgData name="Nyoumssi Junior" userId="48aeabf61c84c439" providerId="LiveId" clId="{158F4E0E-C9F6-4172-AF47-C8C6C46E88E3}" dt="2024-02-19T19:35:07.395" v="9544" actId="1076"/>
          <ac:picMkLst>
            <pc:docMk/>
            <pc:sldMk cId="543392752" sldId="284"/>
            <ac:picMk id="6" creationId="{9BE39CE5-A534-487C-86A0-4347B5939FED}"/>
          </ac:picMkLst>
        </pc:picChg>
      </pc:sldChg>
      <pc:sldChg chg="addSp delSp modSp add mod">
        <pc:chgData name="Nyoumssi Junior" userId="48aeabf61c84c439" providerId="LiveId" clId="{158F4E0E-C9F6-4172-AF47-C8C6C46E88E3}" dt="2024-02-20T05:11:31.327" v="11931" actId="14100"/>
        <pc:sldMkLst>
          <pc:docMk/>
          <pc:sldMk cId="1922538965" sldId="285"/>
        </pc:sldMkLst>
        <pc:spChg chg="add mod">
          <ac:chgData name="Nyoumssi Junior" userId="48aeabf61c84c439" providerId="LiveId" clId="{158F4E0E-C9F6-4172-AF47-C8C6C46E88E3}" dt="2024-02-20T05:11:31.327" v="11931" actId="14100"/>
          <ac:spMkLst>
            <pc:docMk/>
            <pc:sldMk cId="1922538965" sldId="285"/>
            <ac:spMk id="4" creationId="{08500458-6FBA-AC14-2818-C4970BEA5DB6}"/>
          </ac:spMkLst>
        </pc:spChg>
        <pc:spChg chg="add mod">
          <ac:chgData name="Nyoumssi Junior" userId="48aeabf61c84c439" providerId="LiveId" clId="{158F4E0E-C9F6-4172-AF47-C8C6C46E88E3}" dt="2024-02-20T05:11:06.794" v="11929" actId="14100"/>
          <ac:spMkLst>
            <pc:docMk/>
            <pc:sldMk cId="1922538965" sldId="285"/>
            <ac:spMk id="5" creationId="{65A86E95-6050-B1B7-4C5E-3644E6D52E41}"/>
          </ac:spMkLst>
        </pc:spChg>
        <pc:spChg chg="add mod">
          <ac:chgData name="Nyoumssi Junior" userId="48aeabf61c84c439" providerId="LiveId" clId="{158F4E0E-C9F6-4172-AF47-C8C6C46E88E3}" dt="2024-02-20T04:07:14.178" v="10439" actId="115"/>
          <ac:spMkLst>
            <pc:docMk/>
            <pc:sldMk cId="1922538965" sldId="285"/>
            <ac:spMk id="6" creationId="{EADFC875-0393-F780-E18C-F3CF09980CEA}"/>
          </ac:spMkLst>
        </pc:spChg>
        <pc:picChg chg="del">
          <ac:chgData name="Nyoumssi Junior" userId="48aeabf61c84c439" providerId="LiveId" clId="{158F4E0E-C9F6-4172-AF47-C8C6C46E88E3}" dt="2024-02-20T03:56:36.399" v="10292" actId="21"/>
          <ac:picMkLst>
            <pc:docMk/>
            <pc:sldMk cId="1922538965" sldId="285"/>
            <ac:picMk id="2" creationId="{69F237D9-FE85-CB12-626F-CEC1D2E9374C}"/>
          </ac:picMkLst>
        </pc:picChg>
        <pc:picChg chg="add mod">
          <ac:chgData name="Nyoumssi Junior" userId="48aeabf61c84c439" providerId="LiveId" clId="{158F4E0E-C9F6-4172-AF47-C8C6C46E88E3}" dt="2024-02-20T05:10:59.341" v="11928" actId="14100"/>
          <ac:picMkLst>
            <pc:docMk/>
            <pc:sldMk cId="1922538965" sldId="285"/>
            <ac:picMk id="3" creationId="{A251196E-A55C-40F7-8ED6-8A1B07D4501A}"/>
          </ac:picMkLst>
        </pc:picChg>
      </pc:sldChg>
      <pc:sldChg chg="addSp modSp new del">
        <pc:chgData name="Nyoumssi Junior" userId="48aeabf61c84c439" providerId="LiveId" clId="{158F4E0E-C9F6-4172-AF47-C8C6C46E88E3}" dt="2024-02-20T03:56:22.688" v="10289" actId="2696"/>
        <pc:sldMkLst>
          <pc:docMk/>
          <pc:sldMk cId="3175713257" sldId="285"/>
        </pc:sldMkLst>
        <pc:picChg chg="add mod">
          <ac:chgData name="Nyoumssi Junior" userId="48aeabf61c84c439" providerId="LiveId" clId="{158F4E0E-C9F6-4172-AF47-C8C6C46E88E3}" dt="2024-02-19T22:15:26.354" v="9965"/>
          <ac:picMkLst>
            <pc:docMk/>
            <pc:sldMk cId="3175713257" sldId="285"/>
            <ac:picMk id="2" creationId="{ACAC9A17-B959-459A-02C4-32623D4939F3}"/>
          </ac:picMkLst>
        </pc:picChg>
      </pc:sldChg>
      <pc:sldChg chg="addSp modSp new mod">
        <pc:chgData name="Nyoumssi Junior" userId="48aeabf61c84c439" providerId="LiveId" clId="{158F4E0E-C9F6-4172-AF47-C8C6C46E88E3}" dt="2024-02-20T14:19:25.021" v="13430" actId="1076"/>
        <pc:sldMkLst>
          <pc:docMk/>
          <pc:sldMk cId="4249919964" sldId="286"/>
        </pc:sldMkLst>
        <pc:spChg chg="add mod">
          <ac:chgData name="Nyoumssi Junior" userId="48aeabf61c84c439" providerId="LiveId" clId="{158F4E0E-C9F6-4172-AF47-C8C6C46E88E3}" dt="2024-02-20T14:19:10.308" v="13428" actId="255"/>
          <ac:spMkLst>
            <pc:docMk/>
            <pc:sldMk cId="4249919964" sldId="286"/>
            <ac:spMk id="2" creationId="{B976A07A-7820-33FE-0C62-14D985F50BF1}"/>
          </ac:spMkLst>
        </pc:spChg>
        <pc:spChg chg="add mod">
          <ac:chgData name="Nyoumssi Junior" userId="48aeabf61c84c439" providerId="LiveId" clId="{158F4E0E-C9F6-4172-AF47-C8C6C46E88E3}" dt="2024-02-20T14:19:25.021" v="13430" actId="1076"/>
          <ac:spMkLst>
            <pc:docMk/>
            <pc:sldMk cId="4249919964" sldId="286"/>
            <ac:spMk id="3" creationId="{06E86DCA-9D97-40D0-6455-96D986A765A6}"/>
          </ac:spMkLst>
        </pc:spChg>
      </pc:sldChg>
      <pc:sldChg chg="addSp modSp new mod">
        <pc:chgData name="Nyoumssi Junior" userId="48aeabf61c84c439" providerId="LiveId" clId="{158F4E0E-C9F6-4172-AF47-C8C6C46E88E3}" dt="2024-02-20T04:25:11.758" v="11108" actId="1076"/>
        <pc:sldMkLst>
          <pc:docMk/>
          <pc:sldMk cId="2060506646" sldId="287"/>
        </pc:sldMkLst>
        <pc:spChg chg="add mod">
          <ac:chgData name="Nyoumssi Junior" userId="48aeabf61c84c439" providerId="LiveId" clId="{158F4E0E-C9F6-4172-AF47-C8C6C46E88E3}" dt="2024-02-20T04:07:36.209" v="10442" actId="208"/>
          <ac:spMkLst>
            <pc:docMk/>
            <pc:sldMk cId="2060506646" sldId="287"/>
            <ac:spMk id="3" creationId="{21B4809C-CDE3-4F2D-9EAA-F5B4D89D8DFE}"/>
          </ac:spMkLst>
        </pc:spChg>
        <pc:spChg chg="add mod">
          <ac:chgData name="Nyoumssi Junior" userId="48aeabf61c84c439" providerId="LiveId" clId="{158F4E0E-C9F6-4172-AF47-C8C6C46E88E3}" dt="2024-02-20T04:08:55.866" v="10472" actId="20577"/>
          <ac:spMkLst>
            <pc:docMk/>
            <pc:sldMk cId="2060506646" sldId="287"/>
            <ac:spMk id="5" creationId="{032E8FB5-9AAA-7EA1-A9C4-28546684E9E9}"/>
          </ac:spMkLst>
        </pc:spChg>
        <pc:spChg chg="add mod">
          <ac:chgData name="Nyoumssi Junior" userId="48aeabf61c84c439" providerId="LiveId" clId="{158F4E0E-C9F6-4172-AF47-C8C6C46E88E3}" dt="2024-02-20T04:25:11.758" v="11108" actId="1076"/>
          <ac:spMkLst>
            <pc:docMk/>
            <pc:sldMk cId="2060506646" sldId="287"/>
            <ac:spMk id="6" creationId="{1B5D3757-A91B-D427-4EDD-B377CCF730CA}"/>
          </ac:spMkLst>
        </pc:spChg>
        <pc:picChg chg="add mod">
          <ac:chgData name="Nyoumssi Junior" userId="48aeabf61c84c439" providerId="LiveId" clId="{158F4E0E-C9F6-4172-AF47-C8C6C46E88E3}" dt="2024-02-20T03:57:09.110" v="10293"/>
          <ac:picMkLst>
            <pc:docMk/>
            <pc:sldMk cId="2060506646" sldId="287"/>
            <ac:picMk id="2" creationId="{4A114C67-B2E5-4CA1-BF5D-1318B59BC2DB}"/>
          </ac:picMkLst>
        </pc:picChg>
      </pc:sldChg>
      <pc:sldChg chg="addSp modSp new mod">
        <pc:chgData name="Nyoumssi Junior" userId="48aeabf61c84c439" providerId="LiveId" clId="{158F4E0E-C9F6-4172-AF47-C8C6C46E88E3}" dt="2024-02-20T04:28:33.383" v="11110" actId="1076"/>
        <pc:sldMkLst>
          <pc:docMk/>
          <pc:sldMk cId="3153357362" sldId="288"/>
        </pc:sldMkLst>
        <pc:spChg chg="add mod">
          <ac:chgData name="Nyoumssi Junior" userId="48aeabf61c84c439" providerId="LiveId" clId="{158F4E0E-C9F6-4172-AF47-C8C6C46E88E3}" dt="2024-02-20T04:24:29.402" v="11103" actId="1076"/>
          <ac:spMkLst>
            <pc:docMk/>
            <pc:sldMk cId="3153357362" sldId="288"/>
            <ac:spMk id="2" creationId="{442EDD3C-D0F1-4E4A-3255-977A0EF55D94}"/>
          </ac:spMkLst>
        </pc:spChg>
        <pc:spChg chg="add mod">
          <ac:chgData name="Nyoumssi Junior" userId="48aeabf61c84c439" providerId="LiveId" clId="{158F4E0E-C9F6-4172-AF47-C8C6C46E88E3}" dt="2024-02-20T04:28:33.383" v="11110" actId="1076"/>
          <ac:spMkLst>
            <pc:docMk/>
            <pc:sldMk cId="3153357362" sldId="288"/>
            <ac:spMk id="3" creationId="{D6943F23-70C1-6E16-0409-5F70BA9530A5}"/>
          </ac:spMkLst>
        </pc:spChg>
      </pc:sldChg>
      <pc:sldChg chg="addSp modSp new mod">
        <pc:chgData name="Nyoumssi Junior" userId="48aeabf61c84c439" providerId="LiveId" clId="{158F4E0E-C9F6-4172-AF47-C8C6C46E88E3}" dt="2024-02-20T14:29:07.771" v="13617" actId="20577"/>
        <pc:sldMkLst>
          <pc:docMk/>
          <pc:sldMk cId="1585776147" sldId="289"/>
        </pc:sldMkLst>
        <pc:spChg chg="add mod">
          <ac:chgData name="Nyoumssi Junior" userId="48aeabf61c84c439" providerId="LiveId" clId="{158F4E0E-C9F6-4172-AF47-C8C6C46E88E3}" dt="2024-02-20T05:21:43.861" v="11982" actId="115"/>
          <ac:spMkLst>
            <pc:docMk/>
            <pc:sldMk cId="1585776147" sldId="289"/>
            <ac:spMk id="2" creationId="{26D22FF6-AE35-6CE7-5F53-E5614A66C18C}"/>
          </ac:spMkLst>
        </pc:spChg>
        <pc:spChg chg="add mod">
          <ac:chgData name="Nyoumssi Junior" userId="48aeabf61c84c439" providerId="LiveId" clId="{158F4E0E-C9F6-4172-AF47-C8C6C46E88E3}" dt="2024-02-20T14:29:07.771" v="13617" actId="20577"/>
          <ac:spMkLst>
            <pc:docMk/>
            <pc:sldMk cId="1585776147" sldId="289"/>
            <ac:spMk id="3" creationId="{07EDCE6D-64AA-7292-234F-F1AF683FCA81}"/>
          </ac:spMkLst>
        </pc:spChg>
      </pc:sldChg>
      <pc:sldChg chg="new del">
        <pc:chgData name="Nyoumssi Junior" userId="48aeabf61c84c439" providerId="LiveId" clId="{158F4E0E-C9F6-4172-AF47-C8C6C46E88E3}" dt="2024-02-20T06:02:01.248" v="13256" actId="2696"/>
        <pc:sldMkLst>
          <pc:docMk/>
          <pc:sldMk cId="52564073" sldId="290"/>
        </pc:sldMkLst>
      </pc:sldChg>
      <pc:sldChg chg="new del">
        <pc:chgData name="Nyoumssi Junior" userId="48aeabf61c84c439" providerId="LiveId" clId="{158F4E0E-C9F6-4172-AF47-C8C6C46E88E3}" dt="2024-02-20T14:34:32.042" v="13619" actId="2696"/>
        <pc:sldMkLst>
          <pc:docMk/>
          <pc:sldMk cId="844426816" sldId="290"/>
        </pc:sldMkLst>
      </pc:sldChg>
      <pc:sldChg chg="addSp modSp new mod">
        <pc:chgData name="Nyoumssi Junior" userId="48aeabf61c84c439" providerId="LiveId" clId="{158F4E0E-C9F6-4172-AF47-C8C6C46E88E3}" dt="2024-02-21T07:18:48.143" v="17679" actId="20577"/>
        <pc:sldMkLst>
          <pc:docMk/>
          <pc:sldMk cId="3871915729" sldId="290"/>
        </pc:sldMkLst>
        <pc:spChg chg="add mod">
          <ac:chgData name="Nyoumssi Junior" userId="48aeabf61c84c439" providerId="LiveId" clId="{158F4E0E-C9F6-4172-AF47-C8C6C46E88E3}" dt="2024-02-21T07:18:48.143" v="17679" actId="20577"/>
          <ac:spMkLst>
            <pc:docMk/>
            <pc:sldMk cId="3871915729" sldId="290"/>
            <ac:spMk id="2" creationId="{AD4994C5-8EF4-663E-52AA-B707D1B08C33}"/>
          </ac:spMkLst>
        </pc:spChg>
        <pc:spChg chg="add mod">
          <ac:chgData name="Nyoumssi Junior" userId="48aeabf61c84c439" providerId="LiveId" clId="{158F4E0E-C9F6-4172-AF47-C8C6C46E88E3}" dt="2024-02-21T04:22:24.121" v="14401" actId="115"/>
          <ac:spMkLst>
            <pc:docMk/>
            <pc:sldMk cId="3871915729" sldId="290"/>
            <ac:spMk id="3" creationId="{FC10569D-E1D0-49F0-1D9F-3A3DB1E1CF6B}"/>
          </ac:spMkLst>
        </pc:spChg>
      </pc:sldChg>
      <pc:sldChg chg="addSp delSp modSp new mod">
        <pc:chgData name="Nyoumssi Junior" userId="48aeabf61c84c439" providerId="LiveId" clId="{158F4E0E-C9F6-4172-AF47-C8C6C46E88E3}" dt="2024-02-21T06:43:02.943" v="16471" actId="313"/>
        <pc:sldMkLst>
          <pc:docMk/>
          <pc:sldMk cId="1158103796" sldId="291"/>
        </pc:sldMkLst>
        <pc:spChg chg="add mod">
          <ac:chgData name="Nyoumssi Junior" userId="48aeabf61c84c439" providerId="LiveId" clId="{158F4E0E-C9F6-4172-AF47-C8C6C46E88E3}" dt="2024-02-21T05:46:28.459" v="15288" actId="1076"/>
          <ac:spMkLst>
            <pc:docMk/>
            <pc:sldMk cId="1158103796" sldId="291"/>
            <ac:spMk id="2" creationId="{F7A869E6-9C93-B6E9-F20F-90DD2A5DBEA4}"/>
          </ac:spMkLst>
        </pc:spChg>
        <pc:spChg chg="add del mod">
          <ac:chgData name="Nyoumssi Junior" userId="48aeabf61c84c439" providerId="LiveId" clId="{158F4E0E-C9F6-4172-AF47-C8C6C46E88E3}" dt="2024-02-21T05:35:47.093" v="15145"/>
          <ac:spMkLst>
            <pc:docMk/>
            <pc:sldMk cId="1158103796" sldId="291"/>
            <ac:spMk id="3" creationId="{91D532FC-7D0C-F6F5-9D4D-381E8D73B3DB}"/>
          </ac:spMkLst>
        </pc:spChg>
        <pc:spChg chg="add mod">
          <ac:chgData name="Nyoumssi Junior" userId="48aeabf61c84c439" providerId="LiveId" clId="{158F4E0E-C9F6-4172-AF47-C8C6C46E88E3}" dt="2024-02-21T06:43:02.943" v="16471" actId="313"/>
          <ac:spMkLst>
            <pc:docMk/>
            <pc:sldMk cId="1158103796" sldId="291"/>
            <ac:spMk id="4" creationId="{7765AB4D-6934-697C-4749-ADF2CCDD5B96}"/>
          </ac:spMkLst>
        </pc:spChg>
      </pc:sldChg>
      <pc:sldChg chg="addSp modSp new mod">
        <pc:chgData name="Nyoumssi Junior" userId="48aeabf61c84c439" providerId="LiveId" clId="{158F4E0E-C9F6-4172-AF47-C8C6C46E88E3}" dt="2024-02-21T06:53:43.614" v="16624" actId="20577"/>
        <pc:sldMkLst>
          <pc:docMk/>
          <pc:sldMk cId="4153849499" sldId="292"/>
        </pc:sldMkLst>
        <pc:spChg chg="add mod">
          <ac:chgData name="Nyoumssi Junior" userId="48aeabf61c84c439" providerId="LiveId" clId="{158F4E0E-C9F6-4172-AF47-C8C6C46E88E3}" dt="2024-02-21T06:52:48.369" v="16558" actId="1076"/>
          <ac:spMkLst>
            <pc:docMk/>
            <pc:sldMk cId="4153849499" sldId="292"/>
            <ac:spMk id="2" creationId="{31F7E27F-99C2-8052-D78D-E182AEA8FE21}"/>
          </ac:spMkLst>
        </pc:spChg>
        <pc:spChg chg="add mod">
          <ac:chgData name="Nyoumssi Junior" userId="48aeabf61c84c439" providerId="LiveId" clId="{158F4E0E-C9F6-4172-AF47-C8C6C46E88E3}" dt="2024-02-21T06:53:43.614" v="16624" actId="20577"/>
          <ac:spMkLst>
            <pc:docMk/>
            <pc:sldMk cId="4153849499" sldId="292"/>
            <ac:spMk id="3" creationId="{1926473E-98BA-BC5B-9694-C839DFC49DEB}"/>
          </ac:spMkLst>
        </pc:spChg>
      </pc:sldChg>
      <pc:sldChg chg="addSp modSp new mod">
        <pc:chgData name="Nyoumssi Junior" userId="48aeabf61c84c439" providerId="LiveId" clId="{158F4E0E-C9F6-4172-AF47-C8C6C46E88E3}" dt="2024-02-21T06:50:25.715" v="16557" actId="1076"/>
        <pc:sldMkLst>
          <pc:docMk/>
          <pc:sldMk cId="1866178331" sldId="293"/>
        </pc:sldMkLst>
        <pc:spChg chg="add mod">
          <ac:chgData name="Nyoumssi Junior" userId="48aeabf61c84c439" providerId="LiveId" clId="{158F4E0E-C9F6-4172-AF47-C8C6C46E88E3}" dt="2024-02-21T06:50:25.715" v="16557" actId="1076"/>
          <ac:spMkLst>
            <pc:docMk/>
            <pc:sldMk cId="1866178331" sldId="293"/>
            <ac:spMk id="2" creationId="{04FA92F4-CD70-78A7-061B-B32A6A78A990}"/>
          </ac:spMkLst>
        </pc:spChg>
        <pc:spChg chg="add mod">
          <ac:chgData name="Nyoumssi Junior" userId="48aeabf61c84c439" providerId="LiveId" clId="{158F4E0E-C9F6-4172-AF47-C8C6C46E88E3}" dt="2024-02-21T06:01:22.906" v="15455" actId="115"/>
          <ac:spMkLst>
            <pc:docMk/>
            <pc:sldMk cId="1866178331" sldId="293"/>
            <ac:spMk id="3" creationId="{55EA8BE3-8D5C-A560-D46F-E63B33D8B32A}"/>
          </ac:spMkLst>
        </pc:spChg>
      </pc:sldChg>
      <pc:sldChg chg="addSp delSp modSp new mod">
        <pc:chgData name="Nyoumssi Junior" userId="48aeabf61c84c439" providerId="LiveId" clId="{158F4E0E-C9F6-4172-AF47-C8C6C46E88E3}" dt="2024-02-21T07:25:58.626" v="17827" actId="20577"/>
        <pc:sldMkLst>
          <pc:docMk/>
          <pc:sldMk cId="678483099" sldId="294"/>
        </pc:sldMkLst>
        <pc:spChg chg="add mod">
          <ac:chgData name="Nyoumssi Junior" userId="48aeabf61c84c439" providerId="LiveId" clId="{158F4E0E-C9F6-4172-AF47-C8C6C46E88E3}" dt="2024-02-21T06:54:21.540" v="16656" actId="20577"/>
          <ac:spMkLst>
            <pc:docMk/>
            <pc:sldMk cId="678483099" sldId="294"/>
            <ac:spMk id="2" creationId="{144311B8-3B9B-6D97-6035-8F2500B56C6A}"/>
          </ac:spMkLst>
        </pc:spChg>
        <pc:spChg chg="add del mod">
          <ac:chgData name="Nyoumssi Junior" userId="48aeabf61c84c439" providerId="LiveId" clId="{158F4E0E-C9F6-4172-AF47-C8C6C46E88E3}" dt="2024-02-21T06:53:13.319" v="16564"/>
          <ac:spMkLst>
            <pc:docMk/>
            <pc:sldMk cId="678483099" sldId="294"/>
            <ac:spMk id="3" creationId="{8A44D088-C4C8-11B8-8111-3EFC45C2A0F7}"/>
          </ac:spMkLst>
        </pc:spChg>
        <pc:spChg chg="add del mod">
          <ac:chgData name="Nyoumssi Junior" userId="48aeabf61c84c439" providerId="LiveId" clId="{158F4E0E-C9F6-4172-AF47-C8C6C46E88E3}" dt="2024-02-21T06:54:00.861" v="16627"/>
          <ac:spMkLst>
            <pc:docMk/>
            <pc:sldMk cId="678483099" sldId="294"/>
            <ac:spMk id="4" creationId="{250010D9-840C-1EBB-E9F9-803E0EAEE8F7}"/>
          </ac:spMkLst>
        </pc:spChg>
        <pc:spChg chg="add mod">
          <ac:chgData name="Nyoumssi Junior" userId="48aeabf61c84c439" providerId="LiveId" clId="{158F4E0E-C9F6-4172-AF47-C8C6C46E88E3}" dt="2024-02-21T07:25:58.626" v="17827" actId="20577"/>
          <ac:spMkLst>
            <pc:docMk/>
            <pc:sldMk cId="678483099" sldId="294"/>
            <ac:spMk id="5" creationId="{A5A06F48-D798-78F7-8E05-1363F40DB9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50A8-8845-A55C-F436-B5C89CE4E432}"/>
              </a:ext>
            </a:extLst>
          </p:cNvPr>
          <p:cNvSpPr>
            <a:spLocks noGrp="1"/>
          </p:cNvSpPr>
          <p:nvPr>
            <p:ph type="title"/>
          </p:nvPr>
        </p:nvSpPr>
        <p:spPr>
          <a:xfrm>
            <a:off x="291352" y="89648"/>
            <a:ext cx="11123408" cy="4571999"/>
          </a:xfrm>
        </p:spPr>
        <p:txBody>
          <a:bodyPr>
            <a:normAutofit/>
          </a:bodyPr>
          <a:lstStyle/>
          <a:p>
            <a:r>
              <a:rPr lang="en-CA" sz="2800" dirty="0">
                <a:solidFill>
                  <a:schemeClr val="accent5">
                    <a:lumMod val="75000"/>
                  </a:schemeClr>
                </a:solidFill>
              </a:rPr>
              <a:t>How do Casual riders and Annual  Members use cyclistic bikes differently ?</a:t>
            </a:r>
          </a:p>
        </p:txBody>
      </p:sp>
      <p:sp>
        <p:nvSpPr>
          <p:cNvPr id="3" name="TextBox 2">
            <a:extLst>
              <a:ext uri="{FF2B5EF4-FFF2-40B4-BE49-F238E27FC236}">
                <a16:creationId xmlns:a16="http://schemas.microsoft.com/office/drawing/2014/main" id="{6891EDFF-1A77-C852-4CA2-8AE170A910D7}"/>
              </a:ext>
            </a:extLst>
          </p:cNvPr>
          <p:cNvSpPr txBox="1"/>
          <p:nvPr/>
        </p:nvSpPr>
        <p:spPr>
          <a:xfrm>
            <a:off x="717176" y="3944471"/>
            <a:ext cx="3082126" cy="646331"/>
          </a:xfrm>
          <a:prstGeom prst="rect">
            <a:avLst/>
          </a:prstGeom>
          <a:noFill/>
        </p:spPr>
        <p:txBody>
          <a:bodyPr wrap="none" rtlCol="0">
            <a:spAutoFit/>
          </a:bodyPr>
          <a:lstStyle/>
          <a:p>
            <a:r>
              <a:rPr lang="en-CA" dirty="0">
                <a:solidFill>
                  <a:schemeClr val="bg2">
                    <a:lumMod val="50000"/>
                  </a:schemeClr>
                </a:solidFill>
              </a:rPr>
              <a:t>Presented by : </a:t>
            </a:r>
            <a:r>
              <a:rPr lang="en-CA" dirty="0">
                <a:solidFill>
                  <a:schemeClr val="accent1">
                    <a:lumMod val="75000"/>
                  </a:schemeClr>
                </a:solidFill>
              </a:rPr>
              <a:t>Junior Alphonse</a:t>
            </a:r>
          </a:p>
          <a:p>
            <a:r>
              <a:rPr lang="en-CA" dirty="0">
                <a:solidFill>
                  <a:schemeClr val="bg2">
                    <a:lumMod val="50000"/>
                  </a:schemeClr>
                </a:solidFill>
              </a:rPr>
              <a:t>Last Updated : </a:t>
            </a:r>
            <a:r>
              <a:rPr lang="en-CA" dirty="0">
                <a:solidFill>
                  <a:schemeClr val="accent1">
                    <a:lumMod val="75000"/>
                  </a:schemeClr>
                </a:solidFill>
              </a:rPr>
              <a:t>2024-02-19</a:t>
            </a:r>
          </a:p>
        </p:txBody>
      </p:sp>
    </p:spTree>
    <p:extLst>
      <p:ext uri="{BB962C8B-B14F-4D97-AF65-F5344CB8AC3E}">
        <p14:creationId xmlns:p14="http://schemas.microsoft.com/office/powerpoint/2010/main" val="351472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ide volume by day of week under each user type ">
            <a:extLst>
              <a:ext uri="{FF2B5EF4-FFF2-40B4-BE49-F238E27FC236}">
                <a16:creationId xmlns:a16="http://schemas.microsoft.com/office/drawing/2014/main" id="{A01CCA60-2CA9-436E-B38B-D762CED22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5" y="972758"/>
            <a:ext cx="7380947" cy="4912483"/>
          </a:xfrm>
          <a:prstGeom prst="rect">
            <a:avLst/>
          </a:prstGeom>
        </p:spPr>
      </p:pic>
      <p:sp>
        <p:nvSpPr>
          <p:cNvPr id="3" name="TextBox 2">
            <a:extLst>
              <a:ext uri="{FF2B5EF4-FFF2-40B4-BE49-F238E27FC236}">
                <a16:creationId xmlns:a16="http://schemas.microsoft.com/office/drawing/2014/main" id="{6A333207-2207-3D09-056E-EA79FCD3B262}"/>
              </a:ext>
            </a:extLst>
          </p:cNvPr>
          <p:cNvSpPr txBox="1"/>
          <p:nvPr/>
        </p:nvSpPr>
        <p:spPr>
          <a:xfrm>
            <a:off x="0" y="1066800"/>
            <a:ext cx="4016188" cy="369332"/>
          </a:xfrm>
          <a:prstGeom prst="rect">
            <a:avLst/>
          </a:prstGeom>
          <a:solidFill>
            <a:schemeClr val="bg1"/>
          </a:solidFill>
        </p:spPr>
        <p:txBody>
          <a:bodyPr wrap="square" rtlCol="0">
            <a:spAutoFit/>
          </a:bodyPr>
          <a:lstStyle/>
          <a:p>
            <a:endParaRPr lang="en-CA" dirty="0"/>
          </a:p>
        </p:txBody>
      </p:sp>
      <p:sp>
        <p:nvSpPr>
          <p:cNvPr id="4" name="TextBox 3">
            <a:extLst>
              <a:ext uri="{FF2B5EF4-FFF2-40B4-BE49-F238E27FC236}">
                <a16:creationId xmlns:a16="http://schemas.microsoft.com/office/drawing/2014/main" id="{A4EF627F-41F4-9253-C4D8-B2EAF7755A29}"/>
              </a:ext>
            </a:extLst>
          </p:cNvPr>
          <p:cNvSpPr txBox="1"/>
          <p:nvPr/>
        </p:nvSpPr>
        <p:spPr>
          <a:xfrm>
            <a:off x="1093694" y="0"/>
            <a:ext cx="10291482" cy="1231106"/>
          </a:xfrm>
          <a:prstGeom prst="rect">
            <a:avLst/>
          </a:prstGeom>
          <a:noFill/>
        </p:spPr>
        <p:txBody>
          <a:bodyPr wrap="square" rtlCol="0">
            <a:spAutoFit/>
          </a:bodyPr>
          <a:lstStyle/>
          <a:p>
            <a:pPr algn="l"/>
            <a:br>
              <a:rPr lang="en-US" b="0" i="0" dirty="0">
                <a:solidFill>
                  <a:srgbClr val="4F4F4F"/>
                </a:solidFill>
                <a:effectLst/>
                <a:latin typeface="Benton Sans"/>
              </a:rPr>
            </a:br>
            <a:endParaRPr lang="en-US" b="0" i="0" dirty="0">
              <a:solidFill>
                <a:srgbClr val="4F4F4F"/>
              </a:solidFill>
              <a:effectLst/>
              <a:latin typeface="Benton Sans"/>
            </a:endParaRPr>
          </a:p>
          <a:p>
            <a:pPr algn="ctr"/>
            <a:r>
              <a:rPr lang="en-US" sz="2000" u="sng" dirty="0">
                <a:latin typeface="+mj-lt"/>
                <a:ea typeface="+mj-ea"/>
                <a:cs typeface="+mj-cs"/>
              </a:rPr>
              <a:t>Ride volume by Start of week under each user type and grouped by rideable type</a:t>
            </a:r>
          </a:p>
          <a:p>
            <a:endParaRPr lang="en-CA" dirty="0"/>
          </a:p>
        </p:txBody>
      </p:sp>
      <p:sp>
        <p:nvSpPr>
          <p:cNvPr id="5" name="TextBox 4">
            <a:extLst>
              <a:ext uri="{FF2B5EF4-FFF2-40B4-BE49-F238E27FC236}">
                <a16:creationId xmlns:a16="http://schemas.microsoft.com/office/drawing/2014/main" id="{CDB7984A-7EA4-A9C8-D698-92055EDB3BC6}"/>
              </a:ext>
            </a:extLst>
          </p:cNvPr>
          <p:cNvSpPr txBox="1"/>
          <p:nvPr/>
        </p:nvSpPr>
        <p:spPr>
          <a:xfrm>
            <a:off x="3440028" y="5700575"/>
            <a:ext cx="1477687" cy="369332"/>
          </a:xfrm>
          <a:prstGeom prst="rect">
            <a:avLst/>
          </a:prstGeom>
          <a:solidFill>
            <a:schemeClr val="bg1"/>
          </a:solidFill>
        </p:spPr>
        <p:txBody>
          <a:bodyPr wrap="square" rtlCol="0">
            <a:spAutoFit/>
          </a:bodyPr>
          <a:lstStyle/>
          <a:p>
            <a:endParaRPr lang="en-CA" dirty="0"/>
          </a:p>
        </p:txBody>
      </p:sp>
      <p:sp>
        <p:nvSpPr>
          <p:cNvPr id="6" name="TextBox 5">
            <a:extLst>
              <a:ext uri="{FF2B5EF4-FFF2-40B4-BE49-F238E27FC236}">
                <a16:creationId xmlns:a16="http://schemas.microsoft.com/office/drawing/2014/main" id="{FF8FBC0B-1EFA-ACC9-0960-A1B39CEE3BF9}"/>
              </a:ext>
            </a:extLst>
          </p:cNvPr>
          <p:cNvSpPr txBox="1"/>
          <p:nvPr/>
        </p:nvSpPr>
        <p:spPr>
          <a:xfrm>
            <a:off x="3656677" y="5885241"/>
            <a:ext cx="1457450" cy="276999"/>
          </a:xfrm>
          <a:prstGeom prst="rect">
            <a:avLst/>
          </a:prstGeom>
          <a:noFill/>
        </p:spPr>
        <p:txBody>
          <a:bodyPr wrap="none" rtlCol="0">
            <a:spAutoFit/>
          </a:bodyPr>
          <a:lstStyle/>
          <a:p>
            <a:r>
              <a:rPr lang="en-CA" sz="1200" dirty="0"/>
              <a:t>Start of week [2023]</a:t>
            </a:r>
          </a:p>
        </p:txBody>
      </p:sp>
      <p:sp>
        <p:nvSpPr>
          <p:cNvPr id="7" name="TextBox 6">
            <a:extLst>
              <a:ext uri="{FF2B5EF4-FFF2-40B4-BE49-F238E27FC236}">
                <a16:creationId xmlns:a16="http://schemas.microsoft.com/office/drawing/2014/main" id="{5B34FED5-21ED-9D18-2C54-16C624A6055A}"/>
              </a:ext>
            </a:extLst>
          </p:cNvPr>
          <p:cNvSpPr txBox="1"/>
          <p:nvPr/>
        </p:nvSpPr>
        <p:spPr>
          <a:xfrm rot="16200000">
            <a:off x="-235322" y="3109231"/>
            <a:ext cx="960712" cy="276999"/>
          </a:xfrm>
          <a:prstGeom prst="rect">
            <a:avLst/>
          </a:prstGeom>
          <a:noFill/>
        </p:spPr>
        <p:txBody>
          <a:bodyPr wrap="none" rtlCol="0">
            <a:spAutoFit/>
          </a:bodyPr>
          <a:lstStyle/>
          <a:p>
            <a:r>
              <a:rPr lang="en-CA" sz="1200" dirty="0"/>
              <a:t>Ride volume</a:t>
            </a:r>
          </a:p>
        </p:txBody>
      </p:sp>
      <p:sp>
        <p:nvSpPr>
          <p:cNvPr id="8" name="TextBox 7">
            <a:extLst>
              <a:ext uri="{FF2B5EF4-FFF2-40B4-BE49-F238E27FC236}">
                <a16:creationId xmlns:a16="http://schemas.microsoft.com/office/drawing/2014/main" id="{97C7EDC0-0045-207E-40B1-EE53B2F75479}"/>
              </a:ext>
            </a:extLst>
          </p:cNvPr>
          <p:cNvSpPr txBox="1"/>
          <p:nvPr/>
        </p:nvSpPr>
        <p:spPr>
          <a:xfrm>
            <a:off x="7871012" y="2127012"/>
            <a:ext cx="4269117" cy="2862322"/>
          </a:xfrm>
          <a:prstGeom prst="rect">
            <a:avLst/>
          </a:prstGeom>
          <a:noFill/>
        </p:spPr>
        <p:txBody>
          <a:bodyPr wrap="none" rtlCol="0">
            <a:spAutoFit/>
          </a:bodyPr>
          <a:lstStyle/>
          <a:p>
            <a:pPr marL="171450" indent="-171450">
              <a:buFont typeface="Arial" panose="020B0604020202020204" pitchFamily="34" charset="0"/>
              <a:buChar char="•"/>
            </a:pPr>
            <a:r>
              <a:rPr lang="en-CA" sz="1200" dirty="0"/>
              <a:t>Members have a higher bike usage frequency than casuals</a:t>
            </a:r>
          </a:p>
          <a:p>
            <a:r>
              <a:rPr lang="en-CA" sz="1200" dirty="0"/>
              <a:t>for both classic and electric bikes through out the parameter </a:t>
            </a:r>
          </a:p>
          <a:p>
            <a:r>
              <a:rPr lang="en-CA" sz="1200" dirty="0"/>
              <a:t>week start.</a:t>
            </a:r>
          </a:p>
          <a:p>
            <a:endParaRPr lang="en-CA" sz="1200" dirty="0"/>
          </a:p>
          <a:p>
            <a:pPr marL="171450" indent="-171450">
              <a:buFont typeface="Arial" panose="020B0604020202020204" pitchFamily="34" charset="0"/>
              <a:buChar char="•"/>
            </a:pPr>
            <a:r>
              <a:rPr lang="en-CA" sz="1200" dirty="0"/>
              <a:t>From the graph we clearly see that only casuals make use</a:t>
            </a:r>
          </a:p>
          <a:p>
            <a:r>
              <a:rPr lang="en-CA" sz="1200" dirty="0"/>
              <a:t>Of docked bikes</a:t>
            </a:r>
          </a:p>
          <a:p>
            <a:endParaRPr lang="en-CA" sz="1200" dirty="0"/>
          </a:p>
          <a:p>
            <a:pPr marL="171450" indent="-171450">
              <a:buFont typeface="Arial" panose="020B0604020202020204" pitchFamily="34" charset="0"/>
              <a:buChar char="•"/>
            </a:pPr>
            <a:r>
              <a:rPr lang="en-CA" sz="1200" dirty="0"/>
              <a:t>Casuals and members follow a similar seasonality and a similar</a:t>
            </a:r>
          </a:p>
          <a:p>
            <a:r>
              <a:rPr lang="en-CA" sz="1200" dirty="0"/>
              <a:t>Trend through out the year 2023</a:t>
            </a:r>
          </a:p>
          <a:p>
            <a:endParaRPr lang="en-CA" sz="1200" dirty="0"/>
          </a:p>
          <a:p>
            <a:endParaRPr lang="en-CA" sz="1200" dirty="0"/>
          </a:p>
          <a:p>
            <a:endParaRPr lang="en-CA" sz="1200" dirty="0"/>
          </a:p>
          <a:p>
            <a:r>
              <a:rPr lang="en-CA" dirty="0"/>
              <a:t> </a:t>
            </a:r>
          </a:p>
          <a:p>
            <a:endParaRPr lang="en-CA" dirty="0"/>
          </a:p>
        </p:txBody>
      </p:sp>
      <p:sp>
        <p:nvSpPr>
          <p:cNvPr id="9" name="TextBox 8">
            <a:extLst>
              <a:ext uri="{FF2B5EF4-FFF2-40B4-BE49-F238E27FC236}">
                <a16:creationId xmlns:a16="http://schemas.microsoft.com/office/drawing/2014/main" id="{8F4E5CA0-396F-0C01-A2AF-C2F955EE1718}"/>
              </a:ext>
            </a:extLst>
          </p:cNvPr>
          <p:cNvSpPr txBox="1"/>
          <p:nvPr/>
        </p:nvSpPr>
        <p:spPr>
          <a:xfrm>
            <a:off x="9121140" y="1729740"/>
            <a:ext cx="1435521" cy="615553"/>
          </a:xfrm>
          <a:prstGeom prst="rect">
            <a:avLst/>
          </a:prstGeom>
          <a:noFill/>
        </p:spPr>
        <p:txBody>
          <a:bodyPr wrap="none" rtlCol="0">
            <a:spAutoFit/>
          </a:bodyPr>
          <a:lstStyle/>
          <a:p>
            <a:r>
              <a:rPr lang="en-CA" sz="1600" u="sng" dirty="0">
                <a:solidFill>
                  <a:schemeClr val="accent1">
                    <a:lumMod val="75000"/>
                  </a:schemeClr>
                </a:solidFill>
              </a:rPr>
              <a:t>Key take aways</a:t>
            </a:r>
          </a:p>
          <a:p>
            <a:endParaRPr lang="en-CA" dirty="0"/>
          </a:p>
        </p:txBody>
      </p:sp>
    </p:spTree>
    <p:extLst>
      <p:ext uri="{BB962C8B-B14F-4D97-AF65-F5344CB8AC3E}">
        <p14:creationId xmlns:p14="http://schemas.microsoft.com/office/powerpoint/2010/main" val="143933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A279-1F0D-DC67-4428-735A38189D12}"/>
              </a:ext>
            </a:extLst>
          </p:cNvPr>
          <p:cNvSpPr>
            <a:spLocks noGrp="1"/>
          </p:cNvSpPr>
          <p:nvPr>
            <p:ph type="title"/>
          </p:nvPr>
        </p:nvSpPr>
        <p:spPr>
          <a:xfrm>
            <a:off x="838200" y="365126"/>
            <a:ext cx="10515600" cy="845110"/>
          </a:xfrm>
        </p:spPr>
        <p:txBody>
          <a:bodyPr>
            <a:normAutofit/>
          </a:bodyPr>
          <a:lstStyle/>
          <a:p>
            <a:pPr algn="ctr"/>
            <a:r>
              <a:rPr lang="en-CA" sz="2400" u="sng" dirty="0"/>
              <a:t>Dual chart of ride length and ride volume by start of week</a:t>
            </a:r>
          </a:p>
        </p:txBody>
      </p:sp>
      <p:pic>
        <p:nvPicPr>
          <p:cNvPr id="4" name="slide2" descr="Dual chart Ride length and ride volume">
            <a:extLst>
              <a:ext uri="{FF2B5EF4-FFF2-40B4-BE49-F238E27FC236}">
                <a16:creationId xmlns:a16="http://schemas.microsoft.com/office/drawing/2014/main" id="{8FE5CA4E-6416-6BF8-5870-72B38FC23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081" y="1850321"/>
            <a:ext cx="7961679" cy="4233953"/>
          </a:xfrm>
          <a:prstGeom prst="rect">
            <a:avLst/>
          </a:prstGeom>
        </p:spPr>
      </p:pic>
      <p:sp>
        <p:nvSpPr>
          <p:cNvPr id="5" name="TextBox 4">
            <a:extLst>
              <a:ext uri="{FF2B5EF4-FFF2-40B4-BE49-F238E27FC236}">
                <a16:creationId xmlns:a16="http://schemas.microsoft.com/office/drawing/2014/main" id="{78A66D1A-25BC-33C1-364A-8315B87CC7F6}"/>
              </a:ext>
            </a:extLst>
          </p:cNvPr>
          <p:cNvSpPr txBox="1"/>
          <p:nvPr/>
        </p:nvSpPr>
        <p:spPr>
          <a:xfrm>
            <a:off x="10452847" y="2026023"/>
            <a:ext cx="627530" cy="369332"/>
          </a:xfrm>
          <a:prstGeom prst="rect">
            <a:avLst/>
          </a:prstGeom>
          <a:noFill/>
        </p:spPr>
        <p:txBody>
          <a:bodyPr wrap="square" rtlCol="0">
            <a:spAutoFit/>
          </a:bodyPr>
          <a:lstStyle/>
          <a:p>
            <a:endParaRPr lang="en-CA" dirty="0"/>
          </a:p>
        </p:txBody>
      </p:sp>
      <p:sp>
        <p:nvSpPr>
          <p:cNvPr id="6" name="TextBox 5">
            <a:extLst>
              <a:ext uri="{FF2B5EF4-FFF2-40B4-BE49-F238E27FC236}">
                <a16:creationId xmlns:a16="http://schemas.microsoft.com/office/drawing/2014/main" id="{17EC4906-6784-5D9C-4454-C8F61371047F}"/>
              </a:ext>
            </a:extLst>
          </p:cNvPr>
          <p:cNvSpPr txBox="1"/>
          <p:nvPr/>
        </p:nvSpPr>
        <p:spPr>
          <a:xfrm>
            <a:off x="371130" y="1850321"/>
            <a:ext cx="2524470" cy="369332"/>
          </a:xfrm>
          <a:prstGeom prst="rect">
            <a:avLst/>
          </a:prstGeom>
          <a:solidFill>
            <a:schemeClr val="bg1"/>
          </a:solidFill>
        </p:spPr>
        <p:txBody>
          <a:bodyPr wrap="square" rtlCol="0">
            <a:spAutoFit/>
          </a:bodyPr>
          <a:lstStyle/>
          <a:p>
            <a:endParaRPr lang="en-CA" dirty="0"/>
          </a:p>
        </p:txBody>
      </p:sp>
      <p:sp>
        <p:nvSpPr>
          <p:cNvPr id="7" name="TextBox 6">
            <a:extLst>
              <a:ext uri="{FF2B5EF4-FFF2-40B4-BE49-F238E27FC236}">
                <a16:creationId xmlns:a16="http://schemas.microsoft.com/office/drawing/2014/main" id="{ADAEBC62-1A22-533C-921D-6226EB691252}"/>
              </a:ext>
            </a:extLst>
          </p:cNvPr>
          <p:cNvSpPr txBox="1"/>
          <p:nvPr/>
        </p:nvSpPr>
        <p:spPr>
          <a:xfrm>
            <a:off x="3397623" y="6215875"/>
            <a:ext cx="1457450" cy="276999"/>
          </a:xfrm>
          <a:prstGeom prst="rect">
            <a:avLst/>
          </a:prstGeom>
          <a:noFill/>
        </p:spPr>
        <p:txBody>
          <a:bodyPr wrap="none" rtlCol="0">
            <a:spAutoFit/>
          </a:bodyPr>
          <a:lstStyle/>
          <a:p>
            <a:r>
              <a:rPr lang="en-CA" sz="1200" dirty="0"/>
              <a:t>Start of week [2023]</a:t>
            </a:r>
          </a:p>
        </p:txBody>
      </p:sp>
      <p:sp>
        <p:nvSpPr>
          <p:cNvPr id="8" name="TextBox 7">
            <a:extLst>
              <a:ext uri="{FF2B5EF4-FFF2-40B4-BE49-F238E27FC236}">
                <a16:creationId xmlns:a16="http://schemas.microsoft.com/office/drawing/2014/main" id="{497687BB-8ADE-5C72-5678-CFB0B8D1CE5A}"/>
              </a:ext>
            </a:extLst>
          </p:cNvPr>
          <p:cNvSpPr txBox="1"/>
          <p:nvPr/>
        </p:nvSpPr>
        <p:spPr>
          <a:xfrm rot="16200000">
            <a:off x="-426012" y="3899646"/>
            <a:ext cx="1317284" cy="276999"/>
          </a:xfrm>
          <a:prstGeom prst="rect">
            <a:avLst/>
          </a:prstGeom>
          <a:noFill/>
        </p:spPr>
        <p:txBody>
          <a:bodyPr wrap="none" rtlCol="0">
            <a:spAutoFit/>
          </a:bodyPr>
          <a:lstStyle/>
          <a:p>
            <a:r>
              <a:rPr lang="en-CA" sz="1200" dirty="0"/>
              <a:t>Ride length (mins)</a:t>
            </a:r>
          </a:p>
        </p:txBody>
      </p:sp>
      <p:sp>
        <p:nvSpPr>
          <p:cNvPr id="9" name="TextBox 8">
            <a:extLst>
              <a:ext uri="{FF2B5EF4-FFF2-40B4-BE49-F238E27FC236}">
                <a16:creationId xmlns:a16="http://schemas.microsoft.com/office/drawing/2014/main" id="{31A019F2-0995-B96F-DB79-DC8F3EFD2D17}"/>
              </a:ext>
            </a:extLst>
          </p:cNvPr>
          <p:cNvSpPr txBox="1"/>
          <p:nvPr/>
        </p:nvSpPr>
        <p:spPr>
          <a:xfrm rot="16200000">
            <a:off x="7250262" y="3842411"/>
            <a:ext cx="896399" cy="261610"/>
          </a:xfrm>
          <a:prstGeom prst="rect">
            <a:avLst/>
          </a:prstGeom>
          <a:noFill/>
        </p:spPr>
        <p:txBody>
          <a:bodyPr wrap="none" rtlCol="0">
            <a:spAutoFit/>
          </a:bodyPr>
          <a:lstStyle/>
          <a:p>
            <a:r>
              <a:rPr lang="en-CA" sz="1100" dirty="0"/>
              <a:t>Ride volume</a:t>
            </a:r>
          </a:p>
        </p:txBody>
      </p:sp>
      <p:sp>
        <p:nvSpPr>
          <p:cNvPr id="10" name="Rectangle 9">
            <a:extLst>
              <a:ext uri="{FF2B5EF4-FFF2-40B4-BE49-F238E27FC236}">
                <a16:creationId xmlns:a16="http://schemas.microsoft.com/office/drawing/2014/main" id="{AAFD75CF-A758-26D9-F835-03B16D741702}"/>
              </a:ext>
            </a:extLst>
          </p:cNvPr>
          <p:cNvSpPr/>
          <p:nvPr/>
        </p:nvSpPr>
        <p:spPr>
          <a:xfrm flipH="1">
            <a:off x="7698461" y="2354124"/>
            <a:ext cx="68791" cy="8246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E324FE82-57FB-60A8-FBF3-1665244DD8A9}"/>
              </a:ext>
            </a:extLst>
          </p:cNvPr>
          <p:cNvSpPr txBox="1"/>
          <p:nvPr/>
        </p:nvSpPr>
        <p:spPr>
          <a:xfrm>
            <a:off x="7773863" y="2287632"/>
            <a:ext cx="739305" cy="230832"/>
          </a:xfrm>
          <a:prstGeom prst="rect">
            <a:avLst/>
          </a:prstGeom>
          <a:noFill/>
        </p:spPr>
        <p:txBody>
          <a:bodyPr wrap="none" rtlCol="0">
            <a:spAutoFit/>
          </a:bodyPr>
          <a:lstStyle/>
          <a:p>
            <a:r>
              <a:rPr lang="en-CA" sz="900" dirty="0"/>
              <a:t>Ride Length</a:t>
            </a:r>
          </a:p>
        </p:txBody>
      </p:sp>
      <p:sp>
        <p:nvSpPr>
          <p:cNvPr id="12" name="TextBox 11">
            <a:extLst>
              <a:ext uri="{FF2B5EF4-FFF2-40B4-BE49-F238E27FC236}">
                <a16:creationId xmlns:a16="http://schemas.microsoft.com/office/drawing/2014/main" id="{08BC890E-2832-4858-B19A-CB7ACAF284E5}"/>
              </a:ext>
            </a:extLst>
          </p:cNvPr>
          <p:cNvSpPr txBox="1"/>
          <p:nvPr/>
        </p:nvSpPr>
        <p:spPr>
          <a:xfrm>
            <a:off x="7772401" y="2050250"/>
            <a:ext cx="880550" cy="230832"/>
          </a:xfrm>
          <a:prstGeom prst="rect">
            <a:avLst/>
          </a:prstGeom>
          <a:solidFill>
            <a:schemeClr val="bg1"/>
          </a:solidFill>
        </p:spPr>
        <p:txBody>
          <a:bodyPr wrap="square" rtlCol="0">
            <a:spAutoFit/>
          </a:bodyPr>
          <a:lstStyle/>
          <a:p>
            <a:r>
              <a:rPr lang="en-CA" sz="900" dirty="0"/>
              <a:t>Ride volume</a:t>
            </a:r>
          </a:p>
        </p:txBody>
      </p:sp>
      <p:sp>
        <p:nvSpPr>
          <p:cNvPr id="13" name="TextBox 12">
            <a:extLst>
              <a:ext uri="{FF2B5EF4-FFF2-40B4-BE49-F238E27FC236}">
                <a16:creationId xmlns:a16="http://schemas.microsoft.com/office/drawing/2014/main" id="{666575BD-59BB-0953-1076-07A47D04DC49}"/>
              </a:ext>
            </a:extLst>
          </p:cNvPr>
          <p:cNvSpPr txBox="1"/>
          <p:nvPr/>
        </p:nvSpPr>
        <p:spPr>
          <a:xfrm>
            <a:off x="8081579" y="2875002"/>
            <a:ext cx="4110421" cy="2123658"/>
          </a:xfrm>
          <a:prstGeom prst="rect">
            <a:avLst/>
          </a:prstGeom>
          <a:noFill/>
        </p:spPr>
        <p:txBody>
          <a:bodyPr wrap="square" rtlCol="0">
            <a:spAutoFit/>
          </a:bodyPr>
          <a:lstStyle/>
          <a:p>
            <a:pPr marL="171450" indent="-171450">
              <a:buFont typeface="Arial" panose="020B0604020202020204" pitchFamily="34" charset="0"/>
              <a:buChar char="•"/>
            </a:pPr>
            <a:r>
              <a:rPr lang="en-CA" sz="1100" dirty="0"/>
              <a:t>Casuals and Members experience similar seasonality and </a:t>
            </a:r>
          </a:p>
          <a:p>
            <a:r>
              <a:rPr lang="en-CA" sz="1100" dirty="0"/>
              <a:t>      trends in terms of the graphs parameters  even though their </a:t>
            </a:r>
          </a:p>
          <a:p>
            <a:r>
              <a:rPr lang="en-CA" sz="1100" dirty="0"/>
              <a:t>      magnitudes vary.</a:t>
            </a:r>
          </a:p>
          <a:p>
            <a:endParaRPr lang="en-CA" sz="1100" dirty="0"/>
          </a:p>
          <a:p>
            <a:pPr marL="171450" indent="-171450">
              <a:buFont typeface="Arial" panose="020B0604020202020204" pitchFamily="34" charset="0"/>
              <a:buChar char="•"/>
            </a:pPr>
            <a:r>
              <a:rPr lang="en-CA" sz="1100" dirty="0"/>
              <a:t>From ending October we observe that Members take longer rides</a:t>
            </a:r>
          </a:p>
          <a:p>
            <a:r>
              <a:rPr lang="en-CA" sz="1100" dirty="0"/>
              <a:t>     than casuals up to the end of year. </a:t>
            </a:r>
          </a:p>
          <a:p>
            <a:endParaRPr lang="en-CA" sz="1100" dirty="0"/>
          </a:p>
          <a:p>
            <a:pPr marL="171450" indent="-171450">
              <a:buFont typeface="Arial" panose="020B0604020202020204" pitchFamily="34" charset="0"/>
              <a:buChar char="•"/>
            </a:pPr>
            <a:r>
              <a:rPr lang="en-CA" sz="1100" dirty="0"/>
              <a:t>Towards the end of year annual members have a steep rise in Ride volume from Nov 19 to Dec 3 from 28339 to 41201 rides.</a:t>
            </a:r>
          </a:p>
          <a:p>
            <a:pPr marL="171450" indent="-171450">
              <a:buFont typeface="Arial" panose="020B0604020202020204" pitchFamily="34" charset="0"/>
              <a:buChar char="•"/>
            </a:pPr>
            <a:endParaRPr lang="en-CA" sz="1100" dirty="0"/>
          </a:p>
          <a:p>
            <a:pPr marL="171450" indent="-171450">
              <a:buFont typeface="Arial" panose="020B0604020202020204" pitchFamily="34" charset="0"/>
              <a:buChar char="•"/>
            </a:pPr>
            <a:r>
              <a:rPr lang="en-CA" sz="1100" dirty="0"/>
              <a:t>Casuals experience a rise in ride volume from Nov 26 to Dec 3 but not as steep as that of Members. From 8185 to 11119.</a:t>
            </a:r>
          </a:p>
        </p:txBody>
      </p:sp>
      <p:sp>
        <p:nvSpPr>
          <p:cNvPr id="14" name="TextBox 13">
            <a:extLst>
              <a:ext uri="{FF2B5EF4-FFF2-40B4-BE49-F238E27FC236}">
                <a16:creationId xmlns:a16="http://schemas.microsoft.com/office/drawing/2014/main" id="{13A02230-2CB9-D245-5494-7AC22F291480}"/>
              </a:ext>
            </a:extLst>
          </p:cNvPr>
          <p:cNvSpPr txBox="1"/>
          <p:nvPr/>
        </p:nvSpPr>
        <p:spPr>
          <a:xfrm>
            <a:off x="9425940" y="2404965"/>
            <a:ext cx="1435521" cy="338554"/>
          </a:xfrm>
          <a:prstGeom prst="rect">
            <a:avLst/>
          </a:prstGeom>
          <a:noFill/>
        </p:spPr>
        <p:txBody>
          <a:bodyPr wrap="none" rtlCol="0">
            <a:spAutoFit/>
          </a:bodyPr>
          <a:lstStyle/>
          <a:p>
            <a:r>
              <a:rPr lang="en-CA" sz="1600" u="sng" dirty="0">
                <a:solidFill>
                  <a:schemeClr val="accent1">
                    <a:lumMod val="75000"/>
                  </a:schemeClr>
                </a:solidFill>
              </a:rPr>
              <a:t>Key take aways</a:t>
            </a:r>
          </a:p>
        </p:txBody>
      </p:sp>
    </p:spTree>
    <p:extLst>
      <p:ext uri="{BB962C8B-B14F-4D97-AF65-F5344CB8AC3E}">
        <p14:creationId xmlns:p14="http://schemas.microsoft.com/office/powerpoint/2010/main" val="110079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4C46-6EEC-E4A2-0503-84F594EE9EB1}"/>
              </a:ext>
            </a:extLst>
          </p:cNvPr>
          <p:cNvSpPr>
            <a:spLocks noGrp="1"/>
          </p:cNvSpPr>
          <p:nvPr>
            <p:ph type="title"/>
          </p:nvPr>
        </p:nvSpPr>
        <p:spPr>
          <a:xfrm>
            <a:off x="999565" y="361576"/>
            <a:ext cx="10515600" cy="638922"/>
          </a:xfrm>
        </p:spPr>
        <p:txBody>
          <a:bodyPr>
            <a:normAutofit/>
          </a:bodyPr>
          <a:lstStyle/>
          <a:p>
            <a:r>
              <a:rPr lang="en-US" sz="2400" u="sng" dirty="0"/>
              <a:t>Quarterly Ride length for each user category under each rideable type</a:t>
            </a:r>
            <a:endParaRPr lang="en-CA" sz="2400" u="sng" dirty="0"/>
          </a:p>
        </p:txBody>
      </p:sp>
      <p:pic>
        <p:nvPicPr>
          <p:cNvPr id="4" name="slide2" descr="Ride Length by Quarter under each user type">
            <a:extLst>
              <a:ext uri="{FF2B5EF4-FFF2-40B4-BE49-F238E27FC236}">
                <a16:creationId xmlns:a16="http://schemas.microsoft.com/office/drawing/2014/main" id="{19A07E3C-4121-4CC0-BE6B-ADAC297C4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281" y="1479176"/>
            <a:ext cx="7216590" cy="4724681"/>
          </a:xfrm>
          <a:prstGeom prst="rect">
            <a:avLst/>
          </a:prstGeom>
        </p:spPr>
      </p:pic>
      <p:sp>
        <p:nvSpPr>
          <p:cNvPr id="6" name="TextBox 5">
            <a:extLst>
              <a:ext uri="{FF2B5EF4-FFF2-40B4-BE49-F238E27FC236}">
                <a16:creationId xmlns:a16="http://schemas.microsoft.com/office/drawing/2014/main" id="{F86C79DF-A884-7AE9-53C9-F4DA2EF3145B}"/>
              </a:ext>
            </a:extLst>
          </p:cNvPr>
          <p:cNvSpPr txBox="1"/>
          <p:nvPr/>
        </p:nvSpPr>
        <p:spPr>
          <a:xfrm>
            <a:off x="690282" y="1398494"/>
            <a:ext cx="4473390" cy="369332"/>
          </a:xfrm>
          <a:prstGeom prst="rect">
            <a:avLst/>
          </a:prstGeom>
          <a:solidFill>
            <a:schemeClr val="bg1"/>
          </a:solidFill>
        </p:spPr>
        <p:txBody>
          <a:bodyPr wrap="square" rtlCol="0">
            <a:spAutoFit/>
          </a:bodyPr>
          <a:lstStyle/>
          <a:p>
            <a:endParaRPr lang="en-CA" dirty="0"/>
          </a:p>
        </p:txBody>
      </p:sp>
      <p:sp>
        <p:nvSpPr>
          <p:cNvPr id="7" name="TextBox 6">
            <a:extLst>
              <a:ext uri="{FF2B5EF4-FFF2-40B4-BE49-F238E27FC236}">
                <a16:creationId xmlns:a16="http://schemas.microsoft.com/office/drawing/2014/main" id="{A97E491C-2AC7-B783-C0E6-91EBD43C7E63}"/>
              </a:ext>
            </a:extLst>
          </p:cNvPr>
          <p:cNvSpPr txBox="1"/>
          <p:nvPr/>
        </p:nvSpPr>
        <p:spPr>
          <a:xfrm>
            <a:off x="3274589" y="6332519"/>
            <a:ext cx="1015021" cy="276999"/>
          </a:xfrm>
          <a:prstGeom prst="rect">
            <a:avLst/>
          </a:prstGeom>
          <a:noFill/>
        </p:spPr>
        <p:txBody>
          <a:bodyPr wrap="none" rtlCol="0">
            <a:spAutoFit/>
          </a:bodyPr>
          <a:lstStyle/>
          <a:p>
            <a:r>
              <a:rPr lang="en-CA" sz="1200" dirty="0"/>
              <a:t>Start of week</a:t>
            </a:r>
          </a:p>
        </p:txBody>
      </p:sp>
      <p:sp>
        <p:nvSpPr>
          <p:cNvPr id="8" name="TextBox 7">
            <a:extLst>
              <a:ext uri="{FF2B5EF4-FFF2-40B4-BE49-F238E27FC236}">
                <a16:creationId xmlns:a16="http://schemas.microsoft.com/office/drawing/2014/main" id="{C9D355D2-2C4A-D236-FF55-8FBC74AA3A8E}"/>
              </a:ext>
            </a:extLst>
          </p:cNvPr>
          <p:cNvSpPr txBox="1"/>
          <p:nvPr/>
        </p:nvSpPr>
        <p:spPr>
          <a:xfrm rot="16200000">
            <a:off x="-45257" y="3600671"/>
            <a:ext cx="889282" cy="276999"/>
          </a:xfrm>
          <a:prstGeom prst="rect">
            <a:avLst/>
          </a:prstGeom>
          <a:noFill/>
        </p:spPr>
        <p:txBody>
          <a:bodyPr wrap="none" rtlCol="0">
            <a:spAutoFit/>
          </a:bodyPr>
          <a:lstStyle/>
          <a:p>
            <a:r>
              <a:rPr lang="en-CA" sz="1200" dirty="0"/>
              <a:t>Ride length</a:t>
            </a:r>
          </a:p>
        </p:txBody>
      </p:sp>
      <p:cxnSp>
        <p:nvCxnSpPr>
          <p:cNvPr id="12" name="Straight Connector 11">
            <a:extLst>
              <a:ext uri="{FF2B5EF4-FFF2-40B4-BE49-F238E27FC236}">
                <a16:creationId xmlns:a16="http://schemas.microsoft.com/office/drawing/2014/main" id="{77F0A78F-03DE-CED8-59B4-7F64F3E8F027}"/>
              </a:ext>
            </a:extLst>
          </p:cNvPr>
          <p:cNvCxnSpPr/>
          <p:nvPr/>
        </p:nvCxnSpPr>
        <p:spPr>
          <a:xfrm>
            <a:off x="2196353" y="2034988"/>
            <a:ext cx="0" cy="377414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61E5D6CA-224C-86AE-4B2D-8905EFBE5665}"/>
              </a:ext>
            </a:extLst>
          </p:cNvPr>
          <p:cNvCxnSpPr/>
          <p:nvPr/>
        </p:nvCxnSpPr>
        <p:spPr>
          <a:xfrm>
            <a:off x="3039036" y="2034988"/>
            <a:ext cx="0" cy="3774141"/>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92A6B99-06AA-AEC0-AC1C-265EAAD3C69E}"/>
              </a:ext>
            </a:extLst>
          </p:cNvPr>
          <p:cNvCxnSpPr>
            <a:cxnSpLocks/>
          </p:cNvCxnSpPr>
          <p:nvPr/>
        </p:nvCxnSpPr>
        <p:spPr>
          <a:xfrm>
            <a:off x="4280645" y="2034988"/>
            <a:ext cx="0" cy="377414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F0936DF-0B37-DDBF-D2DB-B0EFACDFD324}"/>
              </a:ext>
            </a:extLst>
          </p:cNvPr>
          <p:cNvCxnSpPr>
            <a:cxnSpLocks/>
          </p:cNvCxnSpPr>
          <p:nvPr/>
        </p:nvCxnSpPr>
        <p:spPr>
          <a:xfrm>
            <a:off x="5576047" y="2034988"/>
            <a:ext cx="0" cy="3774141"/>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F85CB5E3-8CDF-F76D-BCE0-7B608B0BC3CB}"/>
              </a:ext>
            </a:extLst>
          </p:cNvPr>
          <p:cNvSpPr txBox="1"/>
          <p:nvPr/>
        </p:nvSpPr>
        <p:spPr>
          <a:xfrm>
            <a:off x="7476565" y="2232213"/>
            <a:ext cx="4878259" cy="4770537"/>
          </a:xfrm>
          <a:prstGeom prst="rect">
            <a:avLst/>
          </a:prstGeom>
          <a:noFill/>
        </p:spPr>
        <p:txBody>
          <a:bodyPr wrap="none" rtlCol="0">
            <a:spAutoFit/>
          </a:bodyPr>
          <a:lstStyle/>
          <a:p>
            <a:pPr marL="171450" indent="-171450">
              <a:buFont typeface="Arial" panose="020B0604020202020204" pitchFamily="34" charset="0"/>
              <a:buChar char="•"/>
            </a:pPr>
            <a:r>
              <a:rPr lang="en-CA" sz="1100" dirty="0"/>
              <a:t>Casuals take longer rides  than members on classic bikes</a:t>
            </a:r>
          </a:p>
          <a:p>
            <a:r>
              <a:rPr lang="en-CA" sz="1100" dirty="0"/>
              <a:t>      On the third quarter of the year </a:t>
            </a:r>
          </a:p>
          <a:p>
            <a:endParaRPr lang="en-CA" sz="1100" dirty="0"/>
          </a:p>
          <a:p>
            <a:pPr marL="171450" indent="-171450">
              <a:buFont typeface="Arial" panose="020B0604020202020204" pitchFamily="34" charset="0"/>
              <a:buChar char="•"/>
            </a:pPr>
            <a:r>
              <a:rPr lang="en-CA" sz="1100" dirty="0"/>
              <a:t>Casuals and members have similar ride lengths on </a:t>
            </a:r>
          </a:p>
          <a:p>
            <a:r>
              <a:rPr lang="en-CA" sz="1100" dirty="0"/>
              <a:t>     electric bikes  for the second and third quartiles ,but by the </a:t>
            </a:r>
          </a:p>
          <a:p>
            <a:r>
              <a:rPr lang="en-CA" sz="1100" dirty="0"/>
              <a:t>     4</a:t>
            </a:r>
            <a:r>
              <a:rPr lang="en-CA" sz="1100" baseline="30000" dirty="0"/>
              <a:t>th</a:t>
            </a:r>
            <a:r>
              <a:rPr lang="en-CA" sz="1100" dirty="0"/>
              <a:t> quarter members take longer rides in total than casuals.</a:t>
            </a:r>
          </a:p>
          <a:p>
            <a:endParaRPr lang="en-CA" sz="1100" dirty="0"/>
          </a:p>
          <a:p>
            <a:pPr marL="171450" indent="-171450">
              <a:buFont typeface="Arial" panose="020B0604020202020204" pitchFamily="34" charset="0"/>
              <a:buChar char="•"/>
            </a:pPr>
            <a:r>
              <a:rPr lang="en-CA" sz="1100" dirty="0"/>
              <a:t>Towards the third quarter of the year, the Casuals take longer rides on classic</a:t>
            </a:r>
          </a:p>
          <a:p>
            <a:r>
              <a:rPr lang="en-CA" sz="1100" dirty="0"/>
              <a:t>      bikes than Members . And in the final quarters we observe that the </a:t>
            </a:r>
          </a:p>
          <a:p>
            <a:r>
              <a:rPr lang="en-CA" sz="1100" dirty="0"/>
              <a:t>      total ride length for members on classic bikes exceeds that of casuals.</a:t>
            </a:r>
          </a:p>
          <a:p>
            <a:endParaRPr lang="en-CA" sz="1100" dirty="0"/>
          </a:p>
          <a:p>
            <a:pPr marL="171450" indent="-171450">
              <a:buFont typeface="Arial" panose="020B0604020202020204" pitchFamily="34" charset="0"/>
              <a:buChar char="•"/>
            </a:pPr>
            <a:r>
              <a:rPr lang="en-CA" sz="1100" dirty="0"/>
              <a:t>From the third quarter of 2023 to the last quarter the ride length on classic </a:t>
            </a:r>
          </a:p>
          <a:p>
            <a:r>
              <a:rPr lang="en-CA" sz="1100" dirty="0"/>
              <a:t>     Bikes for casual users drop drastically by about 67% ,but that of members fall</a:t>
            </a:r>
          </a:p>
          <a:p>
            <a:r>
              <a:rPr lang="en-CA" sz="1100" dirty="0"/>
              <a:t>     by about 48%</a:t>
            </a:r>
          </a:p>
          <a:p>
            <a:endParaRPr lang="en-CA" sz="1100" dirty="0"/>
          </a:p>
          <a:p>
            <a:pPr marL="171450" indent="-171450">
              <a:buFont typeface="Arial" panose="020B0604020202020204" pitchFamily="34" charset="0"/>
              <a:buChar char="•"/>
            </a:pPr>
            <a:r>
              <a:rPr lang="en-CA" sz="1100" dirty="0"/>
              <a:t>There is a drastic fall by 66% in Ride lengths for casual users on electric bikes</a:t>
            </a:r>
          </a:p>
          <a:p>
            <a:r>
              <a:rPr lang="en-CA" sz="1100" dirty="0"/>
              <a:t>    occurring from the third quarter to the last quarter of 2023. Mean while there , </a:t>
            </a:r>
          </a:p>
          <a:p>
            <a:r>
              <a:rPr lang="en-CA" sz="1100" dirty="0"/>
              <a:t>    Is a similar trend for members, it drops by just 43%.</a:t>
            </a:r>
          </a:p>
          <a:p>
            <a:r>
              <a:rPr lang="en-CA" sz="1100" dirty="0"/>
              <a:t> </a:t>
            </a:r>
          </a:p>
          <a:p>
            <a:endParaRPr lang="en-CA" sz="1100" dirty="0"/>
          </a:p>
          <a:p>
            <a:pPr marL="171450" indent="-171450">
              <a:buFont typeface="Arial" panose="020B0604020202020204" pitchFamily="34" charset="0"/>
              <a:buChar char="•"/>
            </a:pPr>
            <a:r>
              <a:rPr lang="en-CA" sz="1100" dirty="0"/>
              <a:t>Overall the ride lengths for each user type under each rideable type </a:t>
            </a:r>
          </a:p>
          <a:p>
            <a:r>
              <a:rPr lang="en-CA" sz="1100" dirty="0"/>
              <a:t>      Follows a similar trend and seasonality .</a:t>
            </a:r>
          </a:p>
          <a:p>
            <a:endParaRPr lang="en-CA" sz="1100" dirty="0"/>
          </a:p>
          <a:p>
            <a:pPr marL="171450" indent="-171450">
              <a:buFont typeface="Arial" panose="020B0604020202020204" pitchFamily="34" charset="0"/>
              <a:buChar char="•"/>
            </a:pPr>
            <a:endParaRPr lang="en-CA" sz="1100" dirty="0"/>
          </a:p>
          <a:p>
            <a:endParaRPr lang="en-CA" sz="1100" dirty="0"/>
          </a:p>
          <a:p>
            <a:pPr marL="171450" indent="-171450">
              <a:buFont typeface="Arial" panose="020B0604020202020204" pitchFamily="34" charset="0"/>
              <a:buChar char="•"/>
            </a:pPr>
            <a:endParaRPr lang="en-CA" sz="1100" dirty="0"/>
          </a:p>
          <a:p>
            <a:endParaRPr lang="en-CA" dirty="0"/>
          </a:p>
        </p:txBody>
      </p:sp>
      <p:sp>
        <p:nvSpPr>
          <p:cNvPr id="27" name="TextBox 26">
            <a:extLst>
              <a:ext uri="{FF2B5EF4-FFF2-40B4-BE49-F238E27FC236}">
                <a16:creationId xmlns:a16="http://schemas.microsoft.com/office/drawing/2014/main" id="{3EAA1EA7-4F22-FE87-6CDD-75CD3B1E2C24}"/>
              </a:ext>
            </a:extLst>
          </p:cNvPr>
          <p:cNvSpPr txBox="1"/>
          <p:nvPr/>
        </p:nvSpPr>
        <p:spPr>
          <a:xfrm>
            <a:off x="8900160" y="1767826"/>
            <a:ext cx="1435521" cy="338554"/>
          </a:xfrm>
          <a:prstGeom prst="rect">
            <a:avLst/>
          </a:prstGeom>
          <a:noFill/>
        </p:spPr>
        <p:txBody>
          <a:bodyPr wrap="none" rtlCol="0">
            <a:spAutoFit/>
          </a:bodyPr>
          <a:lstStyle/>
          <a:p>
            <a:r>
              <a:rPr lang="en-CA" sz="1600" u="sng" dirty="0">
                <a:solidFill>
                  <a:schemeClr val="accent1">
                    <a:lumMod val="75000"/>
                  </a:schemeClr>
                </a:solidFill>
              </a:rPr>
              <a:t>Key take aways</a:t>
            </a:r>
          </a:p>
        </p:txBody>
      </p:sp>
    </p:spTree>
    <p:extLst>
      <p:ext uri="{BB962C8B-B14F-4D97-AF65-F5344CB8AC3E}">
        <p14:creationId xmlns:p14="http://schemas.microsoft.com/office/powerpoint/2010/main" val="342351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33FE7-AA66-ABBA-A7A9-2D2D38E101DA}"/>
              </a:ext>
            </a:extLst>
          </p:cNvPr>
          <p:cNvSpPr txBox="1"/>
          <p:nvPr/>
        </p:nvSpPr>
        <p:spPr>
          <a:xfrm>
            <a:off x="2026920" y="1767840"/>
            <a:ext cx="7608621" cy="646331"/>
          </a:xfrm>
          <a:prstGeom prst="rect">
            <a:avLst/>
          </a:prstGeom>
          <a:noFill/>
        </p:spPr>
        <p:txBody>
          <a:bodyPr wrap="none" rtlCol="0">
            <a:spAutoFit/>
          </a:bodyPr>
          <a:lstStyle/>
          <a:p>
            <a:r>
              <a:rPr lang="en-CA" dirty="0"/>
              <a:t>In the next graph we will be talking about binned ride lengths in intervals of 10,</a:t>
            </a:r>
          </a:p>
          <a:p>
            <a:r>
              <a:rPr lang="en-CA" dirty="0"/>
              <a:t>Versus Ride volume/frequency, for each user type grouped by rideable type.</a:t>
            </a:r>
          </a:p>
        </p:txBody>
      </p:sp>
      <p:sp>
        <p:nvSpPr>
          <p:cNvPr id="3" name="TextBox 2">
            <a:extLst>
              <a:ext uri="{FF2B5EF4-FFF2-40B4-BE49-F238E27FC236}">
                <a16:creationId xmlns:a16="http://schemas.microsoft.com/office/drawing/2014/main" id="{D8AE289C-2135-E21A-903B-832ABB2364DD}"/>
              </a:ext>
            </a:extLst>
          </p:cNvPr>
          <p:cNvSpPr txBox="1"/>
          <p:nvPr/>
        </p:nvSpPr>
        <p:spPr>
          <a:xfrm>
            <a:off x="2026920" y="1143000"/>
            <a:ext cx="1163139" cy="369332"/>
          </a:xfrm>
          <a:prstGeom prst="rect">
            <a:avLst/>
          </a:prstGeom>
          <a:noFill/>
        </p:spPr>
        <p:txBody>
          <a:bodyPr wrap="none" rtlCol="0">
            <a:spAutoFit/>
          </a:bodyPr>
          <a:lstStyle/>
          <a:p>
            <a:r>
              <a:rPr lang="en-CA" u="sng" dirty="0">
                <a:solidFill>
                  <a:schemeClr val="accent1">
                    <a:lumMod val="75000"/>
                  </a:schemeClr>
                </a:solidFill>
              </a:rPr>
              <a:t>Next steps</a:t>
            </a:r>
          </a:p>
        </p:txBody>
      </p:sp>
    </p:spTree>
    <p:extLst>
      <p:ext uri="{BB962C8B-B14F-4D97-AF65-F5344CB8AC3E}">
        <p14:creationId xmlns:p14="http://schemas.microsoft.com/office/powerpoint/2010/main" val="2524237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F5DC1-F6AD-0E09-DBA1-6526BE0EFBE6}"/>
            </a:ext>
          </a:extLst>
        </p:cNvPr>
        <p:cNvGrpSpPr/>
        <p:nvPr/>
      </p:nvGrpSpPr>
      <p:grpSpPr>
        <a:xfrm>
          <a:off x="0" y="0"/>
          <a:ext cx="0" cy="0"/>
          <a:chOff x="0" y="0"/>
          <a:chExt cx="0" cy="0"/>
        </a:xfrm>
      </p:grpSpPr>
      <p:pic>
        <p:nvPicPr>
          <p:cNvPr id="2" name="slide2" descr="Binned Ride length vs ride volume under each user type grouped by Rideable type">
            <a:extLst>
              <a:ext uri="{FF2B5EF4-FFF2-40B4-BE49-F238E27FC236}">
                <a16:creationId xmlns:a16="http://schemas.microsoft.com/office/drawing/2014/main" id="{B4D07717-7788-68E2-88C7-889054F3F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95" y="1891552"/>
            <a:ext cx="10629657" cy="4052047"/>
          </a:xfrm>
          <a:prstGeom prst="rect">
            <a:avLst/>
          </a:prstGeom>
        </p:spPr>
      </p:pic>
      <p:sp>
        <p:nvSpPr>
          <p:cNvPr id="3" name="TextBox 2">
            <a:extLst>
              <a:ext uri="{FF2B5EF4-FFF2-40B4-BE49-F238E27FC236}">
                <a16:creationId xmlns:a16="http://schemas.microsoft.com/office/drawing/2014/main" id="{DF2964A7-3D9F-E301-B125-E8E85D679AE6}"/>
              </a:ext>
            </a:extLst>
          </p:cNvPr>
          <p:cNvSpPr txBox="1"/>
          <p:nvPr/>
        </p:nvSpPr>
        <p:spPr>
          <a:xfrm>
            <a:off x="952796" y="457200"/>
            <a:ext cx="10286407" cy="738664"/>
          </a:xfrm>
          <a:prstGeom prst="rect">
            <a:avLst/>
          </a:prstGeom>
          <a:noFill/>
        </p:spPr>
        <p:txBody>
          <a:bodyPr wrap="none" rtlCol="0">
            <a:spAutoFit/>
          </a:bodyPr>
          <a:lstStyle/>
          <a:p>
            <a:pPr algn="ctr"/>
            <a:br>
              <a:rPr lang="en-US" dirty="0"/>
            </a:br>
            <a:r>
              <a:rPr lang="en-US" sz="2400" u="sng" dirty="0">
                <a:latin typeface="+mj-lt"/>
                <a:ea typeface="+mj-ea"/>
                <a:cs typeface="+mj-cs"/>
              </a:rPr>
              <a:t>Binned Ride length vs ride volume under each user type grouped by Rideable type</a:t>
            </a:r>
            <a:endParaRPr lang="en-CA" sz="2400" u="sng" dirty="0">
              <a:latin typeface="+mj-lt"/>
              <a:ea typeface="+mj-ea"/>
              <a:cs typeface="+mj-cs"/>
            </a:endParaRPr>
          </a:p>
        </p:txBody>
      </p:sp>
      <p:sp>
        <p:nvSpPr>
          <p:cNvPr id="4" name="TextBox 3">
            <a:extLst>
              <a:ext uri="{FF2B5EF4-FFF2-40B4-BE49-F238E27FC236}">
                <a16:creationId xmlns:a16="http://schemas.microsoft.com/office/drawing/2014/main" id="{2C91A839-21CD-D890-266F-F41ADB8539A6}"/>
              </a:ext>
            </a:extLst>
          </p:cNvPr>
          <p:cNvSpPr txBox="1"/>
          <p:nvPr/>
        </p:nvSpPr>
        <p:spPr>
          <a:xfrm>
            <a:off x="161365" y="1936376"/>
            <a:ext cx="3558988" cy="369332"/>
          </a:xfrm>
          <a:prstGeom prst="rect">
            <a:avLst/>
          </a:prstGeom>
          <a:solidFill>
            <a:schemeClr val="bg1"/>
          </a:solidFill>
        </p:spPr>
        <p:txBody>
          <a:bodyPr wrap="square" rtlCol="0">
            <a:spAutoFit/>
          </a:bodyPr>
          <a:lstStyle/>
          <a:p>
            <a:endParaRPr lang="en-CA" dirty="0"/>
          </a:p>
        </p:txBody>
      </p:sp>
      <p:sp>
        <p:nvSpPr>
          <p:cNvPr id="5" name="TextBox 4">
            <a:extLst>
              <a:ext uri="{FF2B5EF4-FFF2-40B4-BE49-F238E27FC236}">
                <a16:creationId xmlns:a16="http://schemas.microsoft.com/office/drawing/2014/main" id="{FE5394C5-A511-E253-797C-45A961F65FF0}"/>
              </a:ext>
            </a:extLst>
          </p:cNvPr>
          <p:cNvSpPr txBox="1"/>
          <p:nvPr/>
        </p:nvSpPr>
        <p:spPr>
          <a:xfrm>
            <a:off x="5647765" y="6257365"/>
            <a:ext cx="912879" cy="276999"/>
          </a:xfrm>
          <a:prstGeom prst="rect">
            <a:avLst/>
          </a:prstGeom>
          <a:noFill/>
        </p:spPr>
        <p:txBody>
          <a:bodyPr wrap="none" rtlCol="0">
            <a:spAutoFit/>
          </a:bodyPr>
          <a:lstStyle/>
          <a:p>
            <a:r>
              <a:rPr lang="en-CA" sz="1200" b="1" dirty="0"/>
              <a:t>Ride</a:t>
            </a:r>
            <a:r>
              <a:rPr lang="en-CA" sz="1200" dirty="0"/>
              <a:t> </a:t>
            </a:r>
            <a:r>
              <a:rPr lang="en-CA" sz="1200" b="1" dirty="0"/>
              <a:t>length</a:t>
            </a:r>
          </a:p>
        </p:txBody>
      </p:sp>
      <p:sp>
        <p:nvSpPr>
          <p:cNvPr id="6" name="TextBox 5">
            <a:extLst>
              <a:ext uri="{FF2B5EF4-FFF2-40B4-BE49-F238E27FC236}">
                <a16:creationId xmlns:a16="http://schemas.microsoft.com/office/drawing/2014/main" id="{468D701A-ACF4-1F68-5501-714023A4D928}"/>
              </a:ext>
            </a:extLst>
          </p:cNvPr>
          <p:cNvSpPr txBox="1"/>
          <p:nvPr/>
        </p:nvSpPr>
        <p:spPr>
          <a:xfrm rot="16200000">
            <a:off x="256470" y="3805063"/>
            <a:ext cx="983154" cy="276999"/>
          </a:xfrm>
          <a:prstGeom prst="rect">
            <a:avLst/>
          </a:prstGeom>
          <a:noFill/>
        </p:spPr>
        <p:txBody>
          <a:bodyPr wrap="none" rtlCol="0">
            <a:spAutoFit/>
          </a:bodyPr>
          <a:lstStyle/>
          <a:p>
            <a:r>
              <a:rPr lang="en-CA" sz="1200" b="1" dirty="0"/>
              <a:t>Ride</a:t>
            </a:r>
            <a:r>
              <a:rPr lang="en-CA" sz="1200" dirty="0"/>
              <a:t> </a:t>
            </a:r>
            <a:r>
              <a:rPr lang="en-CA" sz="1200" b="1" dirty="0"/>
              <a:t>volume</a:t>
            </a:r>
          </a:p>
        </p:txBody>
      </p:sp>
      <p:sp>
        <p:nvSpPr>
          <p:cNvPr id="7" name="TextBox 6">
            <a:extLst>
              <a:ext uri="{FF2B5EF4-FFF2-40B4-BE49-F238E27FC236}">
                <a16:creationId xmlns:a16="http://schemas.microsoft.com/office/drawing/2014/main" id="{63147E11-02C2-DA3E-2C6C-2E43672A8D6C}"/>
              </a:ext>
            </a:extLst>
          </p:cNvPr>
          <p:cNvSpPr txBox="1"/>
          <p:nvPr/>
        </p:nvSpPr>
        <p:spPr>
          <a:xfrm>
            <a:off x="161365" y="2938786"/>
            <a:ext cx="896362" cy="276999"/>
          </a:xfrm>
          <a:prstGeom prst="rect">
            <a:avLst/>
          </a:prstGeom>
          <a:solidFill>
            <a:schemeClr val="bg1"/>
          </a:solidFill>
        </p:spPr>
        <p:txBody>
          <a:bodyPr wrap="square" rtlCol="0">
            <a:spAutoFit/>
          </a:bodyPr>
          <a:lstStyle/>
          <a:p>
            <a:r>
              <a:rPr lang="en-CA" sz="1200" dirty="0">
                <a:latin typeface="Bookman Old Style" panose="02050604050505020204" pitchFamily="18" charset="0"/>
              </a:rPr>
              <a:t>Casual</a:t>
            </a:r>
          </a:p>
        </p:txBody>
      </p:sp>
      <p:sp>
        <p:nvSpPr>
          <p:cNvPr id="8" name="TextBox 7">
            <a:extLst>
              <a:ext uri="{FF2B5EF4-FFF2-40B4-BE49-F238E27FC236}">
                <a16:creationId xmlns:a16="http://schemas.microsoft.com/office/drawing/2014/main" id="{6C8B2350-CD11-BAAE-8293-F71848C5F82F}"/>
              </a:ext>
            </a:extLst>
          </p:cNvPr>
          <p:cNvSpPr txBox="1"/>
          <p:nvPr/>
        </p:nvSpPr>
        <p:spPr>
          <a:xfrm>
            <a:off x="161365" y="4805081"/>
            <a:ext cx="1041193" cy="276999"/>
          </a:xfrm>
          <a:prstGeom prst="rect">
            <a:avLst/>
          </a:prstGeom>
          <a:solidFill>
            <a:schemeClr val="bg1"/>
          </a:solidFill>
        </p:spPr>
        <p:txBody>
          <a:bodyPr wrap="square" rtlCol="0">
            <a:spAutoFit/>
          </a:bodyPr>
          <a:lstStyle/>
          <a:p>
            <a:r>
              <a:rPr lang="en-CA" sz="1200" dirty="0">
                <a:latin typeface="Bookman Old Style" panose="02050604050505020204" pitchFamily="18" charset="0"/>
              </a:rPr>
              <a:t>Member</a:t>
            </a:r>
          </a:p>
        </p:txBody>
      </p:sp>
      <p:sp>
        <p:nvSpPr>
          <p:cNvPr id="10" name="TextBox 9">
            <a:extLst>
              <a:ext uri="{FF2B5EF4-FFF2-40B4-BE49-F238E27FC236}">
                <a16:creationId xmlns:a16="http://schemas.microsoft.com/office/drawing/2014/main" id="{C7A609F9-09F8-0613-AA6E-5AD595E0441E}"/>
              </a:ext>
            </a:extLst>
          </p:cNvPr>
          <p:cNvSpPr txBox="1"/>
          <p:nvPr/>
        </p:nvSpPr>
        <p:spPr>
          <a:xfrm>
            <a:off x="10658982" y="1974657"/>
            <a:ext cx="1371653" cy="1477328"/>
          </a:xfrm>
          <a:prstGeom prst="rect">
            <a:avLst/>
          </a:prstGeom>
          <a:solidFill>
            <a:schemeClr val="bg1"/>
          </a:solidFill>
        </p:spPr>
        <p:txBody>
          <a:bodyPr wrap="square" rtlCol="0">
            <a:spAutoFit/>
          </a:bodyPr>
          <a:lstStyle/>
          <a:p>
            <a:r>
              <a:rPr lang="en-CA" dirty="0"/>
              <a:t>     </a:t>
            </a:r>
            <a:r>
              <a:rPr lang="en-CA" sz="1200" dirty="0"/>
              <a:t>classic_bike</a:t>
            </a:r>
          </a:p>
          <a:p>
            <a:r>
              <a:rPr lang="en-CA" dirty="0"/>
              <a:t>     </a:t>
            </a:r>
          </a:p>
          <a:p>
            <a:r>
              <a:rPr lang="en-CA" dirty="0"/>
              <a:t>      </a:t>
            </a:r>
            <a:r>
              <a:rPr lang="en-CA" sz="1200" dirty="0"/>
              <a:t>docked_bike</a:t>
            </a:r>
          </a:p>
          <a:p>
            <a:endParaRPr lang="en-CA" dirty="0"/>
          </a:p>
          <a:p>
            <a:r>
              <a:rPr lang="en-CA" dirty="0"/>
              <a:t>      </a:t>
            </a:r>
            <a:r>
              <a:rPr lang="en-CA" sz="1200" dirty="0"/>
              <a:t>electric_bike  </a:t>
            </a:r>
          </a:p>
        </p:txBody>
      </p:sp>
      <p:sp>
        <p:nvSpPr>
          <p:cNvPr id="11" name="Rectangle 10">
            <a:extLst>
              <a:ext uri="{FF2B5EF4-FFF2-40B4-BE49-F238E27FC236}">
                <a16:creationId xmlns:a16="http://schemas.microsoft.com/office/drawing/2014/main" id="{E0937952-09FB-57CF-24D7-821235009918}"/>
              </a:ext>
            </a:extLst>
          </p:cNvPr>
          <p:cNvSpPr/>
          <p:nvPr/>
        </p:nvSpPr>
        <p:spPr>
          <a:xfrm>
            <a:off x="10770286" y="2086071"/>
            <a:ext cx="125506" cy="12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A61FFB95-F147-864A-B629-C77D45D92104}"/>
              </a:ext>
            </a:extLst>
          </p:cNvPr>
          <p:cNvSpPr/>
          <p:nvPr/>
        </p:nvSpPr>
        <p:spPr>
          <a:xfrm>
            <a:off x="10770286" y="2637120"/>
            <a:ext cx="125506" cy="12777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56986FD5-E18A-4C43-93A5-D69A10AB587B}"/>
              </a:ext>
            </a:extLst>
          </p:cNvPr>
          <p:cNvSpPr/>
          <p:nvPr/>
        </p:nvSpPr>
        <p:spPr>
          <a:xfrm>
            <a:off x="10770286" y="3188169"/>
            <a:ext cx="125506" cy="12777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7687F4B6-ACAE-5CCF-2FAC-60C47028D078}"/>
              </a:ext>
            </a:extLst>
          </p:cNvPr>
          <p:cNvSpPr txBox="1"/>
          <p:nvPr/>
        </p:nvSpPr>
        <p:spPr>
          <a:xfrm>
            <a:off x="4435708" y="2086071"/>
            <a:ext cx="5967724" cy="2862322"/>
          </a:xfrm>
          <a:prstGeom prst="rect">
            <a:avLst/>
          </a:prstGeom>
          <a:noFill/>
        </p:spPr>
        <p:txBody>
          <a:bodyPr wrap="none" rtlCol="0">
            <a:spAutoFit/>
          </a:bodyPr>
          <a:lstStyle/>
          <a:p>
            <a:pPr marL="171450" indent="-171450">
              <a:buFont typeface="Arial" panose="020B0604020202020204" pitchFamily="34" charset="0"/>
              <a:buChar char="•"/>
            </a:pPr>
            <a:r>
              <a:rPr lang="en-CA" sz="1200" dirty="0"/>
              <a:t>A lot of users under either Members or casuals  are more prone to using bikes for </a:t>
            </a:r>
          </a:p>
          <a:p>
            <a:r>
              <a:rPr lang="en-CA" sz="1200" dirty="0"/>
              <a:t>     0 – 10 mins ride than any other amount of ride time.</a:t>
            </a:r>
          </a:p>
          <a:p>
            <a:endParaRPr lang="en-CA" sz="1200" dirty="0"/>
          </a:p>
          <a:p>
            <a:pPr marL="171450" indent="-171450">
              <a:buFont typeface="Arial" panose="020B0604020202020204" pitchFamily="34" charset="0"/>
              <a:buChar char="•"/>
            </a:pPr>
            <a:r>
              <a:rPr lang="en-CA" sz="1200" dirty="0"/>
              <a:t>The graphs both follow a falling trend</a:t>
            </a:r>
          </a:p>
          <a:p>
            <a:endParaRPr lang="en-CA" sz="1200" dirty="0"/>
          </a:p>
          <a:p>
            <a:pPr marL="171450" indent="-171450">
              <a:buFont typeface="Arial" panose="020B0604020202020204" pitchFamily="34" charset="0"/>
              <a:buChar char="•"/>
            </a:pPr>
            <a:r>
              <a:rPr lang="en-CA" sz="1200" dirty="0"/>
              <a:t>Members use classic bikes at a higher frequency than casuals for rides that last between</a:t>
            </a:r>
          </a:p>
          <a:p>
            <a:r>
              <a:rPr lang="en-CA" sz="1200" dirty="0"/>
              <a:t>     0 – 10 mins. Members have a ride volume of about 750,635 while casuals have 243,095.</a:t>
            </a:r>
          </a:p>
          <a:p>
            <a:endParaRPr lang="en-CA" sz="1200" dirty="0"/>
          </a:p>
          <a:p>
            <a:pPr marL="171450" indent="-171450">
              <a:buFont typeface="Arial" panose="020B0604020202020204" pitchFamily="34" charset="0"/>
              <a:buChar char="•"/>
            </a:pPr>
            <a:r>
              <a:rPr lang="en-CA" sz="1200" dirty="0"/>
              <a:t>Above the 70 mins mark casuals make up a bigger proportion of riders with mainly classic </a:t>
            </a:r>
          </a:p>
          <a:p>
            <a:r>
              <a:rPr lang="en-CA" sz="1200" dirty="0"/>
              <a:t>     bikes. </a:t>
            </a:r>
          </a:p>
          <a:p>
            <a:endParaRPr lang="en-CA" sz="1200" dirty="0"/>
          </a:p>
          <a:p>
            <a:pPr marL="171450" indent="-171450">
              <a:buFont typeface="Arial" panose="020B0604020202020204" pitchFamily="34" charset="0"/>
              <a:buChar char="•"/>
            </a:pPr>
            <a:endParaRPr lang="en-CA" sz="1200" dirty="0"/>
          </a:p>
          <a:p>
            <a:endParaRPr lang="en-CA" sz="1200" dirty="0"/>
          </a:p>
          <a:p>
            <a:pPr marL="171450" indent="-171450">
              <a:buFont typeface="Arial" panose="020B0604020202020204" pitchFamily="34" charset="0"/>
              <a:buChar char="•"/>
            </a:pPr>
            <a:endParaRPr lang="en-CA" sz="1200" dirty="0"/>
          </a:p>
          <a:p>
            <a:pPr marL="171450" indent="-171450">
              <a:buFont typeface="Arial" panose="020B0604020202020204" pitchFamily="34" charset="0"/>
              <a:buChar char="•"/>
            </a:pPr>
            <a:endParaRPr lang="en-CA" sz="1200" dirty="0"/>
          </a:p>
        </p:txBody>
      </p:sp>
      <p:sp>
        <p:nvSpPr>
          <p:cNvPr id="15" name="TextBox 14">
            <a:extLst>
              <a:ext uri="{FF2B5EF4-FFF2-40B4-BE49-F238E27FC236}">
                <a16:creationId xmlns:a16="http://schemas.microsoft.com/office/drawing/2014/main" id="{6584EB59-473C-111C-EA23-F442029CC8AA}"/>
              </a:ext>
            </a:extLst>
          </p:cNvPr>
          <p:cNvSpPr txBox="1"/>
          <p:nvPr/>
        </p:nvSpPr>
        <p:spPr>
          <a:xfrm>
            <a:off x="6560644" y="1650258"/>
            <a:ext cx="1405962" cy="338554"/>
          </a:xfrm>
          <a:prstGeom prst="rect">
            <a:avLst/>
          </a:prstGeom>
          <a:noFill/>
        </p:spPr>
        <p:txBody>
          <a:bodyPr wrap="none" rtlCol="0">
            <a:spAutoFit/>
          </a:bodyPr>
          <a:lstStyle/>
          <a:p>
            <a:r>
              <a:rPr lang="en-CA" sz="1600" u="sng" dirty="0">
                <a:solidFill>
                  <a:schemeClr val="accent1">
                    <a:lumMod val="75000"/>
                  </a:schemeClr>
                </a:solidFill>
              </a:rPr>
              <a:t>Key Takeaways</a:t>
            </a:r>
          </a:p>
        </p:txBody>
      </p:sp>
    </p:spTree>
    <p:extLst>
      <p:ext uri="{BB962C8B-B14F-4D97-AF65-F5344CB8AC3E}">
        <p14:creationId xmlns:p14="http://schemas.microsoft.com/office/powerpoint/2010/main" val="15625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C3D46-E071-1EFE-5F71-AC6002030E3C}"/>
              </a:ext>
            </a:extLst>
          </p:cNvPr>
          <p:cNvSpPr txBox="1"/>
          <p:nvPr/>
        </p:nvSpPr>
        <p:spPr>
          <a:xfrm>
            <a:off x="1706880" y="2430780"/>
            <a:ext cx="9442457" cy="830997"/>
          </a:xfrm>
          <a:prstGeom prst="rect">
            <a:avLst/>
          </a:prstGeom>
          <a:noFill/>
        </p:spPr>
        <p:txBody>
          <a:bodyPr wrap="none" rtlCol="0">
            <a:spAutoFit/>
          </a:bodyPr>
          <a:lstStyle/>
          <a:p>
            <a:r>
              <a:rPr lang="en-CA" sz="1600" dirty="0"/>
              <a:t>Next , we will analyse the Top 10 start dation IDs For each user category under the specific rideable types.</a:t>
            </a:r>
          </a:p>
          <a:p>
            <a:r>
              <a:rPr lang="en-CA" sz="1600" dirty="0"/>
              <a:t>Getting to know the distribution/patterns of ride frequencies, and primarily who between Annual members and </a:t>
            </a:r>
          </a:p>
          <a:p>
            <a:r>
              <a:rPr lang="en-CA" sz="1600" dirty="0"/>
              <a:t> Casual riders have  the highest and lowest , as well as under which Rideable type category does this apply.</a:t>
            </a:r>
          </a:p>
        </p:txBody>
      </p:sp>
      <p:sp>
        <p:nvSpPr>
          <p:cNvPr id="6" name="TextBox 5">
            <a:extLst>
              <a:ext uri="{FF2B5EF4-FFF2-40B4-BE49-F238E27FC236}">
                <a16:creationId xmlns:a16="http://schemas.microsoft.com/office/drawing/2014/main" id="{3D0233D7-8DE7-2D66-541F-0B7C36219159}"/>
              </a:ext>
            </a:extLst>
          </p:cNvPr>
          <p:cNvSpPr txBox="1"/>
          <p:nvPr/>
        </p:nvSpPr>
        <p:spPr>
          <a:xfrm>
            <a:off x="1706880" y="1758434"/>
            <a:ext cx="6096000" cy="369332"/>
          </a:xfrm>
          <a:prstGeom prst="rect">
            <a:avLst/>
          </a:prstGeom>
          <a:noFill/>
        </p:spPr>
        <p:txBody>
          <a:bodyPr wrap="square">
            <a:spAutoFit/>
          </a:bodyPr>
          <a:lstStyle/>
          <a:p>
            <a:r>
              <a:rPr lang="en-CA" u="sng" dirty="0">
                <a:solidFill>
                  <a:schemeClr val="accent1">
                    <a:lumMod val="75000"/>
                  </a:schemeClr>
                </a:solidFill>
              </a:rPr>
              <a:t>Next steps</a:t>
            </a:r>
          </a:p>
        </p:txBody>
      </p:sp>
    </p:spTree>
    <p:extLst>
      <p:ext uri="{BB962C8B-B14F-4D97-AF65-F5344CB8AC3E}">
        <p14:creationId xmlns:p14="http://schemas.microsoft.com/office/powerpoint/2010/main" val="3761435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77C6D7-47B9-F9A8-9202-6EDC6330AEE7}"/>
              </a:ext>
            </a:extLst>
          </p:cNvPr>
          <p:cNvSpPr txBox="1"/>
          <p:nvPr/>
        </p:nvSpPr>
        <p:spPr>
          <a:xfrm>
            <a:off x="3155577" y="178404"/>
            <a:ext cx="6096000" cy="369332"/>
          </a:xfrm>
          <a:prstGeom prst="rect">
            <a:avLst/>
          </a:prstGeom>
          <a:noFill/>
        </p:spPr>
        <p:txBody>
          <a:bodyPr wrap="square">
            <a:spAutoFit/>
          </a:bodyPr>
          <a:lstStyle/>
          <a:p>
            <a:pPr algn="ctr"/>
            <a:r>
              <a:rPr lang="en-US" sz="1800" u="sng" dirty="0">
                <a:latin typeface="+mj-lt"/>
                <a:ea typeface="+mj-ea"/>
                <a:cs typeface="+mj-cs"/>
              </a:rPr>
              <a:t>Top 10 Start station ID by Ride volume </a:t>
            </a:r>
            <a:r>
              <a:rPr lang="en-US" u="sng" dirty="0">
                <a:latin typeface="+mj-lt"/>
                <a:ea typeface="+mj-ea"/>
                <a:cs typeface="+mj-cs"/>
              </a:rPr>
              <a:t>by casuals</a:t>
            </a:r>
            <a:endParaRPr lang="en-CA" sz="1800" u="sng" dirty="0">
              <a:latin typeface="+mj-lt"/>
              <a:ea typeface="+mj-ea"/>
              <a:cs typeface="+mj-cs"/>
            </a:endParaRPr>
          </a:p>
        </p:txBody>
      </p:sp>
      <p:pic>
        <p:nvPicPr>
          <p:cNvPr id="7" name="Picture 6">
            <a:extLst>
              <a:ext uri="{FF2B5EF4-FFF2-40B4-BE49-F238E27FC236}">
                <a16:creationId xmlns:a16="http://schemas.microsoft.com/office/drawing/2014/main" id="{D49DE39A-D654-05D0-4959-25C28E66A440}"/>
              </a:ext>
            </a:extLst>
          </p:cNvPr>
          <p:cNvPicPr>
            <a:picLocks noChangeAspect="1"/>
          </p:cNvPicPr>
          <p:nvPr/>
        </p:nvPicPr>
        <p:blipFill>
          <a:blip r:embed="rId2"/>
          <a:stretch>
            <a:fillRect/>
          </a:stretch>
        </p:blipFill>
        <p:spPr>
          <a:xfrm>
            <a:off x="0" y="749116"/>
            <a:ext cx="3371380" cy="259414"/>
          </a:xfrm>
          <a:prstGeom prst="rect">
            <a:avLst/>
          </a:prstGeom>
        </p:spPr>
      </p:pic>
      <p:pic>
        <p:nvPicPr>
          <p:cNvPr id="8" name="slide2" descr="Top 10 Start station ID by Ride volume under each user category">
            <a:extLst>
              <a:ext uri="{FF2B5EF4-FFF2-40B4-BE49-F238E27FC236}">
                <a16:creationId xmlns:a16="http://schemas.microsoft.com/office/drawing/2014/main" id="{4F9B324E-0274-1183-924C-D72B33886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11"/>
            <a:ext cx="11285220" cy="5405578"/>
          </a:xfrm>
          <a:prstGeom prst="rect">
            <a:avLst/>
          </a:prstGeom>
        </p:spPr>
      </p:pic>
      <p:sp>
        <p:nvSpPr>
          <p:cNvPr id="9" name="TextBox 8">
            <a:extLst>
              <a:ext uri="{FF2B5EF4-FFF2-40B4-BE49-F238E27FC236}">
                <a16:creationId xmlns:a16="http://schemas.microsoft.com/office/drawing/2014/main" id="{5054602A-1A5A-A5F1-75EC-BA1375CF975C}"/>
              </a:ext>
            </a:extLst>
          </p:cNvPr>
          <p:cNvSpPr txBox="1"/>
          <p:nvPr/>
        </p:nvSpPr>
        <p:spPr>
          <a:xfrm>
            <a:off x="0" y="639198"/>
            <a:ext cx="4724400" cy="369332"/>
          </a:xfrm>
          <a:prstGeom prst="rect">
            <a:avLst/>
          </a:prstGeom>
          <a:solidFill>
            <a:schemeClr val="bg1"/>
          </a:solidFill>
        </p:spPr>
        <p:txBody>
          <a:bodyPr wrap="square" rtlCol="0">
            <a:spAutoFit/>
          </a:bodyPr>
          <a:lstStyle/>
          <a:p>
            <a:endParaRPr lang="en-CA" dirty="0"/>
          </a:p>
        </p:txBody>
      </p:sp>
      <p:sp>
        <p:nvSpPr>
          <p:cNvPr id="10" name="TextBox 9">
            <a:extLst>
              <a:ext uri="{FF2B5EF4-FFF2-40B4-BE49-F238E27FC236}">
                <a16:creationId xmlns:a16="http://schemas.microsoft.com/office/drawing/2014/main" id="{3807922F-0FBF-9AA1-2883-B5F3E1725C05}"/>
              </a:ext>
            </a:extLst>
          </p:cNvPr>
          <p:cNvSpPr txBox="1"/>
          <p:nvPr/>
        </p:nvSpPr>
        <p:spPr>
          <a:xfrm>
            <a:off x="0" y="964738"/>
            <a:ext cx="1562100" cy="261610"/>
          </a:xfrm>
          <a:prstGeom prst="rect">
            <a:avLst/>
          </a:prstGeom>
          <a:solidFill>
            <a:schemeClr val="bg1"/>
          </a:solidFill>
        </p:spPr>
        <p:txBody>
          <a:bodyPr wrap="square" rtlCol="0">
            <a:spAutoFit/>
          </a:bodyPr>
          <a:lstStyle/>
          <a:p>
            <a:r>
              <a:rPr lang="en-CA" sz="1100" dirty="0"/>
              <a:t>Start station Name</a:t>
            </a:r>
          </a:p>
        </p:txBody>
      </p:sp>
    </p:spTree>
    <p:extLst>
      <p:ext uri="{BB962C8B-B14F-4D97-AF65-F5344CB8AC3E}">
        <p14:creationId xmlns:p14="http://schemas.microsoft.com/office/powerpoint/2010/main" val="90017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287D7-46F9-D2E0-A8C1-B6E88972A9B6}"/>
              </a:ext>
            </a:extLst>
          </p:cNvPr>
          <p:cNvSpPr txBox="1"/>
          <p:nvPr/>
        </p:nvSpPr>
        <p:spPr>
          <a:xfrm>
            <a:off x="0" y="726211"/>
            <a:ext cx="4709160" cy="348209"/>
          </a:xfrm>
          <a:prstGeom prst="rect">
            <a:avLst/>
          </a:prstGeom>
          <a:solidFill>
            <a:schemeClr val="bg1"/>
          </a:solidFill>
        </p:spPr>
        <p:txBody>
          <a:bodyPr wrap="square" rtlCol="0">
            <a:spAutoFit/>
          </a:bodyPr>
          <a:lstStyle/>
          <a:p>
            <a:endParaRPr lang="en-CA" dirty="0"/>
          </a:p>
        </p:txBody>
      </p:sp>
      <p:pic>
        <p:nvPicPr>
          <p:cNvPr id="6" name="slide2" descr="Top 10 Start station ID by Ride volume under each user category">
            <a:extLst>
              <a:ext uri="{FF2B5EF4-FFF2-40B4-BE49-F238E27FC236}">
                <a16:creationId xmlns:a16="http://schemas.microsoft.com/office/drawing/2014/main" id="{9BE39CE5-A534-487C-86A0-4347B5939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6211"/>
            <a:ext cx="11163300" cy="5405578"/>
          </a:xfrm>
          <a:prstGeom prst="rect">
            <a:avLst/>
          </a:prstGeom>
        </p:spPr>
      </p:pic>
      <p:sp>
        <p:nvSpPr>
          <p:cNvPr id="7" name="TextBox 6">
            <a:extLst>
              <a:ext uri="{FF2B5EF4-FFF2-40B4-BE49-F238E27FC236}">
                <a16:creationId xmlns:a16="http://schemas.microsoft.com/office/drawing/2014/main" id="{ADF2A23B-8872-47A6-E087-DA43FE801484}"/>
              </a:ext>
            </a:extLst>
          </p:cNvPr>
          <p:cNvSpPr txBox="1"/>
          <p:nvPr/>
        </p:nvSpPr>
        <p:spPr>
          <a:xfrm>
            <a:off x="0" y="632460"/>
            <a:ext cx="4968240" cy="369332"/>
          </a:xfrm>
          <a:prstGeom prst="rect">
            <a:avLst/>
          </a:prstGeom>
          <a:solidFill>
            <a:schemeClr val="bg1"/>
          </a:solidFill>
        </p:spPr>
        <p:txBody>
          <a:bodyPr wrap="square" rtlCol="0">
            <a:spAutoFit/>
          </a:bodyPr>
          <a:lstStyle/>
          <a:p>
            <a:endParaRPr lang="en-CA" dirty="0"/>
          </a:p>
        </p:txBody>
      </p:sp>
      <p:sp>
        <p:nvSpPr>
          <p:cNvPr id="8" name="TextBox 7">
            <a:extLst>
              <a:ext uri="{FF2B5EF4-FFF2-40B4-BE49-F238E27FC236}">
                <a16:creationId xmlns:a16="http://schemas.microsoft.com/office/drawing/2014/main" id="{02047B62-236E-E676-A84C-EEF01F19C797}"/>
              </a:ext>
            </a:extLst>
          </p:cNvPr>
          <p:cNvSpPr txBox="1"/>
          <p:nvPr/>
        </p:nvSpPr>
        <p:spPr>
          <a:xfrm>
            <a:off x="0" y="964738"/>
            <a:ext cx="1645920" cy="261610"/>
          </a:xfrm>
          <a:prstGeom prst="rect">
            <a:avLst/>
          </a:prstGeom>
          <a:solidFill>
            <a:schemeClr val="bg1"/>
          </a:solidFill>
        </p:spPr>
        <p:txBody>
          <a:bodyPr wrap="square" rtlCol="0">
            <a:spAutoFit/>
          </a:bodyPr>
          <a:lstStyle/>
          <a:p>
            <a:r>
              <a:rPr lang="en-CA" sz="1100" dirty="0"/>
              <a:t>Start station Name</a:t>
            </a:r>
          </a:p>
        </p:txBody>
      </p:sp>
      <p:sp>
        <p:nvSpPr>
          <p:cNvPr id="9" name="TextBox 8">
            <a:extLst>
              <a:ext uri="{FF2B5EF4-FFF2-40B4-BE49-F238E27FC236}">
                <a16:creationId xmlns:a16="http://schemas.microsoft.com/office/drawing/2014/main" id="{A969B801-DC21-9C90-2596-FBA3046A7554}"/>
              </a:ext>
            </a:extLst>
          </p:cNvPr>
          <p:cNvSpPr txBox="1"/>
          <p:nvPr/>
        </p:nvSpPr>
        <p:spPr>
          <a:xfrm>
            <a:off x="0" y="964738"/>
            <a:ext cx="1562100" cy="261610"/>
          </a:xfrm>
          <a:prstGeom prst="rect">
            <a:avLst/>
          </a:prstGeom>
          <a:solidFill>
            <a:schemeClr val="bg1"/>
          </a:solidFill>
        </p:spPr>
        <p:txBody>
          <a:bodyPr wrap="square" rtlCol="0">
            <a:spAutoFit/>
          </a:bodyPr>
          <a:lstStyle/>
          <a:p>
            <a:r>
              <a:rPr lang="en-CA" sz="1100" dirty="0"/>
              <a:t>Start station Name</a:t>
            </a:r>
          </a:p>
        </p:txBody>
      </p:sp>
      <p:sp>
        <p:nvSpPr>
          <p:cNvPr id="11" name="TextBox 10">
            <a:extLst>
              <a:ext uri="{FF2B5EF4-FFF2-40B4-BE49-F238E27FC236}">
                <a16:creationId xmlns:a16="http://schemas.microsoft.com/office/drawing/2014/main" id="{4023EA72-FC23-845F-5ACD-993A670A127B}"/>
              </a:ext>
            </a:extLst>
          </p:cNvPr>
          <p:cNvSpPr txBox="1"/>
          <p:nvPr/>
        </p:nvSpPr>
        <p:spPr>
          <a:xfrm>
            <a:off x="2735580" y="389617"/>
            <a:ext cx="6096000" cy="369332"/>
          </a:xfrm>
          <a:prstGeom prst="rect">
            <a:avLst/>
          </a:prstGeom>
          <a:noFill/>
        </p:spPr>
        <p:txBody>
          <a:bodyPr wrap="square">
            <a:spAutoFit/>
          </a:bodyPr>
          <a:lstStyle/>
          <a:p>
            <a:pPr algn="ctr"/>
            <a:r>
              <a:rPr lang="en-US" sz="1800" u="sng" dirty="0">
                <a:latin typeface="+mj-lt"/>
                <a:ea typeface="+mj-ea"/>
                <a:cs typeface="+mj-cs"/>
              </a:rPr>
              <a:t>Top 10 Start station ID by Ride volume for</a:t>
            </a:r>
            <a:r>
              <a:rPr lang="en-US" u="sng" dirty="0">
                <a:latin typeface="+mj-lt"/>
                <a:ea typeface="+mj-ea"/>
                <a:cs typeface="+mj-cs"/>
              </a:rPr>
              <a:t> members</a:t>
            </a:r>
            <a:endParaRPr lang="en-CA" sz="1800" u="sng" dirty="0">
              <a:latin typeface="+mj-lt"/>
              <a:ea typeface="+mj-ea"/>
              <a:cs typeface="+mj-cs"/>
            </a:endParaRPr>
          </a:p>
        </p:txBody>
      </p:sp>
    </p:spTree>
    <p:extLst>
      <p:ext uri="{BB962C8B-B14F-4D97-AF65-F5344CB8AC3E}">
        <p14:creationId xmlns:p14="http://schemas.microsoft.com/office/powerpoint/2010/main" val="54339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5282A-BB4D-4D50-2A5E-33FD254130CF}"/>
              </a:ext>
            </a:extLst>
          </p:cNvPr>
          <p:cNvSpPr txBox="1"/>
          <p:nvPr/>
        </p:nvSpPr>
        <p:spPr>
          <a:xfrm>
            <a:off x="2803528" y="1394460"/>
            <a:ext cx="237566" cy="369332"/>
          </a:xfrm>
          <a:prstGeom prst="rect">
            <a:avLst/>
          </a:prstGeom>
          <a:noFill/>
        </p:spPr>
        <p:txBody>
          <a:bodyPr wrap="none" rtlCol="0">
            <a:spAutoFit/>
          </a:bodyPr>
          <a:lstStyle/>
          <a:p>
            <a:r>
              <a:rPr lang="en-CA" dirty="0"/>
              <a:t> </a:t>
            </a:r>
          </a:p>
        </p:txBody>
      </p:sp>
      <p:sp>
        <p:nvSpPr>
          <p:cNvPr id="3" name="TextBox 2">
            <a:extLst>
              <a:ext uri="{FF2B5EF4-FFF2-40B4-BE49-F238E27FC236}">
                <a16:creationId xmlns:a16="http://schemas.microsoft.com/office/drawing/2014/main" id="{AAA5CC85-0A88-527D-C218-9442B4B0921D}"/>
              </a:ext>
            </a:extLst>
          </p:cNvPr>
          <p:cNvSpPr txBox="1"/>
          <p:nvPr/>
        </p:nvSpPr>
        <p:spPr>
          <a:xfrm>
            <a:off x="1165860" y="2110740"/>
            <a:ext cx="9718751" cy="3139321"/>
          </a:xfrm>
          <a:prstGeom prst="rect">
            <a:avLst/>
          </a:prstGeom>
          <a:noFill/>
        </p:spPr>
        <p:txBody>
          <a:bodyPr wrap="none" rtlCol="0">
            <a:spAutoFit/>
          </a:bodyPr>
          <a:lstStyle/>
          <a:p>
            <a:pPr marL="285750" indent="-285750">
              <a:buFont typeface="Arial" panose="020B0604020202020204" pitchFamily="34" charset="0"/>
              <a:buChar char="•"/>
            </a:pPr>
            <a:r>
              <a:rPr lang="en-CA" dirty="0"/>
              <a:t>The start station with the largest volume of casual riders is Streeter Dr &amp; Grand Avenue with</a:t>
            </a:r>
          </a:p>
          <a:p>
            <a:r>
              <a:rPr lang="en-CA" dirty="0"/>
              <a:t>About 36691 , this station is in the 5</a:t>
            </a:r>
            <a:r>
              <a:rPr lang="en-CA" baseline="30000" dirty="0"/>
              <a:t>th</a:t>
            </a:r>
            <a:r>
              <a:rPr lang="en-CA" dirty="0"/>
              <a:t> position under member riders with about 13313 distinct rides.</a:t>
            </a:r>
          </a:p>
          <a:p>
            <a:endParaRPr lang="en-CA" dirty="0"/>
          </a:p>
          <a:p>
            <a:pPr marL="285750" indent="-285750">
              <a:buFont typeface="Arial" panose="020B0604020202020204" pitchFamily="34" charset="0"/>
              <a:buChar char="•"/>
            </a:pPr>
            <a:r>
              <a:rPr lang="en-CA" dirty="0"/>
              <a:t>On the other hand, the start station with the largest volume of member rides is  Kingsbury St &amp;  </a:t>
            </a:r>
          </a:p>
          <a:p>
            <a:r>
              <a:rPr lang="en-CA" dirty="0"/>
              <a:t>Kinzie St with about 17326  rides , this station is in the 9</a:t>
            </a:r>
            <a:r>
              <a:rPr lang="en-CA" baseline="30000" dirty="0"/>
              <a:t>th</a:t>
            </a:r>
            <a:r>
              <a:rPr lang="en-CA" dirty="0"/>
              <a:t> position under casual riders with about </a:t>
            </a:r>
          </a:p>
          <a:p>
            <a:r>
              <a:rPr lang="en-CA" dirty="0"/>
              <a:t>6462 distinct rides.</a:t>
            </a:r>
          </a:p>
          <a:p>
            <a:endParaRPr lang="en-CA" dirty="0"/>
          </a:p>
          <a:p>
            <a:r>
              <a:rPr lang="en-CA" dirty="0"/>
              <a:t>Following this reasoning, we can clearly identify similar stations which appear at different ranks under</a:t>
            </a:r>
          </a:p>
          <a:p>
            <a:r>
              <a:rPr lang="en-CA" dirty="0"/>
              <a:t>The different  user categories , generating a pattern. </a:t>
            </a:r>
          </a:p>
          <a:p>
            <a:endParaRPr lang="en-CA" dirty="0"/>
          </a:p>
          <a:p>
            <a:endParaRPr lang="en-CA" dirty="0"/>
          </a:p>
        </p:txBody>
      </p:sp>
      <p:sp>
        <p:nvSpPr>
          <p:cNvPr id="4" name="TextBox 3">
            <a:extLst>
              <a:ext uri="{FF2B5EF4-FFF2-40B4-BE49-F238E27FC236}">
                <a16:creationId xmlns:a16="http://schemas.microsoft.com/office/drawing/2014/main" id="{286F61AA-DAAC-C507-D7AA-DAF13DE6B6C4}"/>
              </a:ext>
            </a:extLst>
          </p:cNvPr>
          <p:cNvSpPr txBox="1"/>
          <p:nvPr/>
        </p:nvSpPr>
        <p:spPr>
          <a:xfrm>
            <a:off x="1165860" y="1579126"/>
            <a:ext cx="1558440" cy="369332"/>
          </a:xfrm>
          <a:prstGeom prst="rect">
            <a:avLst/>
          </a:prstGeom>
          <a:noFill/>
        </p:spPr>
        <p:txBody>
          <a:bodyPr wrap="none" rtlCol="0">
            <a:spAutoFit/>
          </a:bodyPr>
          <a:lstStyle/>
          <a:p>
            <a:r>
              <a:rPr lang="en-CA" u="sng" dirty="0">
                <a:solidFill>
                  <a:schemeClr val="accent1">
                    <a:lumMod val="75000"/>
                  </a:schemeClr>
                </a:solidFill>
              </a:rPr>
              <a:t>Key Takeaways</a:t>
            </a:r>
          </a:p>
        </p:txBody>
      </p:sp>
    </p:spTree>
    <p:extLst>
      <p:ext uri="{BB962C8B-B14F-4D97-AF65-F5344CB8AC3E}">
        <p14:creationId xmlns:p14="http://schemas.microsoft.com/office/powerpoint/2010/main" val="3055530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2EDD3C-D0F1-4E4A-3255-977A0EF55D94}"/>
              </a:ext>
            </a:extLst>
          </p:cNvPr>
          <p:cNvSpPr txBox="1"/>
          <p:nvPr/>
        </p:nvSpPr>
        <p:spPr>
          <a:xfrm>
            <a:off x="1770008" y="1805940"/>
            <a:ext cx="8651984" cy="1754326"/>
          </a:xfrm>
          <a:prstGeom prst="rect">
            <a:avLst/>
          </a:prstGeom>
          <a:noFill/>
        </p:spPr>
        <p:txBody>
          <a:bodyPr wrap="none" rtlCol="0">
            <a:spAutoFit/>
          </a:bodyPr>
          <a:lstStyle/>
          <a:p>
            <a:r>
              <a:rPr lang="en-CA" dirty="0"/>
              <a:t>We will add more granularity to the tables used above by subdividing the results </a:t>
            </a:r>
          </a:p>
          <a:p>
            <a:r>
              <a:rPr lang="en-CA" dirty="0"/>
              <a:t>Under each specific rideable type to get more understanding as to how the rides </a:t>
            </a:r>
          </a:p>
          <a:p>
            <a:r>
              <a:rPr lang="en-CA" dirty="0"/>
              <a:t>are distributed under each rideable type.</a:t>
            </a:r>
          </a:p>
          <a:p>
            <a:endParaRPr lang="en-CA" dirty="0"/>
          </a:p>
          <a:p>
            <a:r>
              <a:rPr lang="en-CA" dirty="0"/>
              <a:t>Leading us to answer questions like what is the most or least used bike per start station ID </a:t>
            </a:r>
          </a:p>
          <a:p>
            <a:r>
              <a:rPr lang="en-CA" dirty="0"/>
              <a:t>Under each specific member type and more.</a:t>
            </a:r>
          </a:p>
        </p:txBody>
      </p:sp>
      <p:sp>
        <p:nvSpPr>
          <p:cNvPr id="3" name="TextBox 2">
            <a:extLst>
              <a:ext uri="{FF2B5EF4-FFF2-40B4-BE49-F238E27FC236}">
                <a16:creationId xmlns:a16="http://schemas.microsoft.com/office/drawing/2014/main" id="{D6943F23-70C1-6E16-0409-5F70BA9530A5}"/>
              </a:ext>
            </a:extLst>
          </p:cNvPr>
          <p:cNvSpPr txBox="1"/>
          <p:nvPr/>
        </p:nvSpPr>
        <p:spPr>
          <a:xfrm>
            <a:off x="1770008" y="1181100"/>
            <a:ext cx="1163139" cy="369332"/>
          </a:xfrm>
          <a:prstGeom prst="rect">
            <a:avLst/>
          </a:prstGeom>
          <a:noFill/>
        </p:spPr>
        <p:txBody>
          <a:bodyPr wrap="none" rtlCol="0">
            <a:spAutoFit/>
          </a:bodyPr>
          <a:lstStyle/>
          <a:p>
            <a:r>
              <a:rPr lang="en-CA" u="sng" dirty="0">
                <a:solidFill>
                  <a:schemeClr val="accent1">
                    <a:lumMod val="75000"/>
                  </a:schemeClr>
                </a:solidFill>
              </a:rPr>
              <a:t>Next steps</a:t>
            </a:r>
          </a:p>
        </p:txBody>
      </p:sp>
    </p:spTree>
    <p:extLst>
      <p:ext uri="{BB962C8B-B14F-4D97-AF65-F5344CB8AC3E}">
        <p14:creationId xmlns:p14="http://schemas.microsoft.com/office/powerpoint/2010/main" val="315335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D5D35-B4EE-524B-44DC-96B4453BC223}"/>
              </a:ext>
            </a:extLst>
          </p:cNvPr>
          <p:cNvSpPr txBox="1"/>
          <p:nvPr/>
        </p:nvSpPr>
        <p:spPr>
          <a:xfrm>
            <a:off x="5746376" y="0"/>
            <a:ext cx="1791452" cy="369332"/>
          </a:xfrm>
          <a:prstGeom prst="rect">
            <a:avLst/>
          </a:prstGeom>
          <a:noFill/>
        </p:spPr>
        <p:txBody>
          <a:bodyPr wrap="none" rtlCol="0">
            <a:spAutoFit/>
          </a:bodyPr>
          <a:lstStyle/>
          <a:p>
            <a:r>
              <a:rPr lang="en-CA" dirty="0"/>
              <a:t>Table of contents</a:t>
            </a:r>
          </a:p>
        </p:txBody>
      </p:sp>
      <p:sp>
        <p:nvSpPr>
          <p:cNvPr id="4" name="TextBox 3">
            <a:extLst>
              <a:ext uri="{FF2B5EF4-FFF2-40B4-BE49-F238E27FC236}">
                <a16:creationId xmlns:a16="http://schemas.microsoft.com/office/drawing/2014/main" id="{BADF9A19-BCCD-8D64-AE88-0D2B66DF4012}"/>
              </a:ext>
            </a:extLst>
          </p:cNvPr>
          <p:cNvSpPr txBox="1"/>
          <p:nvPr/>
        </p:nvSpPr>
        <p:spPr>
          <a:xfrm>
            <a:off x="1084729" y="1550894"/>
            <a:ext cx="4149854" cy="369332"/>
          </a:xfrm>
          <a:prstGeom prst="rect">
            <a:avLst/>
          </a:prstGeom>
          <a:noFill/>
        </p:spPr>
        <p:txBody>
          <a:bodyPr wrap="none" rtlCol="0">
            <a:spAutoFit/>
          </a:bodyPr>
          <a:lstStyle/>
          <a:p>
            <a:r>
              <a:rPr lang="en-CA" dirty="0">
                <a:solidFill>
                  <a:schemeClr val="accent1">
                    <a:lumMod val="75000"/>
                  </a:schemeClr>
                </a:solidFill>
              </a:rPr>
              <a:t>Difference between Casuals and Members</a:t>
            </a:r>
          </a:p>
        </p:txBody>
      </p:sp>
      <p:sp>
        <p:nvSpPr>
          <p:cNvPr id="5" name="TextBox 4">
            <a:extLst>
              <a:ext uri="{FF2B5EF4-FFF2-40B4-BE49-F238E27FC236}">
                <a16:creationId xmlns:a16="http://schemas.microsoft.com/office/drawing/2014/main" id="{2D030F60-225B-EEC3-1AFB-9524145A4223}"/>
              </a:ext>
            </a:extLst>
          </p:cNvPr>
          <p:cNvSpPr txBox="1"/>
          <p:nvPr/>
        </p:nvSpPr>
        <p:spPr>
          <a:xfrm>
            <a:off x="1371600" y="2832847"/>
            <a:ext cx="5068695" cy="1200329"/>
          </a:xfrm>
          <a:prstGeom prst="rect">
            <a:avLst/>
          </a:prstGeom>
          <a:noFill/>
        </p:spPr>
        <p:txBody>
          <a:bodyPr wrap="none" rtlCol="0">
            <a:spAutoFit/>
          </a:bodyPr>
          <a:lstStyle/>
          <a:p>
            <a:pPr marL="285750" indent="-285750">
              <a:buFont typeface="Wingdings" panose="05000000000000000000" pitchFamily="2" charset="2"/>
              <a:buChar char="ü"/>
            </a:pPr>
            <a:r>
              <a:rPr lang="en-CA" dirty="0"/>
              <a:t>Purpose Statement (what are we talking about ?)</a:t>
            </a:r>
          </a:p>
          <a:p>
            <a:pPr marL="285750" indent="-285750">
              <a:buFont typeface="Wingdings" panose="05000000000000000000" pitchFamily="2" charset="2"/>
              <a:buChar char="ü"/>
            </a:pPr>
            <a:r>
              <a:rPr lang="en-CA" dirty="0"/>
              <a:t>Tell Your Story (with Data)</a:t>
            </a:r>
          </a:p>
          <a:p>
            <a:pPr marL="285750" indent="-285750">
              <a:buFont typeface="Wingdings" panose="05000000000000000000" pitchFamily="2" charset="2"/>
              <a:buChar char="ü"/>
            </a:pPr>
            <a:r>
              <a:rPr lang="en-CA" dirty="0"/>
              <a:t>Conclusion</a:t>
            </a:r>
          </a:p>
          <a:p>
            <a:pPr marL="285750" indent="-285750">
              <a:buFont typeface="Wingdings" panose="05000000000000000000" pitchFamily="2" charset="2"/>
              <a:buChar char="ü"/>
            </a:pPr>
            <a:r>
              <a:rPr lang="en-CA" dirty="0"/>
              <a:t>Appendix</a:t>
            </a:r>
          </a:p>
        </p:txBody>
      </p:sp>
    </p:spTree>
    <p:extLst>
      <p:ext uri="{BB962C8B-B14F-4D97-AF65-F5344CB8AC3E}">
        <p14:creationId xmlns:p14="http://schemas.microsoft.com/office/powerpoint/2010/main" val="236998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p 5 Start station ID by Ride volume for Casuals">
            <a:extLst>
              <a:ext uri="{FF2B5EF4-FFF2-40B4-BE49-F238E27FC236}">
                <a16:creationId xmlns:a16="http://schemas.microsoft.com/office/drawing/2014/main" id="{4A114C67-B2E5-4CA1-BF5D-1318B59BC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0" y="1695450"/>
            <a:ext cx="5242560" cy="3467100"/>
          </a:xfrm>
          <a:prstGeom prst="rect">
            <a:avLst/>
          </a:prstGeom>
        </p:spPr>
      </p:pic>
      <p:sp>
        <p:nvSpPr>
          <p:cNvPr id="3" name="Rectangle 2">
            <a:extLst>
              <a:ext uri="{FF2B5EF4-FFF2-40B4-BE49-F238E27FC236}">
                <a16:creationId xmlns:a16="http://schemas.microsoft.com/office/drawing/2014/main" id="{21B4809C-CDE3-4F2D-9EAA-F5B4D89D8DFE}"/>
              </a:ext>
            </a:extLst>
          </p:cNvPr>
          <p:cNvSpPr/>
          <p:nvPr/>
        </p:nvSpPr>
        <p:spPr>
          <a:xfrm>
            <a:off x="3474720" y="1790700"/>
            <a:ext cx="444246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032E8FB5-9AAA-7EA1-A9C4-28546684E9E9}"/>
              </a:ext>
            </a:extLst>
          </p:cNvPr>
          <p:cNvSpPr txBox="1"/>
          <p:nvPr/>
        </p:nvSpPr>
        <p:spPr>
          <a:xfrm>
            <a:off x="2164080" y="853589"/>
            <a:ext cx="8107680" cy="369332"/>
          </a:xfrm>
          <a:prstGeom prst="rect">
            <a:avLst/>
          </a:prstGeom>
          <a:noFill/>
        </p:spPr>
        <p:txBody>
          <a:bodyPr wrap="square">
            <a:spAutoFit/>
          </a:bodyPr>
          <a:lstStyle/>
          <a:p>
            <a:r>
              <a:rPr lang="en-CA" u="sng" dirty="0"/>
              <a:t>Top 5 Start stations for casual users by ride volume under each rideable type</a:t>
            </a:r>
          </a:p>
        </p:txBody>
      </p:sp>
      <p:sp>
        <p:nvSpPr>
          <p:cNvPr id="6" name="Rectangle 5">
            <a:extLst>
              <a:ext uri="{FF2B5EF4-FFF2-40B4-BE49-F238E27FC236}">
                <a16:creationId xmlns:a16="http://schemas.microsoft.com/office/drawing/2014/main" id="{1B5D3757-A91B-D427-4EDD-B377CCF730CA}"/>
              </a:ext>
            </a:extLst>
          </p:cNvPr>
          <p:cNvSpPr/>
          <p:nvPr/>
        </p:nvSpPr>
        <p:spPr>
          <a:xfrm>
            <a:off x="4869180" y="2171700"/>
            <a:ext cx="556260" cy="1447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Tree>
    <p:extLst>
      <p:ext uri="{BB962C8B-B14F-4D97-AF65-F5344CB8AC3E}">
        <p14:creationId xmlns:p14="http://schemas.microsoft.com/office/powerpoint/2010/main" val="206050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5960E-B633-5D5E-DC1C-07D38A5E2808}"/>
            </a:ext>
          </a:extLst>
        </p:cNvPr>
        <p:cNvGrpSpPr/>
        <p:nvPr/>
      </p:nvGrpSpPr>
      <p:grpSpPr>
        <a:xfrm>
          <a:off x="0" y="0"/>
          <a:ext cx="0" cy="0"/>
          <a:chOff x="0" y="0"/>
          <a:chExt cx="0" cy="0"/>
        </a:xfrm>
      </p:grpSpPr>
      <p:pic>
        <p:nvPicPr>
          <p:cNvPr id="3" name="slide2" descr="Top 5 Start station ID by Ride volume for Members">
            <a:extLst>
              <a:ext uri="{FF2B5EF4-FFF2-40B4-BE49-F238E27FC236}">
                <a16:creationId xmlns:a16="http://schemas.microsoft.com/office/drawing/2014/main" id="{A251196E-A55C-40F7-8ED6-8A1B07D4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0" y="2171700"/>
            <a:ext cx="5242560" cy="3101340"/>
          </a:xfrm>
          <a:prstGeom prst="rect">
            <a:avLst/>
          </a:prstGeom>
        </p:spPr>
      </p:pic>
      <p:sp>
        <p:nvSpPr>
          <p:cNvPr id="4" name="Rectangle 3">
            <a:extLst>
              <a:ext uri="{FF2B5EF4-FFF2-40B4-BE49-F238E27FC236}">
                <a16:creationId xmlns:a16="http://schemas.microsoft.com/office/drawing/2014/main" id="{08500458-6FBA-AC14-2818-C4970BEA5DB6}"/>
              </a:ext>
            </a:extLst>
          </p:cNvPr>
          <p:cNvSpPr/>
          <p:nvPr/>
        </p:nvSpPr>
        <p:spPr>
          <a:xfrm>
            <a:off x="4861560" y="2701052"/>
            <a:ext cx="556260" cy="2097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5" name="Rectangle 4">
            <a:extLst>
              <a:ext uri="{FF2B5EF4-FFF2-40B4-BE49-F238E27FC236}">
                <a16:creationId xmlns:a16="http://schemas.microsoft.com/office/drawing/2014/main" id="{65A86E95-6050-B1B7-4C5E-3644E6D52E41}"/>
              </a:ext>
            </a:extLst>
          </p:cNvPr>
          <p:cNvSpPr/>
          <p:nvPr/>
        </p:nvSpPr>
        <p:spPr>
          <a:xfrm>
            <a:off x="3474720" y="2270760"/>
            <a:ext cx="461772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endParaRPr>
          </a:p>
        </p:txBody>
      </p:sp>
      <p:sp>
        <p:nvSpPr>
          <p:cNvPr id="6" name="TextBox 5">
            <a:extLst>
              <a:ext uri="{FF2B5EF4-FFF2-40B4-BE49-F238E27FC236}">
                <a16:creationId xmlns:a16="http://schemas.microsoft.com/office/drawing/2014/main" id="{EADFC875-0393-F780-E18C-F3CF09980CEA}"/>
              </a:ext>
            </a:extLst>
          </p:cNvPr>
          <p:cNvSpPr txBox="1"/>
          <p:nvPr/>
        </p:nvSpPr>
        <p:spPr>
          <a:xfrm>
            <a:off x="2201183" y="1135380"/>
            <a:ext cx="7789633" cy="369332"/>
          </a:xfrm>
          <a:prstGeom prst="rect">
            <a:avLst/>
          </a:prstGeom>
          <a:noFill/>
        </p:spPr>
        <p:txBody>
          <a:bodyPr wrap="none" rtlCol="0">
            <a:spAutoFit/>
          </a:bodyPr>
          <a:lstStyle/>
          <a:p>
            <a:r>
              <a:rPr lang="en-CA" u="sng" dirty="0"/>
              <a:t>Top 5 Start stations for annual members by ride volume under each rideable type</a:t>
            </a:r>
          </a:p>
        </p:txBody>
      </p:sp>
    </p:spTree>
    <p:extLst>
      <p:ext uri="{BB962C8B-B14F-4D97-AF65-F5344CB8AC3E}">
        <p14:creationId xmlns:p14="http://schemas.microsoft.com/office/powerpoint/2010/main" val="1922538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22FF6-AE35-6CE7-5F53-E5614A66C18C}"/>
              </a:ext>
            </a:extLst>
          </p:cNvPr>
          <p:cNvSpPr txBox="1"/>
          <p:nvPr/>
        </p:nvSpPr>
        <p:spPr>
          <a:xfrm>
            <a:off x="2194560" y="1074420"/>
            <a:ext cx="1591269" cy="369332"/>
          </a:xfrm>
          <a:prstGeom prst="rect">
            <a:avLst/>
          </a:prstGeom>
          <a:noFill/>
        </p:spPr>
        <p:txBody>
          <a:bodyPr wrap="none" rtlCol="0">
            <a:spAutoFit/>
          </a:bodyPr>
          <a:lstStyle/>
          <a:p>
            <a:r>
              <a:rPr lang="en-CA" u="sng" dirty="0">
                <a:solidFill>
                  <a:schemeClr val="accent1">
                    <a:lumMod val="75000"/>
                  </a:schemeClr>
                </a:solidFill>
              </a:rPr>
              <a:t>Key take aways</a:t>
            </a:r>
          </a:p>
        </p:txBody>
      </p:sp>
      <p:sp>
        <p:nvSpPr>
          <p:cNvPr id="3" name="TextBox 2">
            <a:extLst>
              <a:ext uri="{FF2B5EF4-FFF2-40B4-BE49-F238E27FC236}">
                <a16:creationId xmlns:a16="http://schemas.microsoft.com/office/drawing/2014/main" id="{07EDCE6D-64AA-7292-234F-F1AF683FCA81}"/>
              </a:ext>
            </a:extLst>
          </p:cNvPr>
          <p:cNvSpPr txBox="1"/>
          <p:nvPr/>
        </p:nvSpPr>
        <p:spPr>
          <a:xfrm>
            <a:off x="1775460" y="1699260"/>
            <a:ext cx="8046720" cy="6555641"/>
          </a:xfrm>
          <a:prstGeom prst="rect">
            <a:avLst/>
          </a:prstGeom>
          <a:noFill/>
        </p:spPr>
        <p:txBody>
          <a:bodyPr wrap="square" rtlCol="0">
            <a:spAutoFit/>
          </a:bodyPr>
          <a:lstStyle/>
          <a:p>
            <a:pPr marL="285750" indent="-285750">
              <a:buFont typeface="Arial" panose="020B0604020202020204" pitchFamily="34" charset="0"/>
              <a:buChar char="•"/>
            </a:pPr>
            <a:r>
              <a:rPr lang="en-CA" sz="1200" dirty="0"/>
              <a:t>For Casuals the Start station with the largest ride count/volume/frequency is Streeter Dr &amp; Grand Avenue, its Ride count under classic bikes is 25419 surpassing that of annual members of 12073 in their Top Region of Clark St &amp; Elm St.</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For both members and casuals category , classic bikes make up the biggest portion of the total ride count/ bike usage </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The same start stations occur in the top 5 listings of both Casuals and annual members, but they have different rankings. This shows that these start stations are really popular amongst our bike users . An example is Clark St &amp; Elm. It also </a:t>
            </a:r>
          </a:p>
          <a:p>
            <a:r>
              <a:rPr lang="en-CA" sz="1200" dirty="0"/>
              <a:t>         shows that a big portion of our users originate from or live in  that area.</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Streeter Dr &amp; Grand Ave is the Top start  station under casuals with an impressive 25419 ride count for Classic bikes, meanwhile the same start station ID is found under members at the second position with a lower ride count of 10366 .</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Next for Casuals we have Dusable Lake Shore Dr &amp; Monroe St, with about 16265 classic bikes, occupying the second position . For members Dusable Lake Shore Dr &amp; Monroe St has a lower classic bike usage count of about 6169.</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Overall the same reasoning can be applied to any other station that appears in  Top 5 of both tables, under Casuals and Members respectively.</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endParaRPr lang="en-CA" sz="1200" dirty="0"/>
          </a:p>
          <a:p>
            <a:endParaRPr lang="en-CA" sz="1200" dirty="0"/>
          </a:p>
          <a:p>
            <a:endParaRPr lang="en-CA" sz="1200" dirty="0"/>
          </a:p>
        </p:txBody>
      </p:sp>
    </p:spTree>
    <p:extLst>
      <p:ext uri="{BB962C8B-B14F-4D97-AF65-F5344CB8AC3E}">
        <p14:creationId xmlns:p14="http://schemas.microsoft.com/office/powerpoint/2010/main" val="158577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97152-CDB6-2BCC-D958-E844D43EE3C5}"/>
              </a:ext>
            </a:extLst>
          </p:cNvPr>
          <p:cNvSpPr txBox="1"/>
          <p:nvPr/>
        </p:nvSpPr>
        <p:spPr>
          <a:xfrm>
            <a:off x="2141875" y="475200"/>
            <a:ext cx="8804719" cy="461665"/>
          </a:xfrm>
          <a:prstGeom prst="rect">
            <a:avLst/>
          </a:prstGeom>
          <a:noFill/>
        </p:spPr>
        <p:txBody>
          <a:bodyPr wrap="none" rtlCol="0">
            <a:spAutoFit/>
          </a:bodyPr>
          <a:lstStyle>
            <a:defPPr>
              <a:defRPr lang="en-US"/>
            </a:defPPr>
            <a:lvl1pPr algn="ctr">
              <a:defRPr sz="2400" u="sng">
                <a:latin typeface="+mj-lt"/>
                <a:ea typeface="+mj-ea"/>
                <a:cs typeface="+mj-cs"/>
              </a:defRPr>
            </a:lvl1pPr>
          </a:lstStyle>
          <a:p>
            <a:r>
              <a:rPr lang="en-US" dirty="0"/>
              <a:t>Bottom 10 Start station ID by Ride volume under each user category</a:t>
            </a:r>
            <a:endParaRPr lang="en-CA" dirty="0"/>
          </a:p>
        </p:txBody>
      </p:sp>
      <p:sp>
        <p:nvSpPr>
          <p:cNvPr id="4" name="TextBox 3">
            <a:extLst>
              <a:ext uri="{FF2B5EF4-FFF2-40B4-BE49-F238E27FC236}">
                <a16:creationId xmlns:a16="http://schemas.microsoft.com/office/drawing/2014/main" id="{4549CBAF-3321-F52C-F734-E2E26F34D468}"/>
              </a:ext>
            </a:extLst>
          </p:cNvPr>
          <p:cNvSpPr txBox="1"/>
          <p:nvPr/>
        </p:nvSpPr>
        <p:spPr>
          <a:xfrm>
            <a:off x="385482" y="1237129"/>
            <a:ext cx="5065059" cy="369332"/>
          </a:xfrm>
          <a:prstGeom prst="rect">
            <a:avLst/>
          </a:prstGeom>
          <a:solidFill>
            <a:schemeClr val="bg1"/>
          </a:solidFill>
        </p:spPr>
        <p:txBody>
          <a:bodyPr wrap="square" rtlCol="0">
            <a:spAutoFit/>
          </a:bodyPr>
          <a:lstStyle/>
          <a:p>
            <a:endParaRPr lang="en-CA" dirty="0"/>
          </a:p>
        </p:txBody>
      </p:sp>
      <p:sp>
        <p:nvSpPr>
          <p:cNvPr id="5" name="TextBox 4">
            <a:extLst>
              <a:ext uri="{FF2B5EF4-FFF2-40B4-BE49-F238E27FC236}">
                <a16:creationId xmlns:a16="http://schemas.microsoft.com/office/drawing/2014/main" id="{02355186-8E2C-0D16-DCEA-820B27D998A3}"/>
              </a:ext>
            </a:extLst>
          </p:cNvPr>
          <p:cNvSpPr txBox="1"/>
          <p:nvPr/>
        </p:nvSpPr>
        <p:spPr>
          <a:xfrm>
            <a:off x="7234518" y="1497106"/>
            <a:ext cx="519953" cy="369332"/>
          </a:xfrm>
          <a:prstGeom prst="rect">
            <a:avLst/>
          </a:prstGeom>
          <a:solidFill>
            <a:schemeClr val="bg1"/>
          </a:solidFill>
        </p:spPr>
        <p:txBody>
          <a:bodyPr wrap="square" rtlCol="0">
            <a:spAutoFit/>
          </a:bodyPr>
          <a:lstStyle/>
          <a:p>
            <a:endParaRPr lang="en-CA" dirty="0"/>
          </a:p>
        </p:txBody>
      </p:sp>
      <p:sp>
        <p:nvSpPr>
          <p:cNvPr id="7" name="TextBox 6">
            <a:extLst>
              <a:ext uri="{FF2B5EF4-FFF2-40B4-BE49-F238E27FC236}">
                <a16:creationId xmlns:a16="http://schemas.microsoft.com/office/drawing/2014/main" id="{CEFE6A97-71AE-9CF9-4013-A3AFC4A6FE41}"/>
              </a:ext>
            </a:extLst>
          </p:cNvPr>
          <p:cNvSpPr txBox="1"/>
          <p:nvPr/>
        </p:nvSpPr>
        <p:spPr>
          <a:xfrm>
            <a:off x="385482" y="1237129"/>
            <a:ext cx="5190565" cy="369332"/>
          </a:xfrm>
          <a:prstGeom prst="rect">
            <a:avLst/>
          </a:prstGeom>
          <a:solidFill>
            <a:schemeClr val="bg1"/>
          </a:solidFill>
        </p:spPr>
        <p:txBody>
          <a:bodyPr wrap="square" rtlCol="0">
            <a:spAutoFit/>
          </a:bodyPr>
          <a:lstStyle/>
          <a:p>
            <a:endParaRPr lang="en-CA" dirty="0"/>
          </a:p>
        </p:txBody>
      </p:sp>
      <p:pic>
        <p:nvPicPr>
          <p:cNvPr id="9" name="slide2" descr="Bottom 10 Start station ID by Ride volume under each user category">
            <a:extLst>
              <a:ext uri="{FF2B5EF4-FFF2-40B4-BE49-F238E27FC236}">
                <a16:creationId xmlns:a16="http://schemas.microsoft.com/office/drawing/2014/main" id="{0787985E-ACD5-47D7-B7D1-EDAD051CC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3764"/>
            <a:ext cx="11555506" cy="5405578"/>
          </a:xfrm>
          <a:prstGeom prst="rect">
            <a:avLst/>
          </a:prstGeom>
          <a:solidFill>
            <a:schemeClr val="bg1"/>
          </a:solidFill>
        </p:spPr>
      </p:pic>
      <p:sp>
        <p:nvSpPr>
          <p:cNvPr id="10" name="TextBox 9">
            <a:extLst>
              <a:ext uri="{FF2B5EF4-FFF2-40B4-BE49-F238E27FC236}">
                <a16:creationId xmlns:a16="http://schemas.microsoft.com/office/drawing/2014/main" id="{A2343895-7C4E-D35C-64FD-DABB1C56391B}"/>
              </a:ext>
            </a:extLst>
          </p:cNvPr>
          <p:cNvSpPr txBox="1"/>
          <p:nvPr/>
        </p:nvSpPr>
        <p:spPr>
          <a:xfrm>
            <a:off x="-1" y="1093764"/>
            <a:ext cx="5450541" cy="369332"/>
          </a:xfrm>
          <a:prstGeom prst="rect">
            <a:avLst/>
          </a:prstGeom>
          <a:solidFill>
            <a:schemeClr val="bg1"/>
          </a:solidFill>
        </p:spPr>
        <p:txBody>
          <a:bodyPr wrap="square" rtlCol="0">
            <a:spAutoFit/>
          </a:bodyPr>
          <a:lstStyle/>
          <a:p>
            <a:endParaRPr lang="en-CA" dirty="0"/>
          </a:p>
        </p:txBody>
      </p:sp>
    </p:spTree>
    <p:extLst>
      <p:ext uri="{BB962C8B-B14F-4D97-AF65-F5344CB8AC3E}">
        <p14:creationId xmlns:p14="http://schemas.microsoft.com/office/powerpoint/2010/main" val="82520056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6A07A-7820-33FE-0C62-14D985F50BF1}"/>
              </a:ext>
            </a:extLst>
          </p:cNvPr>
          <p:cNvSpPr txBox="1"/>
          <p:nvPr/>
        </p:nvSpPr>
        <p:spPr>
          <a:xfrm>
            <a:off x="2202180" y="1493520"/>
            <a:ext cx="6727291" cy="1231106"/>
          </a:xfrm>
          <a:prstGeom prst="rect">
            <a:avLst/>
          </a:prstGeom>
          <a:noFill/>
        </p:spPr>
        <p:txBody>
          <a:bodyPr wrap="none" rtlCol="0">
            <a:spAutoFit/>
          </a:bodyPr>
          <a:lstStyle/>
          <a:p>
            <a:pPr marL="285750" indent="-285750">
              <a:buFont typeface="Arial" panose="020B0604020202020204" pitchFamily="34" charset="0"/>
              <a:buChar char="•"/>
            </a:pPr>
            <a:r>
              <a:rPr lang="en-CA" sz="1400" dirty="0"/>
              <a:t>We see that there are stations  where the number of rides are very minimal getting</a:t>
            </a:r>
          </a:p>
          <a:p>
            <a:r>
              <a:rPr lang="en-CA" sz="1400" dirty="0"/>
              <a:t>      Just about 1 casual riders and no annual members  like Public Rack-Pulaski.</a:t>
            </a:r>
          </a:p>
          <a:p>
            <a:endParaRPr lang="en-CA" sz="1400" dirty="0"/>
          </a:p>
          <a:p>
            <a:pPr marL="285750" indent="-285750">
              <a:buFont typeface="Arial" panose="020B0604020202020204" pitchFamily="34" charset="0"/>
              <a:buChar char="•"/>
            </a:pPr>
            <a:r>
              <a:rPr lang="en-CA" sz="1400" dirty="0"/>
              <a:t>Start station names that start with Public Rack generally have low ride counts for both</a:t>
            </a:r>
          </a:p>
          <a:p>
            <a:r>
              <a:rPr lang="en-CA" sz="1400" dirty="0"/>
              <a:t>     Casuals and Annual members</a:t>
            </a:r>
            <a:r>
              <a:rPr lang="en-CA" dirty="0"/>
              <a:t>.</a:t>
            </a:r>
          </a:p>
        </p:txBody>
      </p:sp>
      <p:sp>
        <p:nvSpPr>
          <p:cNvPr id="3" name="TextBox 2">
            <a:extLst>
              <a:ext uri="{FF2B5EF4-FFF2-40B4-BE49-F238E27FC236}">
                <a16:creationId xmlns:a16="http://schemas.microsoft.com/office/drawing/2014/main" id="{06E86DCA-9D97-40D0-6455-96D986A765A6}"/>
              </a:ext>
            </a:extLst>
          </p:cNvPr>
          <p:cNvSpPr txBox="1"/>
          <p:nvPr/>
        </p:nvSpPr>
        <p:spPr>
          <a:xfrm>
            <a:off x="2202180" y="792480"/>
            <a:ext cx="1435521" cy="338554"/>
          </a:xfrm>
          <a:prstGeom prst="rect">
            <a:avLst/>
          </a:prstGeom>
          <a:noFill/>
        </p:spPr>
        <p:txBody>
          <a:bodyPr wrap="none" rtlCol="0">
            <a:spAutoFit/>
          </a:bodyPr>
          <a:lstStyle/>
          <a:p>
            <a:r>
              <a:rPr lang="en-CA" sz="1600" u="sng" dirty="0">
                <a:solidFill>
                  <a:schemeClr val="accent1">
                    <a:lumMod val="75000"/>
                  </a:schemeClr>
                </a:solidFill>
              </a:rPr>
              <a:t>Key take aways</a:t>
            </a:r>
          </a:p>
        </p:txBody>
      </p:sp>
    </p:spTree>
    <p:extLst>
      <p:ext uri="{BB962C8B-B14F-4D97-AF65-F5344CB8AC3E}">
        <p14:creationId xmlns:p14="http://schemas.microsoft.com/office/powerpoint/2010/main" val="424991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6FEF0041-AE8E-2A0D-7DB6-776B1FDA2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0" y="453390"/>
            <a:ext cx="11422380" cy="5951220"/>
          </a:xfrm>
          <a:prstGeom prst="rect">
            <a:avLst/>
          </a:prstGeom>
        </p:spPr>
      </p:pic>
      <p:sp>
        <p:nvSpPr>
          <p:cNvPr id="3" name="TextBox 2">
            <a:extLst>
              <a:ext uri="{FF2B5EF4-FFF2-40B4-BE49-F238E27FC236}">
                <a16:creationId xmlns:a16="http://schemas.microsoft.com/office/drawing/2014/main" id="{6F7C4D07-2698-4D50-6247-D6C76D87AD5C}"/>
              </a:ext>
            </a:extLst>
          </p:cNvPr>
          <p:cNvSpPr txBox="1"/>
          <p:nvPr/>
        </p:nvSpPr>
        <p:spPr>
          <a:xfrm>
            <a:off x="5036820" y="84058"/>
            <a:ext cx="1463040" cy="369332"/>
          </a:xfrm>
          <a:prstGeom prst="rect">
            <a:avLst/>
          </a:prstGeom>
          <a:noFill/>
        </p:spPr>
        <p:txBody>
          <a:bodyPr wrap="square" rtlCol="0">
            <a:spAutoFit/>
          </a:bodyPr>
          <a:lstStyle/>
          <a:p>
            <a:r>
              <a:rPr lang="en-CA" u="sng" dirty="0"/>
              <a:t>DASHBOARD</a:t>
            </a:r>
          </a:p>
        </p:txBody>
      </p:sp>
    </p:spTree>
    <p:extLst>
      <p:ext uri="{BB962C8B-B14F-4D97-AF65-F5344CB8AC3E}">
        <p14:creationId xmlns:p14="http://schemas.microsoft.com/office/powerpoint/2010/main" val="300617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4994C5-8EF4-663E-52AA-B707D1B08C33}"/>
              </a:ext>
            </a:extLst>
          </p:cNvPr>
          <p:cNvSpPr txBox="1"/>
          <p:nvPr/>
        </p:nvSpPr>
        <p:spPr>
          <a:xfrm>
            <a:off x="2095500" y="1165860"/>
            <a:ext cx="8488680" cy="5632311"/>
          </a:xfrm>
          <a:prstGeom prst="rect">
            <a:avLst/>
          </a:prstGeom>
          <a:noFill/>
        </p:spPr>
        <p:txBody>
          <a:bodyPr wrap="square" rtlCol="0">
            <a:spAutoFit/>
          </a:bodyPr>
          <a:lstStyle/>
          <a:p>
            <a:pPr marL="285750" indent="-285750">
              <a:buFont typeface="Arial" panose="020B0604020202020204" pitchFamily="34" charset="0"/>
              <a:buChar char="•"/>
            </a:pPr>
            <a:r>
              <a:rPr lang="en-CA" dirty="0"/>
              <a:t>Focus our marketing strategy in those regions with Start stations having large density of casual riders, for example the Top 10 start stations.</a:t>
            </a:r>
          </a:p>
          <a:p>
            <a:endParaRPr lang="en-CA" dirty="0"/>
          </a:p>
          <a:p>
            <a:pPr marL="285750" indent="-285750">
              <a:buFont typeface="Arial" panose="020B0604020202020204" pitchFamily="34" charset="0"/>
              <a:buChar char="•"/>
            </a:pPr>
            <a:r>
              <a:rPr lang="en-CA" dirty="0"/>
              <a:t>Make docked bikes more attractive to casuals under the annual membership plan in our marketing strategy in order to attract those casuals who love to use docked bikes For riding.</a:t>
            </a:r>
          </a:p>
          <a:p>
            <a:endParaRPr lang="en-CA" dirty="0"/>
          </a:p>
          <a:p>
            <a:pPr marL="285750" indent="-285750">
              <a:buFont typeface="Arial" panose="020B0604020202020204" pitchFamily="34" charset="0"/>
              <a:buChar char="•"/>
            </a:pPr>
            <a:r>
              <a:rPr lang="en-CA" dirty="0"/>
              <a:t>Rides above the 1 hour mark can only be done through an annual membership </a:t>
            </a:r>
          </a:p>
          <a:p>
            <a:r>
              <a:rPr lang="en-CA" dirty="0"/>
              <a:t>     As Casuals make up the biggest portion of these rides. As seen in the binned graph</a:t>
            </a:r>
          </a:p>
          <a:p>
            <a:endParaRPr lang="en-CA" dirty="0"/>
          </a:p>
          <a:p>
            <a:pPr marL="285750" indent="-285750">
              <a:buFont typeface="Arial" panose="020B0604020202020204" pitchFamily="34" charset="0"/>
              <a:buChar char="•"/>
            </a:pPr>
            <a:r>
              <a:rPr lang="en-CA" dirty="0"/>
              <a:t>Small rides between the zero and the 10 minutes mark , can only be carried out by Annual members.</a:t>
            </a:r>
          </a:p>
          <a:p>
            <a:endParaRPr lang="en-CA" dirty="0"/>
          </a:p>
          <a:p>
            <a:pPr marL="285750" indent="-285750">
              <a:buFont typeface="Arial" panose="020B0604020202020204" pitchFamily="34" charset="0"/>
              <a:buChar char="•"/>
            </a:pPr>
            <a:r>
              <a:rPr lang="en-CA" dirty="0"/>
              <a:t>From the graph in slide 10 , it would be a good idea to include docked bikes only </a:t>
            </a:r>
          </a:p>
          <a:p>
            <a:r>
              <a:rPr lang="en-CA" dirty="0"/>
              <a:t>     Under an annual membership to attract those casuals who enjoy using  docked </a:t>
            </a:r>
          </a:p>
          <a:p>
            <a:r>
              <a:rPr lang="en-CA" dirty="0"/>
              <a:t>     bikes in becoming annual members</a:t>
            </a:r>
          </a:p>
          <a:p>
            <a:endParaRPr lang="en-CA" dirty="0"/>
          </a:p>
          <a:p>
            <a:endParaRPr lang="en-CA" dirty="0"/>
          </a:p>
          <a:p>
            <a:endParaRPr lang="en-CA" dirty="0"/>
          </a:p>
          <a:p>
            <a:endParaRPr lang="en-CA" dirty="0"/>
          </a:p>
        </p:txBody>
      </p:sp>
      <p:sp>
        <p:nvSpPr>
          <p:cNvPr id="3" name="TextBox 2">
            <a:extLst>
              <a:ext uri="{FF2B5EF4-FFF2-40B4-BE49-F238E27FC236}">
                <a16:creationId xmlns:a16="http://schemas.microsoft.com/office/drawing/2014/main" id="{FC10569D-E1D0-49F0-1D9F-3A3DB1E1CF6B}"/>
              </a:ext>
            </a:extLst>
          </p:cNvPr>
          <p:cNvSpPr txBox="1"/>
          <p:nvPr/>
        </p:nvSpPr>
        <p:spPr>
          <a:xfrm>
            <a:off x="2887980" y="579120"/>
            <a:ext cx="1050288" cy="369332"/>
          </a:xfrm>
          <a:prstGeom prst="rect">
            <a:avLst/>
          </a:prstGeom>
          <a:noFill/>
        </p:spPr>
        <p:txBody>
          <a:bodyPr wrap="none" rtlCol="0">
            <a:spAutoFit/>
          </a:bodyPr>
          <a:lstStyle/>
          <a:p>
            <a:r>
              <a:rPr lang="en-CA" u="sng" dirty="0">
                <a:solidFill>
                  <a:schemeClr val="accent1">
                    <a:lumMod val="75000"/>
                  </a:schemeClr>
                </a:solidFill>
              </a:rPr>
              <a:t>Solutions</a:t>
            </a:r>
          </a:p>
        </p:txBody>
      </p:sp>
    </p:spTree>
    <p:extLst>
      <p:ext uri="{BB962C8B-B14F-4D97-AF65-F5344CB8AC3E}">
        <p14:creationId xmlns:p14="http://schemas.microsoft.com/office/powerpoint/2010/main" val="3871915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A869E6-9C93-B6E9-F20F-90DD2A5DBEA4}"/>
              </a:ext>
            </a:extLst>
          </p:cNvPr>
          <p:cNvSpPr txBox="1"/>
          <p:nvPr/>
        </p:nvSpPr>
        <p:spPr>
          <a:xfrm>
            <a:off x="2011680" y="838200"/>
            <a:ext cx="1093569" cy="338554"/>
          </a:xfrm>
          <a:prstGeom prst="rect">
            <a:avLst/>
          </a:prstGeom>
          <a:noFill/>
        </p:spPr>
        <p:txBody>
          <a:bodyPr wrap="none" rtlCol="0">
            <a:spAutoFit/>
          </a:bodyPr>
          <a:lstStyle/>
          <a:p>
            <a:r>
              <a:rPr lang="en-CA" sz="1600" u="sng" dirty="0">
                <a:solidFill>
                  <a:schemeClr val="accent1">
                    <a:lumMod val="75000"/>
                  </a:schemeClr>
                </a:solidFill>
              </a:rPr>
              <a:t>Conclusion</a:t>
            </a:r>
          </a:p>
        </p:txBody>
      </p:sp>
      <p:sp>
        <p:nvSpPr>
          <p:cNvPr id="4" name="TextBox 3">
            <a:extLst>
              <a:ext uri="{FF2B5EF4-FFF2-40B4-BE49-F238E27FC236}">
                <a16:creationId xmlns:a16="http://schemas.microsoft.com/office/drawing/2014/main" id="{7765AB4D-6934-697C-4749-ADF2CCDD5B96}"/>
              </a:ext>
            </a:extLst>
          </p:cNvPr>
          <p:cNvSpPr txBox="1"/>
          <p:nvPr/>
        </p:nvSpPr>
        <p:spPr>
          <a:xfrm>
            <a:off x="1821180" y="1410355"/>
            <a:ext cx="7683514" cy="6632585"/>
          </a:xfrm>
          <a:prstGeom prst="rect">
            <a:avLst/>
          </a:prstGeom>
          <a:noFill/>
        </p:spPr>
        <p:txBody>
          <a:bodyPr wrap="none" rtlCol="0">
            <a:spAutoFit/>
          </a:bodyPr>
          <a:lstStyle/>
          <a:p>
            <a:pPr marL="285750" indent="-285750">
              <a:buFont typeface="Arial" panose="020B0604020202020204" pitchFamily="34" charset="0"/>
              <a:buChar char="•"/>
            </a:pPr>
            <a:r>
              <a:rPr lang="en-CA" sz="1100" dirty="0"/>
              <a:t>The average ride length for casuals surpasses that of members by 10 mins </a:t>
            </a:r>
          </a:p>
          <a:p>
            <a:endParaRPr lang="en-CA" sz="1100" dirty="0"/>
          </a:p>
          <a:p>
            <a:pPr marL="171450" indent="-171450">
              <a:buFont typeface="Arial" panose="020B0604020202020204" pitchFamily="34" charset="0"/>
              <a:buChar char="•"/>
            </a:pPr>
            <a:r>
              <a:rPr lang="en-CA" sz="1100" dirty="0"/>
              <a:t>The overall ride volume for members surpasses that of casuals but casuals have a larger </a:t>
            </a:r>
          </a:p>
          <a:p>
            <a:r>
              <a:rPr lang="en-CA" sz="1100" dirty="0"/>
              <a:t>       overall ride length ride length in minutes than members</a:t>
            </a:r>
          </a:p>
          <a:p>
            <a:pPr marL="171450" indent="-171450">
              <a:buFont typeface="Arial" panose="020B0604020202020204" pitchFamily="34" charset="0"/>
              <a:buChar char="•"/>
            </a:pPr>
            <a:endParaRPr lang="en-CA" sz="1100" dirty="0"/>
          </a:p>
          <a:p>
            <a:pPr marL="171450" indent="-171450">
              <a:buFont typeface="Arial" panose="020B0604020202020204" pitchFamily="34" charset="0"/>
              <a:buChar char="•"/>
            </a:pPr>
            <a:r>
              <a:rPr lang="en-CA" sz="1100" dirty="0"/>
              <a:t>The only period where member’s overall ride length is greater than casual’s is at the 4</a:t>
            </a:r>
            <a:r>
              <a:rPr lang="en-CA" sz="1100" baseline="30000" dirty="0"/>
              <a:t>th</a:t>
            </a:r>
            <a:r>
              <a:rPr lang="en-CA" sz="1100" dirty="0"/>
              <a:t> quarter.</a:t>
            </a:r>
          </a:p>
          <a:p>
            <a:endParaRPr lang="en-CA" sz="1100" dirty="0"/>
          </a:p>
          <a:p>
            <a:pPr marL="171450" indent="-171450">
              <a:buFont typeface="Arial" panose="020B0604020202020204" pitchFamily="34" charset="0"/>
              <a:buChar char="•"/>
            </a:pPr>
            <a:r>
              <a:rPr lang="en-CA" sz="1100" dirty="0"/>
              <a:t>Through out each quarter the casual riders’ ride volume Is lower than members’ respectively.</a:t>
            </a:r>
          </a:p>
          <a:p>
            <a:endParaRPr lang="en-CA" sz="1100" dirty="0"/>
          </a:p>
          <a:p>
            <a:pPr marL="171450" indent="-171450">
              <a:buFont typeface="Arial" panose="020B0604020202020204" pitchFamily="34" charset="0"/>
              <a:buChar char="•"/>
            </a:pPr>
            <a:r>
              <a:rPr lang="en-CA" sz="1100" dirty="0"/>
              <a:t>Total ride lengths by start of week for casuals is greater than that of members’ up to October 8th 2023 for every week start. </a:t>
            </a:r>
          </a:p>
          <a:p>
            <a:r>
              <a:rPr lang="en-CA" sz="1100" dirty="0"/>
              <a:t>      Then it falls below that of members till the end of the year. </a:t>
            </a:r>
          </a:p>
          <a:p>
            <a:pPr marL="171450" indent="-171450">
              <a:buFont typeface="Arial" panose="020B0604020202020204" pitchFamily="34" charset="0"/>
              <a:buChar char="•"/>
            </a:pPr>
            <a:endParaRPr lang="en-CA" sz="1100" dirty="0"/>
          </a:p>
          <a:p>
            <a:pPr marL="171450" indent="-171450">
              <a:buFont typeface="Arial" panose="020B0604020202020204" pitchFamily="34" charset="0"/>
              <a:buChar char="•"/>
            </a:pPr>
            <a:r>
              <a:rPr lang="en-CA" sz="1100" dirty="0"/>
              <a:t>Members have a higher bike usage frequency than casuals for both classic and electric bikes through out the parameter </a:t>
            </a:r>
          </a:p>
          <a:p>
            <a:r>
              <a:rPr lang="en-CA" sz="1100" dirty="0"/>
              <a:t>     week start.</a:t>
            </a:r>
          </a:p>
          <a:p>
            <a:endParaRPr lang="en-CA" sz="1100" dirty="0"/>
          </a:p>
          <a:p>
            <a:pPr marL="171450" indent="-171450">
              <a:buFont typeface="Arial" panose="020B0604020202020204" pitchFamily="34" charset="0"/>
              <a:buChar char="•"/>
            </a:pPr>
            <a:r>
              <a:rPr lang="en-CA" sz="1100" dirty="0"/>
              <a:t> Only casuals make use of docked bikes</a:t>
            </a:r>
          </a:p>
          <a:p>
            <a:pPr marL="171450" indent="-171450">
              <a:buFont typeface="Arial" panose="020B0604020202020204" pitchFamily="34" charset="0"/>
              <a:buChar char="•"/>
            </a:pPr>
            <a:endParaRPr lang="en-CA" sz="1100" dirty="0"/>
          </a:p>
          <a:p>
            <a:pPr marL="171450" indent="-171450">
              <a:buFont typeface="Arial" panose="020B0604020202020204" pitchFamily="34" charset="0"/>
              <a:buChar char="•"/>
            </a:pPr>
            <a:r>
              <a:rPr lang="en-CA" sz="1100" dirty="0"/>
              <a:t>From the third quarter of 2023 to the last quarter the ride length on classic Bikes for casual users drop drastically by about 67% ,</a:t>
            </a:r>
          </a:p>
          <a:p>
            <a:r>
              <a:rPr lang="en-CA" sz="1100" dirty="0"/>
              <a:t>     but that of members fall by about 48%</a:t>
            </a:r>
          </a:p>
          <a:p>
            <a:endParaRPr lang="en-CA" sz="1100" dirty="0"/>
          </a:p>
          <a:p>
            <a:pPr marL="171450" indent="-171450">
              <a:buFont typeface="Arial" panose="020B0604020202020204" pitchFamily="34" charset="0"/>
              <a:buChar char="•"/>
            </a:pPr>
            <a:r>
              <a:rPr lang="en-CA" sz="1100" dirty="0"/>
              <a:t>There is a drastic fall by 66% in Ride lengths for casual users on electric bikes occurring from the third quarter to the last </a:t>
            </a:r>
          </a:p>
          <a:p>
            <a:r>
              <a:rPr lang="en-CA" sz="1100" dirty="0"/>
              <a:t>      quarter of 2023. Mean while there , Is a similar trend for members, it drops by just 43%.</a:t>
            </a:r>
          </a:p>
          <a:p>
            <a:endParaRPr lang="en-CA" sz="1100" dirty="0"/>
          </a:p>
          <a:p>
            <a:pPr marL="171450" indent="-171450">
              <a:buFont typeface="Arial" panose="020B0604020202020204" pitchFamily="34" charset="0"/>
              <a:buChar char="•"/>
            </a:pPr>
            <a:r>
              <a:rPr lang="en-CA" sz="1100" dirty="0"/>
              <a:t>Members use classic bikes at a higher frequency than casuals for rides that last between</a:t>
            </a:r>
          </a:p>
          <a:p>
            <a:r>
              <a:rPr lang="en-CA" sz="1100" dirty="0"/>
              <a:t>     0 – 10 mins. Members have a ride volume of about 750,635 while casuals have 243,095.</a:t>
            </a:r>
          </a:p>
          <a:p>
            <a:endParaRPr lang="en-CA" sz="1100" dirty="0"/>
          </a:p>
          <a:p>
            <a:pPr marL="171450" indent="-171450">
              <a:buFont typeface="Arial" panose="020B0604020202020204" pitchFamily="34" charset="0"/>
              <a:buChar char="•"/>
            </a:pPr>
            <a:r>
              <a:rPr lang="en-CA" sz="1100" dirty="0"/>
              <a:t>Above the 70 mins mark casuals make up a bigger proportion of riders with mainly classic </a:t>
            </a:r>
          </a:p>
          <a:p>
            <a:r>
              <a:rPr lang="en-CA" sz="1100" dirty="0"/>
              <a:t>     bikes. </a:t>
            </a:r>
          </a:p>
          <a:p>
            <a:endParaRPr lang="en-CA" sz="1100" dirty="0"/>
          </a:p>
          <a:p>
            <a:endParaRPr lang="en-CA" sz="1100" dirty="0"/>
          </a:p>
          <a:p>
            <a:pPr marL="171450" indent="-171450">
              <a:buFont typeface="Arial" panose="020B0604020202020204" pitchFamily="34" charset="0"/>
              <a:buChar char="•"/>
            </a:pPr>
            <a:endParaRPr lang="en-CA" sz="1100" dirty="0"/>
          </a:p>
          <a:p>
            <a:r>
              <a:rPr lang="en-CA" sz="1100" dirty="0"/>
              <a:t> </a:t>
            </a:r>
          </a:p>
          <a:p>
            <a:pPr marL="171450" indent="-171450">
              <a:buFont typeface="Arial" panose="020B0604020202020204" pitchFamily="34" charset="0"/>
              <a:buChar char="•"/>
            </a:pPr>
            <a:endParaRPr lang="en-CA" sz="1100" dirty="0"/>
          </a:p>
          <a:p>
            <a:pPr marL="171450" indent="-171450">
              <a:buFont typeface="Arial" panose="020B0604020202020204" pitchFamily="34" charset="0"/>
              <a:buChar char="•"/>
            </a:pPr>
            <a:endParaRPr lang="en-CA" sz="1100" dirty="0"/>
          </a:p>
          <a:p>
            <a:pPr marL="171450" indent="-171450">
              <a:buFont typeface="Arial" panose="020B0604020202020204" pitchFamily="34" charset="0"/>
              <a:buChar char="•"/>
            </a:pPr>
            <a:endParaRPr lang="en-CA" sz="1100" dirty="0"/>
          </a:p>
          <a:p>
            <a:pPr marL="171450" indent="-171450">
              <a:buFont typeface="Arial" panose="020B0604020202020204" pitchFamily="34" charset="0"/>
              <a:buChar char="•"/>
            </a:pPr>
            <a:endParaRPr lang="en-CA" sz="1100" dirty="0"/>
          </a:p>
          <a:p>
            <a:endParaRPr lang="en-CA" sz="1100" dirty="0"/>
          </a:p>
          <a:p>
            <a:endParaRPr lang="en-CA" dirty="0"/>
          </a:p>
        </p:txBody>
      </p:sp>
    </p:spTree>
    <p:extLst>
      <p:ext uri="{BB962C8B-B14F-4D97-AF65-F5344CB8AC3E}">
        <p14:creationId xmlns:p14="http://schemas.microsoft.com/office/powerpoint/2010/main" val="1158103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7E27F-99C2-8052-D78D-E182AEA8FE21}"/>
              </a:ext>
            </a:extLst>
          </p:cNvPr>
          <p:cNvSpPr txBox="1"/>
          <p:nvPr/>
        </p:nvSpPr>
        <p:spPr>
          <a:xfrm>
            <a:off x="1783080" y="1348740"/>
            <a:ext cx="1163139" cy="369332"/>
          </a:xfrm>
          <a:prstGeom prst="rect">
            <a:avLst/>
          </a:prstGeom>
          <a:noFill/>
        </p:spPr>
        <p:txBody>
          <a:bodyPr wrap="none" rtlCol="0">
            <a:spAutoFit/>
          </a:bodyPr>
          <a:lstStyle/>
          <a:p>
            <a:r>
              <a:rPr lang="en-CA" u="sng" dirty="0">
                <a:solidFill>
                  <a:schemeClr val="accent1">
                    <a:lumMod val="75000"/>
                  </a:schemeClr>
                </a:solidFill>
              </a:rPr>
              <a:t>Next steps</a:t>
            </a:r>
          </a:p>
        </p:txBody>
      </p:sp>
      <p:sp>
        <p:nvSpPr>
          <p:cNvPr id="3" name="TextBox 2">
            <a:extLst>
              <a:ext uri="{FF2B5EF4-FFF2-40B4-BE49-F238E27FC236}">
                <a16:creationId xmlns:a16="http://schemas.microsoft.com/office/drawing/2014/main" id="{1926473E-98BA-BC5B-9694-C839DFC49DEB}"/>
              </a:ext>
            </a:extLst>
          </p:cNvPr>
          <p:cNvSpPr txBox="1"/>
          <p:nvPr/>
        </p:nvSpPr>
        <p:spPr>
          <a:xfrm>
            <a:off x="1783080" y="2164080"/>
            <a:ext cx="8575746" cy="646331"/>
          </a:xfrm>
          <a:prstGeom prst="rect">
            <a:avLst/>
          </a:prstGeom>
          <a:noFill/>
        </p:spPr>
        <p:txBody>
          <a:bodyPr wrap="none" rtlCol="0">
            <a:spAutoFit/>
          </a:bodyPr>
          <a:lstStyle/>
          <a:p>
            <a:r>
              <a:rPr lang="en-CA" dirty="0"/>
              <a:t>In the next slide we will dive into some solutions  in detail and describe how the could be </a:t>
            </a:r>
          </a:p>
          <a:p>
            <a:r>
              <a:rPr lang="en-CA" dirty="0"/>
              <a:t>implemented</a:t>
            </a:r>
          </a:p>
        </p:txBody>
      </p:sp>
    </p:spTree>
    <p:extLst>
      <p:ext uri="{BB962C8B-B14F-4D97-AF65-F5344CB8AC3E}">
        <p14:creationId xmlns:p14="http://schemas.microsoft.com/office/powerpoint/2010/main" val="4153849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A92F4-CD70-78A7-061B-B32A6A78A990}"/>
              </a:ext>
            </a:extLst>
          </p:cNvPr>
          <p:cNvSpPr txBox="1"/>
          <p:nvPr/>
        </p:nvSpPr>
        <p:spPr>
          <a:xfrm>
            <a:off x="1013460" y="1463040"/>
            <a:ext cx="10297947" cy="5078313"/>
          </a:xfrm>
          <a:prstGeom prst="rect">
            <a:avLst/>
          </a:prstGeom>
          <a:noFill/>
        </p:spPr>
        <p:txBody>
          <a:bodyPr wrap="none" rtlCol="0">
            <a:spAutoFit/>
          </a:bodyPr>
          <a:lstStyle/>
          <a:p>
            <a:r>
              <a:rPr lang="en-CA" dirty="0"/>
              <a:t>Small ride lengths between the zero and the 10 minutes mark , can only be carried out by Annual members.</a:t>
            </a:r>
          </a:p>
          <a:p>
            <a:endParaRPr lang="en-CA" dirty="0"/>
          </a:p>
          <a:p>
            <a:r>
              <a:rPr lang="en-CA" dirty="0"/>
              <a:t>This solution is adequate for the problem at hand as it provides a strong incentive for casuals to become</a:t>
            </a:r>
          </a:p>
          <a:p>
            <a:r>
              <a:rPr lang="en-CA" dirty="0"/>
              <a:t>Annual members. Keeping in mind that we have a volume of about 500,000 rides from riding</a:t>
            </a:r>
          </a:p>
          <a:p>
            <a:r>
              <a:rPr lang="en-CA" dirty="0"/>
              <a:t>between 0-10 mins , we have the possibility to convert this 500,000 casuals to Annual members (assuming</a:t>
            </a:r>
          </a:p>
          <a:p>
            <a:r>
              <a:rPr lang="en-CA" dirty="0"/>
              <a:t>All the riders are distinct). Thereby boosting our revenue and the performance of the business.</a:t>
            </a:r>
          </a:p>
          <a:p>
            <a:endParaRPr lang="en-CA" dirty="0"/>
          </a:p>
          <a:p>
            <a:r>
              <a:rPr lang="en-CA" dirty="0"/>
              <a:t>This could be implemented by making End station located within a 10 minutes ride from the every other </a:t>
            </a:r>
          </a:p>
          <a:p>
            <a:r>
              <a:rPr lang="en-CA" dirty="0"/>
              <a:t>start station only available to annual members, meaning Casuals will have no other choice to ride to a </a:t>
            </a:r>
          </a:p>
          <a:p>
            <a:r>
              <a:rPr lang="en-CA" dirty="0"/>
              <a:t>Farther station to drop the bike. If this works as planned casuals will really want to become members to run </a:t>
            </a:r>
          </a:p>
          <a:p>
            <a:r>
              <a:rPr lang="en-CA" dirty="0"/>
              <a:t>Away from the hassle of riding farther distances.</a:t>
            </a:r>
          </a:p>
          <a:p>
            <a:endParaRPr lang="en-CA" dirty="0"/>
          </a:p>
          <a:p>
            <a:r>
              <a:rPr lang="en-CA" dirty="0"/>
              <a:t>The person to enforce it is the manager.</a:t>
            </a:r>
          </a:p>
          <a:p>
            <a:r>
              <a:rPr lang="en-CA" dirty="0"/>
              <a:t>This could be implemented as of the start of next year.</a:t>
            </a:r>
          </a:p>
          <a:p>
            <a:endParaRPr lang="en-CA" dirty="0"/>
          </a:p>
          <a:p>
            <a:endParaRPr lang="en-CA" dirty="0"/>
          </a:p>
          <a:p>
            <a:endParaRPr lang="en-CA" dirty="0"/>
          </a:p>
          <a:p>
            <a:endParaRPr lang="en-CA" dirty="0"/>
          </a:p>
        </p:txBody>
      </p:sp>
      <p:sp>
        <p:nvSpPr>
          <p:cNvPr id="3" name="TextBox 2">
            <a:extLst>
              <a:ext uri="{FF2B5EF4-FFF2-40B4-BE49-F238E27FC236}">
                <a16:creationId xmlns:a16="http://schemas.microsoft.com/office/drawing/2014/main" id="{55EA8BE3-8D5C-A560-D46F-E63B33D8B32A}"/>
              </a:ext>
            </a:extLst>
          </p:cNvPr>
          <p:cNvSpPr txBox="1"/>
          <p:nvPr/>
        </p:nvSpPr>
        <p:spPr>
          <a:xfrm>
            <a:off x="1737360" y="982980"/>
            <a:ext cx="960519" cy="369332"/>
          </a:xfrm>
          <a:prstGeom prst="rect">
            <a:avLst/>
          </a:prstGeom>
          <a:noFill/>
        </p:spPr>
        <p:txBody>
          <a:bodyPr wrap="none" rtlCol="0">
            <a:spAutoFit/>
          </a:bodyPr>
          <a:lstStyle/>
          <a:p>
            <a:r>
              <a:rPr lang="en-CA" u="sng" dirty="0">
                <a:solidFill>
                  <a:schemeClr val="accent1">
                    <a:lumMod val="75000"/>
                  </a:schemeClr>
                </a:solidFill>
              </a:rPr>
              <a:t>Solution</a:t>
            </a:r>
          </a:p>
        </p:txBody>
      </p:sp>
    </p:spTree>
    <p:extLst>
      <p:ext uri="{BB962C8B-B14F-4D97-AF65-F5344CB8AC3E}">
        <p14:creationId xmlns:p14="http://schemas.microsoft.com/office/powerpoint/2010/main" val="186617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6F9B3-BC4D-4A5E-3744-22B9FEE62011}"/>
              </a:ext>
            </a:extLst>
          </p:cNvPr>
          <p:cNvSpPr txBox="1"/>
          <p:nvPr/>
        </p:nvSpPr>
        <p:spPr>
          <a:xfrm>
            <a:off x="1990165" y="1515035"/>
            <a:ext cx="1073692" cy="369332"/>
          </a:xfrm>
          <a:prstGeom prst="rect">
            <a:avLst/>
          </a:prstGeom>
          <a:noFill/>
        </p:spPr>
        <p:txBody>
          <a:bodyPr wrap="none" rtlCol="0">
            <a:spAutoFit/>
          </a:bodyPr>
          <a:lstStyle/>
          <a:p>
            <a:r>
              <a:rPr lang="en-CA" u="sng" dirty="0">
                <a:solidFill>
                  <a:schemeClr val="accent1">
                    <a:lumMod val="75000"/>
                  </a:schemeClr>
                </a:solidFill>
              </a:rPr>
              <a:t>Objective</a:t>
            </a:r>
          </a:p>
        </p:txBody>
      </p:sp>
      <p:sp>
        <p:nvSpPr>
          <p:cNvPr id="3" name="TextBox 2">
            <a:extLst>
              <a:ext uri="{FF2B5EF4-FFF2-40B4-BE49-F238E27FC236}">
                <a16:creationId xmlns:a16="http://schemas.microsoft.com/office/drawing/2014/main" id="{F2946D27-D820-184D-1B0C-B028F25BADB1}"/>
              </a:ext>
            </a:extLst>
          </p:cNvPr>
          <p:cNvSpPr txBox="1"/>
          <p:nvPr/>
        </p:nvSpPr>
        <p:spPr>
          <a:xfrm>
            <a:off x="1317811" y="2151529"/>
            <a:ext cx="8498545" cy="923330"/>
          </a:xfrm>
          <a:prstGeom prst="rect">
            <a:avLst/>
          </a:prstGeom>
          <a:noFill/>
        </p:spPr>
        <p:txBody>
          <a:bodyPr wrap="none" rtlCol="0">
            <a:spAutoFit/>
          </a:bodyPr>
          <a:lstStyle/>
          <a:p>
            <a:r>
              <a:rPr lang="en-CA" dirty="0"/>
              <a:t>Analyse and identify ways in which  Casual riders and Annual Members use cyclistic bikes</a:t>
            </a:r>
          </a:p>
          <a:p>
            <a:r>
              <a:rPr lang="en-CA" dirty="0"/>
              <a:t> differently  from each other using  data from 2023 to drive Marketing strategy aimed at </a:t>
            </a:r>
          </a:p>
          <a:p>
            <a:r>
              <a:rPr lang="en-CA" dirty="0"/>
              <a:t>converting Casual riders to Members.</a:t>
            </a:r>
          </a:p>
        </p:txBody>
      </p:sp>
      <p:sp>
        <p:nvSpPr>
          <p:cNvPr id="5" name="TextBox 4">
            <a:extLst>
              <a:ext uri="{FF2B5EF4-FFF2-40B4-BE49-F238E27FC236}">
                <a16:creationId xmlns:a16="http://schemas.microsoft.com/office/drawing/2014/main" id="{72CE66AE-6AFD-1FE8-28AF-C3EFAF155894}"/>
              </a:ext>
            </a:extLst>
          </p:cNvPr>
          <p:cNvSpPr txBox="1"/>
          <p:nvPr/>
        </p:nvSpPr>
        <p:spPr>
          <a:xfrm>
            <a:off x="1317811" y="3065022"/>
            <a:ext cx="8230523" cy="923330"/>
          </a:xfrm>
          <a:prstGeom prst="rect">
            <a:avLst/>
          </a:prstGeom>
          <a:noFill/>
        </p:spPr>
        <p:txBody>
          <a:bodyPr wrap="none" rtlCol="0">
            <a:spAutoFit/>
          </a:bodyPr>
          <a:lstStyle/>
          <a:p>
            <a:r>
              <a:rPr lang="en-CA" sz="1800" dirty="0"/>
              <a:t>This research will help us drive key marketing strategies and techniques to convert </a:t>
            </a:r>
          </a:p>
          <a:p>
            <a:r>
              <a:rPr lang="en-CA" sz="1800" dirty="0"/>
              <a:t>casual riders to members , which will in turn generate more revenue to our company .</a:t>
            </a:r>
          </a:p>
          <a:p>
            <a:endParaRPr lang="en-CA" dirty="0"/>
          </a:p>
        </p:txBody>
      </p:sp>
    </p:spTree>
    <p:extLst>
      <p:ext uri="{BB962C8B-B14F-4D97-AF65-F5344CB8AC3E}">
        <p14:creationId xmlns:p14="http://schemas.microsoft.com/office/powerpoint/2010/main" val="2588343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311B8-3B9B-6D97-6035-8F2500B56C6A}"/>
              </a:ext>
            </a:extLst>
          </p:cNvPr>
          <p:cNvSpPr txBox="1"/>
          <p:nvPr/>
        </p:nvSpPr>
        <p:spPr>
          <a:xfrm>
            <a:off x="1882140" y="1135380"/>
            <a:ext cx="1260281" cy="646331"/>
          </a:xfrm>
          <a:prstGeom prst="rect">
            <a:avLst/>
          </a:prstGeom>
          <a:noFill/>
        </p:spPr>
        <p:txBody>
          <a:bodyPr wrap="none" rtlCol="0">
            <a:spAutoFit/>
          </a:bodyPr>
          <a:lstStyle/>
          <a:p>
            <a:r>
              <a:rPr lang="en-CA" u="sng" dirty="0">
                <a:solidFill>
                  <a:schemeClr val="accent1">
                    <a:lumMod val="75000"/>
                  </a:schemeClr>
                </a:solidFill>
              </a:rPr>
              <a:t>Solution [ii]</a:t>
            </a:r>
          </a:p>
          <a:p>
            <a:endParaRPr lang="en-CA" dirty="0"/>
          </a:p>
        </p:txBody>
      </p:sp>
      <p:sp>
        <p:nvSpPr>
          <p:cNvPr id="5" name="TextBox 4">
            <a:extLst>
              <a:ext uri="{FF2B5EF4-FFF2-40B4-BE49-F238E27FC236}">
                <a16:creationId xmlns:a16="http://schemas.microsoft.com/office/drawing/2014/main" id="{A5A06F48-D798-78F7-8E05-1363F40DB966}"/>
              </a:ext>
            </a:extLst>
          </p:cNvPr>
          <p:cNvSpPr txBox="1"/>
          <p:nvPr/>
        </p:nvSpPr>
        <p:spPr>
          <a:xfrm>
            <a:off x="1790700" y="1638300"/>
            <a:ext cx="8122920" cy="5078313"/>
          </a:xfrm>
          <a:prstGeom prst="rect">
            <a:avLst/>
          </a:prstGeom>
          <a:noFill/>
        </p:spPr>
        <p:txBody>
          <a:bodyPr wrap="square" rtlCol="0">
            <a:spAutoFit/>
          </a:bodyPr>
          <a:lstStyle/>
          <a:p>
            <a:r>
              <a:rPr lang="en-CA" dirty="0"/>
              <a:t>The company could make docked bikes available only to Annual members, because the only and primary users of docked bikes are Casuals.</a:t>
            </a:r>
          </a:p>
          <a:p>
            <a:endParaRPr lang="en-CA" dirty="0"/>
          </a:p>
          <a:p>
            <a:r>
              <a:rPr lang="en-CA" dirty="0"/>
              <a:t>On the other hand the company could wait periods of peaks in the volume of rides, to restrict casual members access to docked bikes , making it available only to Members.</a:t>
            </a:r>
          </a:p>
          <a:p>
            <a:endParaRPr lang="en-CA" dirty="0"/>
          </a:p>
          <a:p>
            <a:r>
              <a:rPr lang="en-CA" dirty="0"/>
              <a:t>From June 11th – June 18th 2023 Casuals experienced a hike in the ride volume. So , I suggest The company should seize this opportunity, identify periods where there are</a:t>
            </a:r>
          </a:p>
          <a:p>
            <a:r>
              <a:rPr lang="en-CA" dirty="0"/>
              <a:t>Hikes like this, and make Docked bikes only available to annual members , this with </a:t>
            </a:r>
          </a:p>
          <a:p>
            <a:r>
              <a:rPr lang="en-CA" dirty="0"/>
              <a:t>The aim of converting docked bike lovers to Annual members.</a:t>
            </a:r>
          </a:p>
          <a:p>
            <a:endParaRPr lang="en-CA" dirty="0"/>
          </a:p>
          <a:p>
            <a:r>
              <a:rPr lang="en-CA" dirty="0"/>
              <a:t>The manager should enforce it during periods of sudden </a:t>
            </a:r>
            <a:r>
              <a:rPr lang="en-CA"/>
              <a:t>surges in </a:t>
            </a:r>
            <a:r>
              <a:rPr lang="en-CA" dirty="0"/>
              <a:t>ride volumes during the year by Casual riders.</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67848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E0248-D03D-D3FC-922F-5C390F9E5289}"/>
              </a:ext>
            </a:extLst>
          </p:cNvPr>
          <p:cNvSpPr txBox="1"/>
          <p:nvPr/>
        </p:nvSpPr>
        <p:spPr>
          <a:xfrm>
            <a:off x="2277035" y="2052917"/>
            <a:ext cx="8443722" cy="1077218"/>
          </a:xfrm>
          <a:prstGeom prst="rect">
            <a:avLst/>
          </a:prstGeom>
          <a:noFill/>
        </p:spPr>
        <p:txBody>
          <a:bodyPr wrap="none" rtlCol="0">
            <a:spAutoFit/>
          </a:bodyPr>
          <a:lstStyle/>
          <a:p>
            <a:r>
              <a:rPr lang="en-CA" sz="1600" dirty="0"/>
              <a:t>We will start by analysing the ride lengths in minutes and the ride volumes, ride volumes represent </a:t>
            </a:r>
          </a:p>
          <a:p>
            <a:r>
              <a:rPr lang="en-CA" sz="1600" dirty="0"/>
              <a:t>the total ride_Id’s created in the current year 2023.</a:t>
            </a:r>
          </a:p>
          <a:p>
            <a:r>
              <a:rPr lang="en-CA" sz="1600" dirty="0"/>
              <a:t>This analysis will be broken down visually between the casual riders and member</a:t>
            </a:r>
          </a:p>
          <a:p>
            <a:r>
              <a:rPr lang="en-CA" sz="1600" dirty="0"/>
              <a:t>Riders for comparison purposes as reflected in our objective.</a:t>
            </a:r>
          </a:p>
        </p:txBody>
      </p:sp>
      <p:sp>
        <p:nvSpPr>
          <p:cNvPr id="3" name="TextBox 2">
            <a:extLst>
              <a:ext uri="{FF2B5EF4-FFF2-40B4-BE49-F238E27FC236}">
                <a16:creationId xmlns:a16="http://schemas.microsoft.com/office/drawing/2014/main" id="{6C11DF9D-3322-60A5-EEB0-78094B7D879F}"/>
              </a:ext>
            </a:extLst>
          </p:cNvPr>
          <p:cNvSpPr txBox="1"/>
          <p:nvPr/>
        </p:nvSpPr>
        <p:spPr>
          <a:xfrm>
            <a:off x="2277035" y="1341120"/>
            <a:ext cx="1163139" cy="369332"/>
          </a:xfrm>
          <a:prstGeom prst="rect">
            <a:avLst/>
          </a:prstGeom>
          <a:noFill/>
        </p:spPr>
        <p:txBody>
          <a:bodyPr wrap="none" rtlCol="0">
            <a:spAutoFit/>
          </a:bodyPr>
          <a:lstStyle/>
          <a:p>
            <a:r>
              <a:rPr lang="en-CA" u="sng" dirty="0">
                <a:solidFill>
                  <a:schemeClr val="accent1">
                    <a:lumMod val="75000"/>
                  </a:schemeClr>
                </a:solidFill>
              </a:rPr>
              <a:t>Next steps</a:t>
            </a:r>
          </a:p>
        </p:txBody>
      </p:sp>
    </p:spTree>
    <p:extLst>
      <p:ext uri="{BB962C8B-B14F-4D97-AF65-F5344CB8AC3E}">
        <p14:creationId xmlns:p14="http://schemas.microsoft.com/office/powerpoint/2010/main" val="83217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tal members and Total ride lengths by members">
            <a:extLst>
              <a:ext uri="{FF2B5EF4-FFF2-40B4-BE49-F238E27FC236}">
                <a16:creationId xmlns:a16="http://schemas.microsoft.com/office/drawing/2014/main" id="{22208F5C-23C5-7F7C-E689-5ECD9E320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711" y="1523552"/>
            <a:ext cx="5913120" cy="960120"/>
          </a:xfrm>
          <a:prstGeom prst="rect">
            <a:avLst/>
          </a:prstGeom>
        </p:spPr>
      </p:pic>
      <p:sp>
        <p:nvSpPr>
          <p:cNvPr id="3" name="TextBox 2">
            <a:extLst>
              <a:ext uri="{FF2B5EF4-FFF2-40B4-BE49-F238E27FC236}">
                <a16:creationId xmlns:a16="http://schemas.microsoft.com/office/drawing/2014/main" id="{CC441876-119B-534D-90EC-D75CC65DA591}"/>
              </a:ext>
            </a:extLst>
          </p:cNvPr>
          <p:cNvSpPr txBox="1"/>
          <p:nvPr/>
        </p:nvSpPr>
        <p:spPr>
          <a:xfrm>
            <a:off x="4329953" y="788894"/>
            <a:ext cx="4865499" cy="369332"/>
          </a:xfrm>
          <a:prstGeom prst="rect">
            <a:avLst/>
          </a:prstGeom>
          <a:noFill/>
        </p:spPr>
        <p:txBody>
          <a:bodyPr wrap="none" rtlCol="0">
            <a:spAutoFit/>
          </a:bodyPr>
          <a:lstStyle/>
          <a:p>
            <a:r>
              <a:rPr lang="en-US" b="0" i="0" u="sng" dirty="0">
                <a:solidFill>
                  <a:srgbClr val="333333"/>
                </a:solidFill>
                <a:effectLst/>
                <a:latin typeface="Tableau Light"/>
              </a:rPr>
              <a:t>Total members and Total ride lengths by members</a:t>
            </a:r>
            <a:endParaRPr lang="en-CA" u="sng" dirty="0"/>
          </a:p>
        </p:txBody>
      </p:sp>
      <p:sp>
        <p:nvSpPr>
          <p:cNvPr id="4" name="TextBox 3">
            <a:extLst>
              <a:ext uri="{FF2B5EF4-FFF2-40B4-BE49-F238E27FC236}">
                <a16:creationId xmlns:a16="http://schemas.microsoft.com/office/drawing/2014/main" id="{D9DD48B7-F5A3-2CEA-43F4-A21ADC1BDC27}"/>
              </a:ext>
            </a:extLst>
          </p:cNvPr>
          <p:cNvSpPr txBox="1"/>
          <p:nvPr/>
        </p:nvSpPr>
        <p:spPr>
          <a:xfrm>
            <a:off x="886863" y="4138696"/>
            <a:ext cx="6886180" cy="954107"/>
          </a:xfrm>
          <a:prstGeom prst="rect">
            <a:avLst/>
          </a:prstGeom>
          <a:noFill/>
        </p:spPr>
        <p:txBody>
          <a:bodyPr wrap="none" rtlCol="0">
            <a:spAutoFit/>
          </a:bodyPr>
          <a:lstStyle/>
          <a:p>
            <a:pPr marL="285750" indent="-285750">
              <a:buFont typeface="Arial" panose="020B0604020202020204" pitchFamily="34" charset="0"/>
              <a:buChar char="•"/>
            </a:pPr>
            <a:r>
              <a:rPr lang="en-CA" sz="1400" dirty="0"/>
              <a:t>The average ride length for casuals surpasses that of members by 10 mins </a:t>
            </a:r>
          </a:p>
          <a:p>
            <a:endParaRPr lang="en-CA" sz="1400" dirty="0"/>
          </a:p>
          <a:p>
            <a:pPr marL="285750" indent="-285750">
              <a:buFont typeface="Arial" panose="020B0604020202020204" pitchFamily="34" charset="0"/>
              <a:buChar char="•"/>
            </a:pPr>
            <a:r>
              <a:rPr lang="en-CA" sz="1400" dirty="0"/>
              <a:t>The overall ride volume for members surpasses that of casuals but casuals have a larger </a:t>
            </a:r>
          </a:p>
          <a:p>
            <a:r>
              <a:rPr lang="en-CA" sz="1400" dirty="0"/>
              <a:t>       overall ride length ride length in minutes than members.</a:t>
            </a:r>
          </a:p>
        </p:txBody>
      </p:sp>
      <p:sp>
        <p:nvSpPr>
          <p:cNvPr id="5" name="TextBox 4">
            <a:extLst>
              <a:ext uri="{FF2B5EF4-FFF2-40B4-BE49-F238E27FC236}">
                <a16:creationId xmlns:a16="http://schemas.microsoft.com/office/drawing/2014/main" id="{27143FDA-B886-023D-C54E-99D97A6874AC}"/>
              </a:ext>
            </a:extLst>
          </p:cNvPr>
          <p:cNvSpPr txBox="1"/>
          <p:nvPr/>
        </p:nvSpPr>
        <p:spPr>
          <a:xfrm>
            <a:off x="3108960" y="3429000"/>
            <a:ext cx="1435521" cy="615553"/>
          </a:xfrm>
          <a:prstGeom prst="rect">
            <a:avLst/>
          </a:prstGeom>
          <a:noFill/>
        </p:spPr>
        <p:txBody>
          <a:bodyPr wrap="none" rtlCol="0">
            <a:spAutoFit/>
          </a:bodyPr>
          <a:lstStyle/>
          <a:p>
            <a:r>
              <a:rPr lang="en-CA" sz="1600" u="sng" dirty="0">
                <a:solidFill>
                  <a:schemeClr val="accent1">
                    <a:lumMod val="75000"/>
                  </a:schemeClr>
                </a:solidFill>
              </a:rPr>
              <a:t>Key take aways</a:t>
            </a:r>
          </a:p>
          <a:p>
            <a:endParaRPr lang="en-CA" dirty="0"/>
          </a:p>
        </p:txBody>
      </p:sp>
    </p:spTree>
    <p:extLst>
      <p:ext uri="{BB962C8B-B14F-4D97-AF65-F5344CB8AC3E}">
        <p14:creationId xmlns:p14="http://schemas.microsoft.com/office/powerpoint/2010/main" val="372925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Quarterly ride volumes and  ride lengths under each user category ">
            <a:extLst>
              <a:ext uri="{FF2B5EF4-FFF2-40B4-BE49-F238E27FC236}">
                <a16:creationId xmlns:a16="http://schemas.microsoft.com/office/drawing/2014/main" id="{9BB12026-9F42-4A71-AF3C-08195F084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2894"/>
            <a:ext cx="7557248" cy="2671481"/>
          </a:xfrm>
          <a:prstGeom prst="rect">
            <a:avLst/>
          </a:prstGeom>
        </p:spPr>
      </p:pic>
      <p:sp>
        <p:nvSpPr>
          <p:cNvPr id="6" name="TextBox 5">
            <a:extLst>
              <a:ext uri="{FF2B5EF4-FFF2-40B4-BE49-F238E27FC236}">
                <a16:creationId xmlns:a16="http://schemas.microsoft.com/office/drawing/2014/main" id="{9ACAC040-7C03-0C58-B0F1-41200024F4DD}"/>
              </a:ext>
            </a:extLst>
          </p:cNvPr>
          <p:cNvSpPr txBox="1"/>
          <p:nvPr/>
        </p:nvSpPr>
        <p:spPr>
          <a:xfrm>
            <a:off x="2121032" y="1069941"/>
            <a:ext cx="8191892" cy="461665"/>
          </a:xfrm>
          <a:prstGeom prst="rect">
            <a:avLst/>
          </a:prstGeom>
          <a:noFill/>
        </p:spPr>
        <p:txBody>
          <a:bodyPr wrap="square" rtlCol="0">
            <a:spAutoFit/>
          </a:bodyPr>
          <a:lstStyle/>
          <a:p>
            <a:pPr algn="ctr"/>
            <a:r>
              <a:rPr lang="en-CA" sz="2400" u="sng" dirty="0">
                <a:latin typeface="+mj-lt"/>
              </a:rPr>
              <a:t>Quarterly ride volume and ride length under each user category</a:t>
            </a:r>
          </a:p>
        </p:txBody>
      </p:sp>
      <p:sp>
        <p:nvSpPr>
          <p:cNvPr id="7" name="TextBox 6">
            <a:extLst>
              <a:ext uri="{FF2B5EF4-FFF2-40B4-BE49-F238E27FC236}">
                <a16:creationId xmlns:a16="http://schemas.microsoft.com/office/drawing/2014/main" id="{972146C9-639F-DEDA-2773-2C5C39CF1D94}"/>
              </a:ext>
            </a:extLst>
          </p:cNvPr>
          <p:cNvSpPr txBox="1"/>
          <p:nvPr/>
        </p:nvSpPr>
        <p:spPr>
          <a:xfrm>
            <a:off x="0" y="2409047"/>
            <a:ext cx="4374776" cy="369332"/>
          </a:xfrm>
          <a:prstGeom prst="rect">
            <a:avLst/>
          </a:prstGeom>
          <a:solidFill>
            <a:schemeClr val="bg1"/>
          </a:solidFill>
        </p:spPr>
        <p:txBody>
          <a:bodyPr wrap="square" rtlCol="0">
            <a:spAutoFit/>
          </a:bodyPr>
          <a:lstStyle/>
          <a:p>
            <a:endParaRPr lang="en-CA" dirty="0"/>
          </a:p>
        </p:txBody>
      </p:sp>
      <p:cxnSp>
        <p:nvCxnSpPr>
          <p:cNvPr id="10" name="Straight Connector 9">
            <a:extLst>
              <a:ext uri="{FF2B5EF4-FFF2-40B4-BE49-F238E27FC236}">
                <a16:creationId xmlns:a16="http://schemas.microsoft.com/office/drawing/2014/main" id="{19CB3B4F-ED0A-7F6B-90CD-43278EFD61AA}"/>
              </a:ext>
            </a:extLst>
          </p:cNvPr>
          <p:cNvCxnSpPr>
            <a:cxnSpLocks/>
          </p:cNvCxnSpPr>
          <p:nvPr/>
        </p:nvCxnSpPr>
        <p:spPr>
          <a:xfrm flipV="1">
            <a:off x="0" y="4984375"/>
            <a:ext cx="7557248" cy="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2F3AC8A-484D-4357-1BC6-00E26BA51817}"/>
              </a:ext>
            </a:extLst>
          </p:cNvPr>
          <p:cNvCxnSpPr>
            <a:cxnSpLocks/>
          </p:cNvCxnSpPr>
          <p:nvPr/>
        </p:nvCxnSpPr>
        <p:spPr>
          <a:xfrm>
            <a:off x="0" y="4025153"/>
            <a:ext cx="7557248"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6FDA493-8D16-FC2F-F27F-4E8795A16883}"/>
              </a:ext>
            </a:extLst>
          </p:cNvPr>
          <p:cNvCxnSpPr>
            <a:cxnSpLocks/>
          </p:cNvCxnSpPr>
          <p:nvPr/>
        </p:nvCxnSpPr>
        <p:spPr>
          <a:xfrm>
            <a:off x="0" y="2877671"/>
            <a:ext cx="7557248"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F3DB8C-E9C6-1101-E001-4D0DFBDDCF2F}"/>
              </a:ext>
            </a:extLst>
          </p:cNvPr>
          <p:cNvCxnSpPr>
            <a:cxnSpLocks/>
          </p:cNvCxnSpPr>
          <p:nvPr/>
        </p:nvCxnSpPr>
        <p:spPr>
          <a:xfrm>
            <a:off x="0" y="3173506"/>
            <a:ext cx="7557248"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C78C57E-1732-DCBF-C41D-6FD197578835}"/>
              </a:ext>
            </a:extLst>
          </p:cNvPr>
          <p:cNvCxnSpPr>
            <a:cxnSpLocks/>
          </p:cNvCxnSpPr>
          <p:nvPr/>
        </p:nvCxnSpPr>
        <p:spPr>
          <a:xfrm>
            <a:off x="1389529" y="3496235"/>
            <a:ext cx="6167719"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51E6B43-2DB6-4291-5F7D-27E8708A88D8}"/>
              </a:ext>
            </a:extLst>
          </p:cNvPr>
          <p:cNvCxnSpPr>
            <a:cxnSpLocks/>
          </p:cNvCxnSpPr>
          <p:nvPr/>
        </p:nvCxnSpPr>
        <p:spPr>
          <a:xfrm>
            <a:off x="1389529" y="3738282"/>
            <a:ext cx="6167719"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5959D60-D067-1D9C-7724-C9D9BFC578DA}"/>
              </a:ext>
            </a:extLst>
          </p:cNvPr>
          <p:cNvCxnSpPr>
            <a:cxnSpLocks/>
          </p:cNvCxnSpPr>
          <p:nvPr/>
        </p:nvCxnSpPr>
        <p:spPr>
          <a:xfrm>
            <a:off x="1389529" y="4365811"/>
            <a:ext cx="6167719"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0319CDD-83E6-8E12-A978-412B1F77A781}"/>
              </a:ext>
            </a:extLst>
          </p:cNvPr>
          <p:cNvCxnSpPr>
            <a:cxnSpLocks/>
          </p:cNvCxnSpPr>
          <p:nvPr/>
        </p:nvCxnSpPr>
        <p:spPr>
          <a:xfrm>
            <a:off x="1389529" y="4661647"/>
            <a:ext cx="6167719"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B937E3D-C224-2BDB-976C-EC9E47FB60DB}"/>
              </a:ext>
            </a:extLst>
          </p:cNvPr>
          <p:cNvCxnSpPr/>
          <p:nvPr/>
        </p:nvCxnSpPr>
        <p:spPr>
          <a:xfrm>
            <a:off x="3550024" y="2877671"/>
            <a:ext cx="0" cy="210670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5E85A06-90A3-AFFF-45EE-4FD83EB516B2}"/>
              </a:ext>
            </a:extLst>
          </p:cNvPr>
          <p:cNvCxnSpPr/>
          <p:nvPr/>
        </p:nvCxnSpPr>
        <p:spPr>
          <a:xfrm>
            <a:off x="5611906" y="2877671"/>
            <a:ext cx="0" cy="2106704"/>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5FB003D4-AC28-C09E-7D16-79CE47BCD9F4}"/>
              </a:ext>
            </a:extLst>
          </p:cNvPr>
          <p:cNvSpPr txBox="1"/>
          <p:nvPr/>
        </p:nvSpPr>
        <p:spPr>
          <a:xfrm>
            <a:off x="7890951" y="2290482"/>
            <a:ext cx="4309706" cy="3662541"/>
          </a:xfrm>
          <a:prstGeom prst="rect">
            <a:avLst/>
          </a:prstGeom>
          <a:noFill/>
        </p:spPr>
        <p:txBody>
          <a:bodyPr wrap="none" rtlCol="0">
            <a:spAutoFit/>
          </a:bodyPr>
          <a:lstStyle/>
          <a:p>
            <a:pPr marL="285750" indent="-285750">
              <a:buFont typeface="Arial" panose="020B0604020202020204" pitchFamily="34" charset="0"/>
              <a:buChar char="•"/>
            </a:pPr>
            <a:r>
              <a:rPr lang="en-CA" sz="1400" dirty="0"/>
              <a:t>From the second quarter, the casual </a:t>
            </a:r>
          </a:p>
          <a:p>
            <a:r>
              <a:rPr lang="en-CA" sz="1400" dirty="0"/>
              <a:t>       riders, have an average ride length of 24 minutes</a:t>
            </a:r>
          </a:p>
          <a:p>
            <a:r>
              <a:rPr lang="en-CA" sz="1400" dirty="0"/>
              <a:t>       while the members have an average ride</a:t>
            </a:r>
          </a:p>
          <a:p>
            <a:r>
              <a:rPr lang="en-CA" sz="1400" dirty="0"/>
              <a:t>       Length of 13 minutes.</a:t>
            </a:r>
          </a:p>
          <a:p>
            <a:endParaRPr lang="en-CA" sz="1400" dirty="0"/>
          </a:p>
          <a:p>
            <a:pPr marL="285750" indent="-285750">
              <a:buFont typeface="Arial" panose="020B0604020202020204" pitchFamily="34" charset="0"/>
              <a:buChar char="•"/>
            </a:pPr>
            <a:r>
              <a:rPr lang="en-CA" sz="1400" dirty="0"/>
              <a:t>Overall Ride length and ride volume follow a </a:t>
            </a:r>
          </a:p>
          <a:p>
            <a:r>
              <a:rPr lang="en-CA" sz="1400" dirty="0"/>
              <a:t>       similar trend through out the quarters for both user</a:t>
            </a:r>
          </a:p>
          <a:p>
            <a:r>
              <a:rPr lang="en-CA" sz="1400" dirty="0"/>
              <a:t>        categories.</a:t>
            </a:r>
          </a:p>
          <a:p>
            <a:endParaRPr lang="en-CA" sz="1400" dirty="0"/>
          </a:p>
          <a:p>
            <a:pPr marL="285750" indent="-285750">
              <a:buFont typeface="Arial" panose="020B0604020202020204" pitchFamily="34" charset="0"/>
              <a:buChar char="•"/>
            </a:pPr>
            <a:r>
              <a:rPr lang="en-CA" sz="1400" dirty="0"/>
              <a:t>The only period where member’s overall</a:t>
            </a:r>
          </a:p>
          <a:p>
            <a:r>
              <a:rPr lang="en-CA" sz="1400" dirty="0"/>
              <a:t>    ride length is greater than casual’s is at the 4</a:t>
            </a:r>
            <a:r>
              <a:rPr lang="en-CA" sz="1400" baseline="30000" dirty="0"/>
              <a:t>th</a:t>
            </a:r>
            <a:r>
              <a:rPr lang="en-CA" sz="1400" dirty="0"/>
              <a:t> quarter.</a:t>
            </a:r>
          </a:p>
          <a:p>
            <a:endParaRPr lang="en-CA" sz="1400" dirty="0"/>
          </a:p>
          <a:p>
            <a:pPr marL="285750" indent="-285750">
              <a:buFont typeface="Arial" panose="020B0604020202020204" pitchFamily="34" charset="0"/>
              <a:buChar char="•"/>
            </a:pPr>
            <a:r>
              <a:rPr lang="en-CA" sz="1400" dirty="0"/>
              <a:t>Through out each quarter the casual riders’ ride </a:t>
            </a:r>
          </a:p>
          <a:p>
            <a:r>
              <a:rPr lang="en-CA" sz="1400" dirty="0"/>
              <a:t>       Volume Is lower than members respectively.</a:t>
            </a:r>
          </a:p>
          <a:p>
            <a:endParaRPr lang="en-CA" dirty="0"/>
          </a:p>
          <a:p>
            <a:endParaRPr lang="en-CA" dirty="0"/>
          </a:p>
        </p:txBody>
      </p:sp>
      <p:sp>
        <p:nvSpPr>
          <p:cNvPr id="46" name="TextBox 45">
            <a:extLst>
              <a:ext uri="{FF2B5EF4-FFF2-40B4-BE49-F238E27FC236}">
                <a16:creationId xmlns:a16="http://schemas.microsoft.com/office/drawing/2014/main" id="{35226BB8-CA89-61FB-4E49-273AA026C81E}"/>
              </a:ext>
            </a:extLst>
          </p:cNvPr>
          <p:cNvSpPr txBox="1"/>
          <p:nvPr/>
        </p:nvSpPr>
        <p:spPr>
          <a:xfrm>
            <a:off x="4610100" y="2901209"/>
            <a:ext cx="481222" cy="230832"/>
          </a:xfrm>
          <a:prstGeom prst="rect">
            <a:avLst/>
          </a:prstGeom>
          <a:noFill/>
        </p:spPr>
        <p:txBody>
          <a:bodyPr wrap="none" rtlCol="0">
            <a:spAutoFit/>
          </a:bodyPr>
          <a:lstStyle/>
          <a:p>
            <a:r>
              <a:rPr lang="en-CA" sz="900" dirty="0"/>
              <a:t>(mins)</a:t>
            </a:r>
          </a:p>
        </p:txBody>
      </p:sp>
      <p:sp>
        <p:nvSpPr>
          <p:cNvPr id="47" name="TextBox 46">
            <a:extLst>
              <a:ext uri="{FF2B5EF4-FFF2-40B4-BE49-F238E27FC236}">
                <a16:creationId xmlns:a16="http://schemas.microsoft.com/office/drawing/2014/main" id="{5B621448-9869-7E1A-86CB-D78051EB7FE6}"/>
              </a:ext>
            </a:extLst>
          </p:cNvPr>
          <p:cNvSpPr txBox="1"/>
          <p:nvPr/>
        </p:nvSpPr>
        <p:spPr>
          <a:xfrm>
            <a:off x="8923020" y="1798558"/>
            <a:ext cx="1636282" cy="369332"/>
          </a:xfrm>
          <a:prstGeom prst="rect">
            <a:avLst/>
          </a:prstGeom>
          <a:noFill/>
        </p:spPr>
        <p:txBody>
          <a:bodyPr wrap="none" rtlCol="0">
            <a:spAutoFit/>
          </a:bodyPr>
          <a:lstStyle/>
          <a:p>
            <a:r>
              <a:rPr lang="en-CA" u="sng" dirty="0">
                <a:solidFill>
                  <a:schemeClr val="accent1">
                    <a:lumMod val="75000"/>
                  </a:schemeClr>
                </a:solidFill>
              </a:rPr>
              <a:t>Key take aways</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FFFAA-ABFF-BB95-9A20-CC0488D54067}"/>
              </a:ext>
            </a:extLst>
          </p:cNvPr>
          <p:cNvSpPr txBox="1"/>
          <p:nvPr/>
        </p:nvSpPr>
        <p:spPr>
          <a:xfrm>
            <a:off x="2178424" y="1828799"/>
            <a:ext cx="7815409" cy="1200329"/>
          </a:xfrm>
          <a:prstGeom prst="rect">
            <a:avLst/>
          </a:prstGeom>
          <a:noFill/>
        </p:spPr>
        <p:txBody>
          <a:bodyPr wrap="none" rtlCol="0">
            <a:spAutoFit/>
          </a:bodyPr>
          <a:lstStyle/>
          <a:p>
            <a:r>
              <a:rPr lang="en-CA" dirty="0"/>
              <a:t>We will describe how ride lengths varies over time specifically start of week, </a:t>
            </a:r>
          </a:p>
          <a:p>
            <a:r>
              <a:rPr lang="en-CA" dirty="0"/>
              <a:t>under each user category through the medium of line graphs. </a:t>
            </a:r>
          </a:p>
          <a:p>
            <a:r>
              <a:rPr lang="en-CA" dirty="0"/>
              <a:t>We have to note that the ride company has three sorts of bikes : Electric bikes, </a:t>
            </a:r>
          </a:p>
          <a:p>
            <a:r>
              <a:rPr lang="en-CA" dirty="0"/>
              <a:t>Classic bikes and docked bikes.</a:t>
            </a:r>
          </a:p>
        </p:txBody>
      </p:sp>
      <p:sp>
        <p:nvSpPr>
          <p:cNvPr id="4" name="TextBox 3">
            <a:extLst>
              <a:ext uri="{FF2B5EF4-FFF2-40B4-BE49-F238E27FC236}">
                <a16:creationId xmlns:a16="http://schemas.microsoft.com/office/drawing/2014/main" id="{C724EAC5-3152-A106-4927-201491A5CD6F}"/>
              </a:ext>
            </a:extLst>
          </p:cNvPr>
          <p:cNvSpPr txBox="1"/>
          <p:nvPr/>
        </p:nvSpPr>
        <p:spPr>
          <a:xfrm>
            <a:off x="2178424" y="3523129"/>
            <a:ext cx="7496924" cy="923330"/>
          </a:xfrm>
          <a:prstGeom prst="rect">
            <a:avLst/>
          </a:prstGeom>
          <a:noFill/>
        </p:spPr>
        <p:txBody>
          <a:bodyPr wrap="none" rtlCol="0">
            <a:spAutoFit/>
          </a:bodyPr>
          <a:lstStyle/>
          <a:p>
            <a:r>
              <a:rPr lang="en-CA" dirty="0"/>
              <a:t>Note : for the graphs consider the blue lines and the blue arrows to represent </a:t>
            </a:r>
          </a:p>
          <a:p>
            <a:r>
              <a:rPr lang="en-CA" dirty="0"/>
              <a:t>casual riders and the grey lines and/or grey arrows represent the members</a:t>
            </a:r>
          </a:p>
          <a:p>
            <a:endParaRPr lang="en-CA" dirty="0"/>
          </a:p>
        </p:txBody>
      </p:sp>
      <p:sp>
        <p:nvSpPr>
          <p:cNvPr id="5" name="TextBox 4">
            <a:extLst>
              <a:ext uri="{FF2B5EF4-FFF2-40B4-BE49-F238E27FC236}">
                <a16:creationId xmlns:a16="http://schemas.microsoft.com/office/drawing/2014/main" id="{6C2C848B-F93D-5EE3-7D02-8835B9D7C1DD}"/>
              </a:ext>
            </a:extLst>
          </p:cNvPr>
          <p:cNvSpPr txBox="1"/>
          <p:nvPr/>
        </p:nvSpPr>
        <p:spPr>
          <a:xfrm>
            <a:off x="2621280" y="1005840"/>
            <a:ext cx="1163139" cy="369332"/>
          </a:xfrm>
          <a:prstGeom prst="rect">
            <a:avLst/>
          </a:prstGeom>
          <a:noFill/>
        </p:spPr>
        <p:txBody>
          <a:bodyPr wrap="none" rtlCol="0">
            <a:spAutoFit/>
          </a:bodyPr>
          <a:lstStyle/>
          <a:p>
            <a:r>
              <a:rPr lang="en-CA" u="sng" dirty="0">
                <a:solidFill>
                  <a:schemeClr val="accent1">
                    <a:lumMod val="75000"/>
                  </a:schemeClr>
                </a:solidFill>
              </a:rPr>
              <a:t>Next steps</a:t>
            </a:r>
          </a:p>
        </p:txBody>
      </p:sp>
    </p:spTree>
    <p:extLst>
      <p:ext uri="{BB962C8B-B14F-4D97-AF65-F5344CB8AC3E}">
        <p14:creationId xmlns:p14="http://schemas.microsoft.com/office/powerpoint/2010/main" val="11377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3 (2)">
            <a:extLst>
              <a:ext uri="{FF2B5EF4-FFF2-40B4-BE49-F238E27FC236}">
                <a16:creationId xmlns:a16="http://schemas.microsoft.com/office/drawing/2014/main" id="{29CC6BD6-1DF8-422F-81A1-DE66E1390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103529"/>
            <a:ext cx="5961529" cy="4875931"/>
          </a:xfrm>
          <a:prstGeom prst="rect">
            <a:avLst/>
          </a:prstGeom>
        </p:spPr>
      </p:pic>
      <p:sp>
        <p:nvSpPr>
          <p:cNvPr id="3" name="TextBox 2">
            <a:extLst>
              <a:ext uri="{FF2B5EF4-FFF2-40B4-BE49-F238E27FC236}">
                <a16:creationId xmlns:a16="http://schemas.microsoft.com/office/drawing/2014/main" id="{19930986-573D-278F-C760-C6E3E8C9AB6F}"/>
              </a:ext>
            </a:extLst>
          </p:cNvPr>
          <p:cNvSpPr txBox="1"/>
          <p:nvPr/>
        </p:nvSpPr>
        <p:spPr>
          <a:xfrm>
            <a:off x="5549153" y="277905"/>
            <a:ext cx="6508375" cy="646331"/>
          </a:xfrm>
          <a:prstGeom prst="rect">
            <a:avLst/>
          </a:prstGeom>
          <a:noFill/>
        </p:spPr>
        <p:txBody>
          <a:bodyPr wrap="square" rtlCol="0">
            <a:spAutoFit/>
          </a:bodyPr>
          <a:lstStyle/>
          <a:p>
            <a:pPr algn="ctr"/>
            <a:r>
              <a:rPr lang="en-CA" u="sng" dirty="0"/>
              <a:t>Ride Length by start of week under each user category grouped by rideable type</a:t>
            </a:r>
          </a:p>
        </p:txBody>
      </p:sp>
      <p:sp>
        <p:nvSpPr>
          <p:cNvPr id="4" name="TextBox 3">
            <a:extLst>
              <a:ext uri="{FF2B5EF4-FFF2-40B4-BE49-F238E27FC236}">
                <a16:creationId xmlns:a16="http://schemas.microsoft.com/office/drawing/2014/main" id="{67C7EAB1-CF9E-8DAC-09B5-CF7109EFEEF0}"/>
              </a:ext>
            </a:extLst>
          </p:cNvPr>
          <p:cNvSpPr txBox="1"/>
          <p:nvPr/>
        </p:nvSpPr>
        <p:spPr>
          <a:xfrm>
            <a:off x="0" y="992385"/>
            <a:ext cx="1524000" cy="369332"/>
          </a:xfrm>
          <a:prstGeom prst="rect">
            <a:avLst/>
          </a:prstGeom>
          <a:solidFill>
            <a:schemeClr val="bg1"/>
          </a:solidFill>
        </p:spPr>
        <p:txBody>
          <a:bodyPr wrap="square" rtlCol="0">
            <a:spAutoFit/>
          </a:bodyPr>
          <a:lstStyle/>
          <a:p>
            <a:endParaRPr lang="en-CA" dirty="0"/>
          </a:p>
        </p:txBody>
      </p:sp>
      <p:pic>
        <p:nvPicPr>
          <p:cNvPr id="5" name="slide2" descr="Sheet 3">
            <a:extLst>
              <a:ext uri="{FF2B5EF4-FFF2-40B4-BE49-F238E27FC236}">
                <a16:creationId xmlns:a16="http://schemas.microsoft.com/office/drawing/2014/main" id="{B559A7E3-3DCB-4071-90B0-08D97DED6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9" y="1058704"/>
            <a:ext cx="5369858" cy="4875931"/>
          </a:xfrm>
          <a:prstGeom prst="rect">
            <a:avLst/>
          </a:prstGeom>
        </p:spPr>
      </p:pic>
      <p:sp>
        <p:nvSpPr>
          <p:cNvPr id="6" name="TextBox 5">
            <a:extLst>
              <a:ext uri="{FF2B5EF4-FFF2-40B4-BE49-F238E27FC236}">
                <a16:creationId xmlns:a16="http://schemas.microsoft.com/office/drawing/2014/main" id="{51925EC6-0A9E-A92B-ECE8-17FA4A210547}"/>
              </a:ext>
            </a:extLst>
          </p:cNvPr>
          <p:cNvSpPr txBox="1"/>
          <p:nvPr/>
        </p:nvSpPr>
        <p:spPr>
          <a:xfrm>
            <a:off x="165665" y="1058704"/>
            <a:ext cx="2021723" cy="369332"/>
          </a:xfrm>
          <a:prstGeom prst="rect">
            <a:avLst/>
          </a:prstGeom>
          <a:solidFill>
            <a:schemeClr val="bg1"/>
          </a:solidFill>
        </p:spPr>
        <p:txBody>
          <a:bodyPr wrap="square" rtlCol="0">
            <a:spAutoFit/>
          </a:bodyPr>
          <a:lstStyle/>
          <a:p>
            <a:endParaRPr lang="en-CA" dirty="0"/>
          </a:p>
        </p:txBody>
      </p:sp>
      <p:sp>
        <p:nvSpPr>
          <p:cNvPr id="7" name="TextBox 6">
            <a:extLst>
              <a:ext uri="{FF2B5EF4-FFF2-40B4-BE49-F238E27FC236}">
                <a16:creationId xmlns:a16="http://schemas.microsoft.com/office/drawing/2014/main" id="{8B1D0138-0EA2-3CE6-10C6-AD4FAB9AFC28}"/>
              </a:ext>
            </a:extLst>
          </p:cNvPr>
          <p:cNvSpPr txBox="1"/>
          <p:nvPr/>
        </p:nvSpPr>
        <p:spPr>
          <a:xfrm>
            <a:off x="5827145" y="1058704"/>
            <a:ext cx="932243" cy="369332"/>
          </a:xfrm>
          <a:prstGeom prst="rect">
            <a:avLst/>
          </a:prstGeom>
          <a:solidFill>
            <a:schemeClr val="bg1"/>
          </a:solidFill>
        </p:spPr>
        <p:txBody>
          <a:bodyPr wrap="square" rtlCol="0">
            <a:spAutoFit/>
          </a:bodyPr>
          <a:lstStyle/>
          <a:p>
            <a:endParaRPr lang="en-CA" dirty="0"/>
          </a:p>
        </p:txBody>
      </p:sp>
      <p:sp>
        <p:nvSpPr>
          <p:cNvPr id="8" name="TextBox 7">
            <a:extLst>
              <a:ext uri="{FF2B5EF4-FFF2-40B4-BE49-F238E27FC236}">
                <a16:creationId xmlns:a16="http://schemas.microsoft.com/office/drawing/2014/main" id="{DE76CD8B-3102-34AD-679E-FBDA1CA44A9B}"/>
              </a:ext>
            </a:extLst>
          </p:cNvPr>
          <p:cNvSpPr txBox="1"/>
          <p:nvPr/>
        </p:nvSpPr>
        <p:spPr>
          <a:xfrm>
            <a:off x="351817" y="277905"/>
            <a:ext cx="4908908" cy="369332"/>
          </a:xfrm>
          <a:prstGeom prst="rect">
            <a:avLst/>
          </a:prstGeom>
          <a:noFill/>
        </p:spPr>
        <p:txBody>
          <a:bodyPr wrap="none" rtlCol="0">
            <a:spAutoFit/>
          </a:bodyPr>
          <a:lstStyle/>
          <a:p>
            <a:r>
              <a:rPr lang="en-US" u="sng" dirty="0"/>
              <a:t>Ride length vs Start of week grouped by user type</a:t>
            </a:r>
            <a:endParaRPr lang="en-CA" u="sng" dirty="0"/>
          </a:p>
        </p:txBody>
      </p:sp>
      <p:sp>
        <p:nvSpPr>
          <p:cNvPr id="9" name="TextBox 8">
            <a:extLst>
              <a:ext uri="{FF2B5EF4-FFF2-40B4-BE49-F238E27FC236}">
                <a16:creationId xmlns:a16="http://schemas.microsoft.com/office/drawing/2014/main" id="{86C25F26-57A4-1B94-943A-7BED1D78BB1A}"/>
              </a:ext>
            </a:extLst>
          </p:cNvPr>
          <p:cNvSpPr txBox="1"/>
          <p:nvPr/>
        </p:nvSpPr>
        <p:spPr>
          <a:xfrm>
            <a:off x="2151529" y="1165412"/>
            <a:ext cx="412377" cy="369332"/>
          </a:xfrm>
          <a:prstGeom prst="rect">
            <a:avLst/>
          </a:prstGeom>
          <a:solidFill>
            <a:schemeClr val="bg1"/>
          </a:solidFill>
        </p:spPr>
        <p:txBody>
          <a:bodyPr wrap="square" rtlCol="0">
            <a:spAutoFit/>
          </a:bodyPr>
          <a:lstStyle/>
          <a:p>
            <a:endParaRPr lang="en-CA" dirty="0"/>
          </a:p>
        </p:txBody>
      </p:sp>
      <p:sp>
        <p:nvSpPr>
          <p:cNvPr id="10" name="TextBox 9">
            <a:extLst>
              <a:ext uri="{FF2B5EF4-FFF2-40B4-BE49-F238E27FC236}">
                <a16:creationId xmlns:a16="http://schemas.microsoft.com/office/drawing/2014/main" id="{D5DB5D08-DFE1-BFAF-A791-2D172C1EC8FF}"/>
              </a:ext>
            </a:extLst>
          </p:cNvPr>
          <p:cNvSpPr txBox="1"/>
          <p:nvPr/>
        </p:nvSpPr>
        <p:spPr>
          <a:xfrm>
            <a:off x="2079812" y="6041343"/>
            <a:ext cx="1622612" cy="307777"/>
          </a:xfrm>
          <a:prstGeom prst="rect">
            <a:avLst/>
          </a:prstGeom>
          <a:noFill/>
        </p:spPr>
        <p:txBody>
          <a:bodyPr wrap="square" rtlCol="0">
            <a:spAutoFit/>
          </a:bodyPr>
          <a:lstStyle/>
          <a:p>
            <a:r>
              <a:rPr lang="en-CA" sz="1400" dirty="0"/>
              <a:t>Day [Start of week]</a:t>
            </a:r>
          </a:p>
        </p:txBody>
      </p:sp>
      <p:sp>
        <p:nvSpPr>
          <p:cNvPr id="11" name="TextBox 10">
            <a:extLst>
              <a:ext uri="{FF2B5EF4-FFF2-40B4-BE49-F238E27FC236}">
                <a16:creationId xmlns:a16="http://schemas.microsoft.com/office/drawing/2014/main" id="{7913B481-C4D6-2F69-C39E-1B0540B825AF}"/>
              </a:ext>
            </a:extLst>
          </p:cNvPr>
          <p:cNvSpPr txBox="1"/>
          <p:nvPr/>
        </p:nvSpPr>
        <p:spPr>
          <a:xfrm rot="16200000">
            <a:off x="-645346" y="3461127"/>
            <a:ext cx="1928968" cy="307777"/>
          </a:xfrm>
          <a:prstGeom prst="rect">
            <a:avLst/>
          </a:prstGeom>
          <a:noFill/>
        </p:spPr>
        <p:txBody>
          <a:bodyPr wrap="square" rtlCol="0">
            <a:spAutoFit/>
          </a:bodyPr>
          <a:lstStyle/>
          <a:p>
            <a:r>
              <a:rPr lang="en-CA" sz="1400" dirty="0"/>
              <a:t>Ride length (mins)</a:t>
            </a:r>
          </a:p>
        </p:txBody>
      </p:sp>
      <p:sp>
        <p:nvSpPr>
          <p:cNvPr id="12" name="TextBox 11">
            <a:extLst>
              <a:ext uri="{FF2B5EF4-FFF2-40B4-BE49-F238E27FC236}">
                <a16:creationId xmlns:a16="http://schemas.microsoft.com/office/drawing/2014/main" id="{B3275781-9D97-4F12-ED50-46F1FCB96CCF}"/>
              </a:ext>
            </a:extLst>
          </p:cNvPr>
          <p:cNvSpPr txBox="1"/>
          <p:nvPr/>
        </p:nvSpPr>
        <p:spPr>
          <a:xfrm>
            <a:off x="8265457" y="6041343"/>
            <a:ext cx="1622612" cy="307777"/>
          </a:xfrm>
          <a:prstGeom prst="rect">
            <a:avLst/>
          </a:prstGeom>
          <a:noFill/>
        </p:spPr>
        <p:txBody>
          <a:bodyPr wrap="square" rtlCol="0">
            <a:spAutoFit/>
          </a:bodyPr>
          <a:lstStyle/>
          <a:p>
            <a:r>
              <a:rPr lang="en-CA" sz="1400" dirty="0"/>
              <a:t>Day [Start of week]</a:t>
            </a:r>
          </a:p>
        </p:txBody>
      </p:sp>
      <p:sp>
        <p:nvSpPr>
          <p:cNvPr id="13" name="TextBox 12">
            <a:extLst>
              <a:ext uri="{FF2B5EF4-FFF2-40B4-BE49-F238E27FC236}">
                <a16:creationId xmlns:a16="http://schemas.microsoft.com/office/drawing/2014/main" id="{659B1234-C857-AE0C-C41E-4B9EC169C1F3}"/>
              </a:ext>
            </a:extLst>
          </p:cNvPr>
          <p:cNvSpPr txBox="1"/>
          <p:nvPr/>
        </p:nvSpPr>
        <p:spPr>
          <a:xfrm>
            <a:off x="5260725" y="1428036"/>
            <a:ext cx="736663" cy="490411"/>
          </a:xfrm>
          <a:prstGeom prst="rect">
            <a:avLst/>
          </a:prstGeom>
          <a:solidFill>
            <a:schemeClr val="bg1"/>
          </a:solidFill>
        </p:spPr>
        <p:txBody>
          <a:bodyPr wrap="square" rtlCol="0">
            <a:spAutoFit/>
          </a:bodyPr>
          <a:lstStyle/>
          <a:p>
            <a:endParaRPr lang="en-CA" dirty="0"/>
          </a:p>
        </p:txBody>
      </p:sp>
      <p:sp>
        <p:nvSpPr>
          <p:cNvPr id="14" name="TextBox 13">
            <a:extLst>
              <a:ext uri="{FF2B5EF4-FFF2-40B4-BE49-F238E27FC236}">
                <a16:creationId xmlns:a16="http://schemas.microsoft.com/office/drawing/2014/main" id="{1A535BCC-20E7-4885-1E07-311175980EC6}"/>
              </a:ext>
            </a:extLst>
          </p:cNvPr>
          <p:cNvSpPr txBox="1"/>
          <p:nvPr/>
        </p:nvSpPr>
        <p:spPr>
          <a:xfrm>
            <a:off x="11438965" y="1290918"/>
            <a:ext cx="421341" cy="440131"/>
          </a:xfrm>
          <a:prstGeom prst="rect">
            <a:avLst/>
          </a:prstGeom>
          <a:solidFill>
            <a:schemeClr val="bg1"/>
          </a:solidFill>
        </p:spPr>
        <p:txBody>
          <a:bodyPr wrap="square" rtlCol="0">
            <a:spAutoFit/>
          </a:bodyPr>
          <a:lstStyle/>
          <a:p>
            <a:endParaRPr lang="en-CA" dirty="0"/>
          </a:p>
        </p:txBody>
      </p:sp>
      <p:cxnSp>
        <p:nvCxnSpPr>
          <p:cNvPr id="16" name="Straight Arrow Connector 15">
            <a:extLst>
              <a:ext uri="{FF2B5EF4-FFF2-40B4-BE49-F238E27FC236}">
                <a16:creationId xmlns:a16="http://schemas.microsoft.com/office/drawing/2014/main" id="{3A0CB5FC-186A-455B-5FAD-FBFCE08FBE63}"/>
              </a:ext>
            </a:extLst>
          </p:cNvPr>
          <p:cNvCxnSpPr>
            <a:cxnSpLocks/>
          </p:cNvCxnSpPr>
          <p:nvPr/>
        </p:nvCxnSpPr>
        <p:spPr>
          <a:xfrm flipH="1">
            <a:off x="3124199" y="2106706"/>
            <a:ext cx="112060" cy="19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DE1DF4-387B-FBC7-856B-891A442E9913}"/>
              </a:ext>
            </a:extLst>
          </p:cNvPr>
          <p:cNvSpPr txBox="1"/>
          <p:nvPr/>
        </p:nvSpPr>
        <p:spPr>
          <a:xfrm rot="19629464">
            <a:off x="3186607" y="1826541"/>
            <a:ext cx="521297" cy="246221"/>
          </a:xfrm>
          <a:prstGeom prst="rect">
            <a:avLst/>
          </a:prstGeom>
          <a:noFill/>
        </p:spPr>
        <p:txBody>
          <a:bodyPr wrap="none" rtlCol="0">
            <a:spAutoFit/>
          </a:bodyPr>
          <a:lstStyle/>
          <a:p>
            <a:r>
              <a:rPr lang="en-CA" sz="1000" dirty="0"/>
              <a:t>Casual</a:t>
            </a:r>
          </a:p>
        </p:txBody>
      </p:sp>
      <p:cxnSp>
        <p:nvCxnSpPr>
          <p:cNvPr id="21" name="Straight Arrow Connector 20">
            <a:extLst>
              <a:ext uri="{FF2B5EF4-FFF2-40B4-BE49-F238E27FC236}">
                <a16:creationId xmlns:a16="http://schemas.microsoft.com/office/drawing/2014/main" id="{DB7DC2E8-3109-1E68-C244-97C99C9F101A}"/>
              </a:ext>
            </a:extLst>
          </p:cNvPr>
          <p:cNvCxnSpPr>
            <a:cxnSpLocks/>
          </p:cNvCxnSpPr>
          <p:nvPr/>
        </p:nvCxnSpPr>
        <p:spPr>
          <a:xfrm flipV="1">
            <a:off x="2492188" y="2958353"/>
            <a:ext cx="143436" cy="25325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E29F134-9386-0EA2-C59B-A906C33717FD}"/>
              </a:ext>
            </a:extLst>
          </p:cNvPr>
          <p:cNvSpPr txBox="1"/>
          <p:nvPr/>
        </p:nvSpPr>
        <p:spPr>
          <a:xfrm rot="17846479">
            <a:off x="2019330" y="3373559"/>
            <a:ext cx="636713" cy="246221"/>
          </a:xfrm>
          <a:prstGeom prst="rect">
            <a:avLst/>
          </a:prstGeom>
          <a:noFill/>
        </p:spPr>
        <p:txBody>
          <a:bodyPr wrap="none" rtlCol="0">
            <a:spAutoFit/>
          </a:bodyPr>
          <a:lstStyle/>
          <a:p>
            <a:r>
              <a:rPr lang="en-CA" sz="1000" dirty="0"/>
              <a:t>Member</a:t>
            </a:r>
          </a:p>
        </p:txBody>
      </p:sp>
      <p:sp>
        <p:nvSpPr>
          <p:cNvPr id="25" name="Rectangle 24">
            <a:extLst>
              <a:ext uri="{FF2B5EF4-FFF2-40B4-BE49-F238E27FC236}">
                <a16:creationId xmlns:a16="http://schemas.microsoft.com/office/drawing/2014/main" id="{38F820EA-EFC7-7046-C7EC-9E091551030E}"/>
              </a:ext>
            </a:extLst>
          </p:cNvPr>
          <p:cNvSpPr/>
          <p:nvPr/>
        </p:nvSpPr>
        <p:spPr>
          <a:xfrm>
            <a:off x="4482353" y="1731049"/>
            <a:ext cx="62753" cy="7982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354A2FA7-E2DF-FB15-6ABB-0A647BA5F13E}"/>
              </a:ext>
            </a:extLst>
          </p:cNvPr>
          <p:cNvSpPr/>
          <p:nvPr/>
        </p:nvSpPr>
        <p:spPr>
          <a:xfrm>
            <a:off x="4482353" y="1918447"/>
            <a:ext cx="62753" cy="79822"/>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C906B2C7-61F9-7F0C-F3E0-E551DB81F77D}"/>
              </a:ext>
            </a:extLst>
          </p:cNvPr>
          <p:cNvSpPr txBox="1"/>
          <p:nvPr/>
        </p:nvSpPr>
        <p:spPr>
          <a:xfrm>
            <a:off x="4597439" y="1864847"/>
            <a:ext cx="593432" cy="230832"/>
          </a:xfrm>
          <a:prstGeom prst="rect">
            <a:avLst/>
          </a:prstGeom>
          <a:noFill/>
        </p:spPr>
        <p:txBody>
          <a:bodyPr wrap="none" rtlCol="0">
            <a:spAutoFit/>
          </a:bodyPr>
          <a:lstStyle/>
          <a:p>
            <a:r>
              <a:rPr lang="en-CA" sz="900" dirty="0"/>
              <a:t>Member</a:t>
            </a:r>
          </a:p>
        </p:txBody>
      </p:sp>
      <p:sp>
        <p:nvSpPr>
          <p:cNvPr id="28" name="TextBox 27">
            <a:extLst>
              <a:ext uri="{FF2B5EF4-FFF2-40B4-BE49-F238E27FC236}">
                <a16:creationId xmlns:a16="http://schemas.microsoft.com/office/drawing/2014/main" id="{5C726983-16AB-8AE0-9FD1-0843C3FE254E}"/>
              </a:ext>
            </a:extLst>
          </p:cNvPr>
          <p:cNvSpPr txBox="1"/>
          <p:nvPr/>
        </p:nvSpPr>
        <p:spPr>
          <a:xfrm>
            <a:off x="4594105" y="1661840"/>
            <a:ext cx="487634" cy="230832"/>
          </a:xfrm>
          <a:prstGeom prst="rect">
            <a:avLst/>
          </a:prstGeom>
          <a:noFill/>
        </p:spPr>
        <p:txBody>
          <a:bodyPr wrap="none" rtlCol="0">
            <a:spAutoFit/>
          </a:bodyPr>
          <a:lstStyle/>
          <a:p>
            <a:r>
              <a:rPr lang="en-CA" sz="900" dirty="0"/>
              <a:t>Casual</a:t>
            </a:r>
          </a:p>
        </p:txBody>
      </p:sp>
      <p:cxnSp>
        <p:nvCxnSpPr>
          <p:cNvPr id="30" name="Straight Arrow Connector 29">
            <a:extLst>
              <a:ext uri="{FF2B5EF4-FFF2-40B4-BE49-F238E27FC236}">
                <a16:creationId xmlns:a16="http://schemas.microsoft.com/office/drawing/2014/main" id="{5F09F0C4-35E1-C946-4173-ACF93850645A}"/>
              </a:ext>
            </a:extLst>
          </p:cNvPr>
          <p:cNvCxnSpPr>
            <a:cxnSpLocks/>
          </p:cNvCxnSpPr>
          <p:nvPr/>
        </p:nvCxnSpPr>
        <p:spPr>
          <a:xfrm flipH="1">
            <a:off x="9048315" y="1582948"/>
            <a:ext cx="310959" cy="24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7636E0C-9E90-1088-0E48-1B70D7AC38C3}"/>
              </a:ext>
            </a:extLst>
          </p:cNvPr>
          <p:cNvSpPr txBox="1"/>
          <p:nvPr/>
        </p:nvSpPr>
        <p:spPr>
          <a:xfrm rot="19042037">
            <a:off x="9278712" y="1246300"/>
            <a:ext cx="716863" cy="230832"/>
          </a:xfrm>
          <a:prstGeom prst="rect">
            <a:avLst/>
          </a:prstGeom>
          <a:noFill/>
        </p:spPr>
        <p:txBody>
          <a:bodyPr wrap="none" rtlCol="0">
            <a:spAutoFit/>
          </a:bodyPr>
          <a:lstStyle/>
          <a:p>
            <a:r>
              <a:rPr lang="en-CA" sz="900" dirty="0"/>
              <a:t>Classic bike</a:t>
            </a:r>
          </a:p>
        </p:txBody>
      </p:sp>
      <p:cxnSp>
        <p:nvCxnSpPr>
          <p:cNvPr id="34" name="Straight Arrow Connector 33">
            <a:extLst>
              <a:ext uri="{FF2B5EF4-FFF2-40B4-BE49-F238E27FC236}">
                <a16:creationId xmlns:a16="http://schemas.microsoft.com/office/drawing/2014/main" id="{B88A052B-3966-F284-4677-55A9A5075EEB}"/>
              </a:ext>
            </a:extLst>
          </p:cNvPr>
          <p:cNvCxnSpPr>
            <a:cxnSpLocks/>
            <a:stCxn id="36" idx="3"/>
          </p:cNvCxnSpPr>
          <p:nvPr/>
        </p:nvCxnSpPr>
        <p:spPr>
          <a:xfrm>
            <a:off x="9190893" y="4344466"/>
            <a:ext cx="128038" cy="2350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6" name="TextBox 35">
            <a:extLst>
              <a:ext uri="{FF2B5EF4-FFF2-40B4-BE49-F238E27FC236}">
                <a16:creationId xmlns:a16="http://schemas.microsoft.com/office/drawing/2014/main" id="{EC106394-F956-C60C-56FA-48D426B2AD55}"/>
              </a:ext>
            </a:extLst>
          </p:cNvPr>
          <p:cNvSpPr txBox="1"/>
          <p:nvPr/>
        </p:nvSpPr>
        <p:spPr>
          <a:xfrm rot="3884211">
            <a:off x="8654333" y="3888953"/>
            <a:ext cx="752129" cy="230832"/>
          </a:xfrm>
          <a:prstGeom prst="rect">
            <a:avLst/>
          </a:prstGeom>
          <a:noFill/>
        </p:spPr>
        <p:txBody>
          <a:bodyPr wrap="none" rtlCol="0">
            <a:spAutoFit/>
          </a:bodyPr>
          <a:lstStyle/>
          <a:p>
            <a:r>
              <a:rPr lang="en-CA" sz="900" dirty="0"/>
              <a:t>Electric bike</a:t>
            </a:r>
          </a:p>
        </p:txBody>
      </p:sp>
      <p:cxnSp>
        <p:nvCxnSpPr>
          <p:cNvPr id="41" name="Straight Arrow Connector 40">
            <a:extLst>
              <a:ext uri="{FF2B5EF4-FFF2-40B4-BE49-F238E27FC236}">
                <a16:creationId xmlns:a16="http://schemas.microsoft.com/office/drawing/2014/main" id="{7F81412B-71CB-0045-727E-90747E2AB9E8}"/>
              </a:ext>
            </a:extLst>
          </p:cNvPr>
          <p:cNvCxnSpPr>
            <a:cxnSpLocks/>
          </p:cNvCxnSpPr>
          <p:nvPr/>
        </p:nvCxnSpPr>
        <p:spPr>
          <a:xfrm flipV="1">
            <a:off x="8648983" y="2872456"/>
            <a:ext cx="233082" cy="21252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3" name="TextBox 42">
            <a:extLst>
              <a:ext uri="{FF2B5EF4-FFF2-40B4-BE49-F238E27FC236}">
                <a16:creationId xmlns:a16="http://schemas.microsoft.com/office/drawing/2014/main" id="{E7BCEF56-70DA-6FE1-9181-1D170B272FEC}"/>
              </a:ext>
            </a:extLst>
          </p:cNvPr>
          <p:cNvSpPr txBox="1"/>
          <p:nvPr/>
        </p:nvSpPr>
        <p:spPr>
          <a:xfrm rot="18922568">
            <a:off x="8068107" y="3197227"/>
            <a:ext cx="716863" cy="230832"/>
          </a:xfrm>
          <a:prstGeom prst="rect">
            <a:avLst/>
          </a:prstGeom>
          <a:noFill/>
        </p:spPr>
        <p:txBody>
          <a:bodyPr wrap="none" rtlCol="0">
            <a:spAutoFit/>
          </a:bodyPr>
          <a:lstStyle/>
          <a:p>
            <a:r>
              <a:rPr lang="en-CA" sz="900" dirty="0"/>
              <a:t>Classic bike</a:t>
            </a:r>
          </a:p>
        </p:txBody>
      </p:sp>
      <p:cxnSp>
        <p:nvCxnSpPr>
          <p:cNvPr id="45" name="Straight Arrow Connector 44">
            <a:extLst>
              <a:ext uri="{FF2B5EF4-FFF2-40B4-BE49-F238E27FC236}">
                <a16:creationId xmlns:a16="http://schemas.microsoft.com/office/drawing/2014/main" id="{F70F4FE5-0E51-B142-22F8-81347B4B5FE5}"/>
              </a:ext>
            </a:extLst>
          </p:cNvPr>
          <p:cNvCxnSpPr>
            <a:cxnSpLocks/>
            <a:stCxn id="48" idx="3"/>
          </p:cNvCxnSpPr>
          <p:nvPr/>
        </p:nvCxnSpPr>
        <p:spPr>
          <a:xfrm flipV="1">
            <a:off x="9311331" y="4884514"/>
            <a:ext cx="145577" cy="26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EB1424C-9303-75B3-3BC6-BEC56CF50B9C}"/>
              </a:ext>
            </a:extLst>
          </p:cNvPr>
          <p:cNvSpPr txBox="1"/>
          <p:nvPr/>
        </p:nvSpPr>
        <p:spPr>
          <a:xfrm rot="18358102">
            <a:off x="8714389" y="5336393"/>
            <a:ext cx="752129" cy="230832"/>
          </a:xfrm>
          <a:prstGeom prst="rect">
            <a:avLst/>
          </a:prstGeom>
          <a:noFill/>
        </p:spPr>
        <p:txBody>
          <a:bodyPr wrap="none" rtlCol="0">
            <a:spAutoFit/>
          </a:bodyPr>
          <a:lstStyle/>
          <a:p>
            <a:r>
              <a:rPr lang="en-CA" sz="900" dirty="0"/>
              <a:t>Electric bike</a:t>
            </a:r>
          </a:p>
        </p:txBody>
      </p:sp>
      <p:cxnSp>
        <p:nvCxnSpPr>
          <p:cNvPr id="53" name="Straight Arrow Connector 52">
            <a:extLst>
              <a:ext uri="{FF2B5EF4-FFF2-40B4-BE49-F238E27FC236}">
                <a16:creationId xmlns:a16="http://schemas.microsoft.com/office/drawing/2014/main" id="{24985925-8AF8-3174-96C9-D6BFF3CCBBAD}"/>
              </a:ext>
            </a:extLst>
          </p:cNvPr>
          <p:cNvCxnSpPr>
            <a:cxnSpLocks/>
          </p:cNvCxnSpPr>
          <p:nvPr/>
        </p:nvCxnSpPr>
        <p:spPr>
          <a:xfrm flipV="1">
            <a:off x="8390173" y="4842430"/>
            <a:ext cx="72730" cy="30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8560B9C-FE91-543B-4297-0CE84CC02F03}"/>
              </a:ext>
            </a:extLst>
          </p:cNvPr>
          <p:cNvSpPr txBox="1"/>
          <p:nvPr/>
        </p:nvSpPr>
        <p:spPr>
          <a:xfrm rot="17350091">
            <a:off x="7885385" y="5336392"/>
            <a:ext cx="760144" cy="230832"/>
          </a:xfrm>
          <a:prstGeom prst="rect">
            <a:avLst/>
          </a:prstGeom>
          <a:noFill/>
        </p:spPr>
        <p:txBody>
          <a:bodyPr wrap="none" rtlCol="0">
            <a:spAutoFit/>
          </a:bodyPr>
          <a:lstStyle/>
          <a:p>
            <a:r>
              <a:rPr lang="en-CA" sz="900" dirty="0"/>
              <a:t>Docked bike</a:t>
            </a:r>
          </a:p>
        </p:txBody>
      </p:sp>
    </p:spTree>
    <p:extLst>
      <p:ext uri="{BB962C8B-B14F-4D97-AF65-F5344CB8AC3E}">
        <p14:creationId xmlns:p14="http://schemas.microsoft.com/office/powerpoint/2010/main" val="129536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71B64-982B-9733-513B-2A937CC89C26}"/>
              </a:ext>
            </a:extLst>
          </p:cNvPr>
          <p:cNvSpPr txBox="1"/>
          <p:nvPr/>
        </p:nvSpPr>
        <p:spPr>
          <a:xfrm>
            <a:off x="2005853" y="2209800"/>
            <a:ext cx="8525435" cy="2308324"/>
          </a:xfrm>
          <a:prstGeom prst="rect">
            <a:avLst/>
          </a:prstGeom>
          <a:noFill/>
        </p:spPr>
        <p:txBody>
          <a:bodyPr wrap="square" rtlCol="0">
            <a:spAutoFit/>
          </a:bodyPr>
          <a:lstStyle/>
          <a:p>
            <a:pPr marL="285750" indent="-285750">
              <a:buFont typeface="Arial" panose="020B0604020202020204" pitchFamily="34" charset="0"/>
              <a:buChar char="•"/>
            </a:pPr>
            <a:r>
              <a:rPr lang="en-CA" dirty="0"/>
              <a:t>The ride lengths for casual  and members follow a similar seasonality and  a similar trend overall.</a:t>
            </a:r>
          </a:p>
          <a:p>
            <a:endParaRPr lang="en-CA" dirty="0"/>
          </a:p>
          <a:p>
            <a:pPr marL="285750" indent="-285750">
              <a:buFont typeface="Arial" panose="020B0604020202020204" pitchFamily="34" charset="0"/>
              <a:buChar char="•"/>
            </a:pPr>
            <a:r>
              <a:rPr lang="en-CA" dirty="0"/>
              <a:t>Total ride lengths by start of week for casuals is greater than that of members’ up to October 8th 2023 for every week start. Then it falls below that of members till the end of the year. </a:t>
            </a:r>
          </a:p>
          <a:p>
            <a:endParaRPr lang="en-CA" dirty="0"/>
          </a:p>
          <a:p>
            <a:r>
              <a:rPr lang="en-CA" dirty="0"/>
              <a:t> </a:t>
            </a:r>
          </a:p>
        </p:txBody>
      </p:sp>
      <p:sp>
        <p:nvSpPr>
          <p:cNvPr id="5" name="TextBox 4">
            <a:extLst>
              <a:ext uri="{FF2B5EF4-FFF2-40B4-BE49-F238E27FC236}">
                <a16:creationId xmlns:a16="http://schemas.microsoft.com/office/drawing/2014/main" id="{227B3875-DF69-BAD6-CA09-0D3563F92CA9}"/>
              </a:ext>
            </a:extLst>
          </p:cNvPr>
          <p:cNvSpPr txBox="1"/>
          <p:nvPr/>
        </p:nvSpPr>
        <p:spPr>
          <a:xfrm>
            <a:off x="2667000" y="1584960"/>
            <a:ext cx="1591269" cy="369332"/>
          </a:xfrm>
          <a:prstGeom prst="rect">
            <a:avLst/>
          </a:prstGeom>
          <a:noFill/>
        </p:spPr>
        <p:txBody>
          <a:bodyPr wrap="none" rtlCol="0">
            <a:spAutoFit/>
          </a:bodyPr>
          <a:lstStyle/>
          <a:p>
            <a:r>
              <a:rPr lang="en-CA" u="sng" dirty="0">
                <a:solidFill>
                  <a:schemeClr val="accent1">
                    <a:lumMod val="75000"/>
                  </a:schemeClr>
                </a:solidFill>
              </a:rPr>
              <a:t>Key take aways</a:t>
            </a:r>
          </a:p>
        </p:txBody>
      </p:sp>
    </p:spTree>
    <p:extLst>
      <p:ext uri="{BB962C8B-B14F-4D97-AF65-F5344CB8AC3E}">
        <p14:creationId xmlns:p14="http://schemas.microsoft.com/office/powerpoint/2010/main" val="176899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5887</TotalTime>
  <Words>2477</Words>
  <Application>Microsoft Office PowerPoint</Application>
  <PresentationFormat>Widescreen</PresentationFormat>
  <Paragraphs>311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Benton Sans</vt:lpstr>
      <vt:lpstr>Bookman Old Style</vt:lpstr>
      <vt:lpstr>Calibri</vt:lpstr>
      <vt:lpstr>Calibri Light</vt:lpstr>
      <vt:lpstr>Tableau Light</vt:lpstr>
      <vt:lpstr>Wingdings</vt:lpstr>
      <vt:lpstr>Office Theme</vt:lpstr>
      <vt:lpstr>How do Casual riders and Annual  Members use cyclistic bikes differently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Dual chart of ride length and ride volume by start of week</vt:lpstr>
      <vt:lpstr>Quarterly Ride length for each user category under each rideable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ride volumes and  ride lengths under each user category</dc:title>
  <dc:creator>Nyoumssi Junior</dc:creator>
  <cp:lastModifiedBy>Nyoumssi Junior</cp:lastModifiedBy>
  <cp:revision>2</cp:revision>
  <dcterms:created xsi:type="dcterms:W3CDTF">2024-02-17T05:18:26Z</dcterms:created>
  <dcterms:modified xsi:type="dcterms:W3CDTF">2024-02-21T07:26:01Z</dcterms:modified>
</cp:coreProperties>
</file>