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Root Cause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Horizontal Cartoner – Downtime &amp; Spare Parts Review (July 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Carton Feed System is the dominant cause of downtime.</a:t>
            </a:r>
          </a:p>
          <a:p>
            <a:r>
              <a:t>• It accounts for 496 occurrences and over 18,215 units of downtime.</a:t>
            </a:r>
          </a:p>
          <a:p>
            <a:r>
              <a:t>• This was validated against spare parts replaced (flat belts, strips).</a:t>
            </a:r>
          </a:p>
          <a:p>
            <a:r>
              <a:t>• Manual references confirm complex interlinking of carton, suction, and servo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Downtime Logs (Book2.xlsx)</a:t>
            </a:r>
          </a:p>
          <a:p>
            <a:r>
              <a:t>   - Issue descriptions, frequency, downtime</a:t>
            </a:r>
          </a:p>
          <a:p>
            <a:r>
              <a:t>2. Spare Parts Consumption (Book3.xlsx)</a:t>
            </a:r>
          </a:p>
          <a:p>
            <a:r>
              <a:t>   - Material descriptions, dates, quantity</a:t>
            </a:r>
          </a:p>
          <a:p>
            <a:r>
              <a:t>3. Machine Manual (PDF)</a:t>
            </a:r>
          </a:p>
          <a:p>
            <a:r>
              <a:t>   - Lists of motors, sensors, alarms, critical components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Downtime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Component: **Carton Feed System**</a:t>
            </a:r>
          </a:p>
          <a:p/>
          <a:p>
            <a:r>
              <a:t>• Frequency: 496</a:t>
            </a:r>
          </a:p>
          <a:p>
            <a:r>
              <a:t>• Cumulative Downtime: 18,215 units</a:t>
            </a:r>
          </a:p>
          <a:p>
            <a:r>
              <a:t>• Tags matched via: belt, pick, insert, strip, vacuum, carton, magazine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Spare Parts Supporting the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Flat Belt PT 1.5 O-G3 – 3 units replaced in May 2024</a:t>
            </a:r>
          </a:p>
          <a:p>
            <a:r>
              <a:t>• Soap Pocket Strip – 50 units replaced</a:t>
            </a:r>
          </a:p>
          <a:p>
            <a:r>
              <a:t>• Validates mechanical wear &amp; jam issues in carton feed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Failure Modes in Carton Feed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Belt: Slippage, misalignment, tearing</a:t>
            </a:r>
          </a:p>
          <a:p>
            <a:r>
              <a:t>• Vacuum: Loss of suction, MPCB trips</a:t>
            </a:r>
          </a:p>
          <a:p>
            <a:r>
              <a:t>• Servo/Encoder: Mis-synchronization, incorrect angles</a:t>
            </a:r>
          </a:p>
          <a:p>
            <a:r>
              <a:t>• Carton Strip: Misfeed, buckling, wear</a:t>
            </a:r>
          </a:p>
          <a:p>
            <a:r>
              <a:t>• Magazine: Jamming or improper loading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Inference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Carton Feed System is the key downtime driver</a:t>
            </a:r>
          </a:p>
          <a:p>
            <a:r>
              <a:t>• Validated through downtime data, spare parts, and manual inspection</a:t>
            </a:r>
          </a:p>
          <a:p>
            <a:r>
              <a:t>• Recommendations:</a:t>
            </a:r>
          </a:p>
          <a:p>
            <a:r>
              <a:t>   - Periodic belt &amp; strip inspection</a:t>
            </a:r>
          </a:p>
          <a:p>
            <a:r>
              <a:t>   - Suction leak checks</a:t>
            </a:r>
          </a:p>
          <a:p>
            <a:r>
              <a:t>   - Servo &amp; encoder calibration</a:t>
            </a:r>
          </a:p>
          <a:p>
            <a:r>
              <a:t>   - Improve strip loading SOPs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