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d3286302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d3286302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d3286302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d3286302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d3286302a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d3286302a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d3286302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d3286302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d3286302a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d3286302a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Adicionar o código </a:t>
            </a:r>
            <a:r>
              <a:rPr lang="pt-BR" sz="4800"/>
              <a:t>SQL(DDL,DDL,DML,DCL,DTL)</a:t>
            </a:r>
            <a:r>
              <a:rPr lang="pt-BR" sz="4800"/>
              <a:t> no estudo de caso.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Alunos: Rafael, Gustavo Dalmolin, Vanderlei Slongo Junior.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6707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(DDL, DQL, DML, DCL e DTL)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DDL e DQL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Linguagem de definição de dados.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Comandos essenciais: CREATE, DROP, ALTER.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Criação e eliminação de base de dados.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Criação, alteração e eliminação de tabelas.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Criação e eliminação de índices.</a:t>
            </a:r>
            <a:endParaRPr/>
          </a:p>
        </p:txBody>
      </p:sp>
      <p:sp>
        <p:nvSpPr>
          <p:cNvPr id="290" name="Google Shape;290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Linguagem de consulta de dados.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Comandos: SELECT.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Consulta </a:t>
            </a:r>
            <a:r>
              <a:rPr lang="pt-BR"/>
              <a:t>de dados.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4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750" y="0"/>
            <a:ext cx="3644575" cy="43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4750" y="4317125"/>
            <a:ext cx="3644575" cy="8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6564125" y="156050"/>
            <a:ext cx="25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Data Query Language(DQL)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9425" y="1246385"/>
            <a:ext cx="3644575" cy="27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9613" y="1518800"/>
            <a:ext cx="29241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manipulation language(DML).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266150" y="1990050"/>
            <a:ext cx="363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Linguagem de manipulação de dados(DML).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Principais comandos:SELECT?, INSERT, UPDATE e DELETE.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Objetivo de inserir dados, atualizar,  deletar entre outras funções.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75" y="3435725"/>
            <a:ext cx="7904752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5" y="3887297"/>
            <a:ext cx="3844075" cy="12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150" y="3887300"/>
            <a:ext cx="31718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7650" y="4792000"/>
            <a:ext cx="4419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control language(DCL).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transaction language(DTL).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55825" y="1938050"/>
            <a:ext cx="350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Linguagem de controle de dados.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Linguagem usada para controlar o acesso aos dados de um banco de dados.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Principais comandos:GRANT, permite que </a:t>
            </a:r>
            <a:r>
              <a:rPr lang="pt-BR"/>
              <a:t>usuários</a:t>
            </a:r>
            <a:r>
              <a:rPr lang="pt-BR"/>
              <a:t> realizem tarefas especificadas e REVOKE para cancelar </a:t>
            </a:r>
            <a:r>
              <a:rPr lang="pt-BR"/>
              <a:t>permissões</a:t>
            </a:r>
            <a:r>
              <a:rPr lang="pt-BR"/>
              <a:t> previamente concedidas ou negadas.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4941300" y="1938050"/>
            <a:ext cx="3828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Linguagem de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transação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dados.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❏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Linguagem usada para ter o controle sobre 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transações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no banco de dados.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❏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Os comandos DML 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são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exemplos de 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transações.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❏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COMMIT e ROLLBACK.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