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77" r:id="rId4"/>
    <p:sldId id="276" r:id="rId5"/>
    <p:sldId id="275" r:id="rId6"/>
    <p:sldId id="259" r:id="rId7"/>
    <p:sldId id="257" r:id="rId8"/>
    <p:sldId id="262" r:id="rId9"/>
    <p:sldId id="263" r:id="rId10"/>
    <p:sldId id="264" r:id="rId11"/>
    <p:sldId id="265" r:id="rId12"/>
    <p:sldId id="266" r:id="rId13"/>
    <p:sldId id="267" r:id="rId14"/>
    <p:sldId id="268" r:id="rId15"/>
    <p:sldId id="269" r:id="rId16"/>
    <p:sldId id="270" r:id="rId17"/>
    <p:sldId id="271" r:id="rId18"/>
    <p:sldId id="272" r:id="rId19"/>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856432-6785-421C-9DD9-06BEDA28E3FD}" v="27" dt="2024-02-24T19:58:36.008"/>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11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2B858A-AA8E-467E-83A9-FEFD21FBE0E2}" type="doc">
      <dgm:prSet loTypeId="urn:microsoft.com/office/officeart/2008/layout/HorizontalMultiLevelHierarchy" loCatId="hierarchy" qsTypeId="urn:microsoft.com/office/officeart/2005/8/quickstyle/3d1" qsCatId="3D" csTypeId="urn:microsoft.com/office/officeart/2005/8/colors/accent1_2" csCatId="accent1" phldr="1"/>
      <dgm:spPr/>
      <dgm:t>
        <a:bodyPr/>
        <a:lstStyle/>
        <a:p>
          <a:endParaRPr lang="es-PE"/>
        </a:p>
      </dgm:t>
    </dgm:pt>
    <dgm:pt modelId="{AD3E4B14-9E3C-43D8-93D1-90BD54B76C55}">
      <dgm:prSet phldrT="[Texto]" custT="1"/>
      <dgm:spPr/>
      <dgm:t>
        <a:bodyPr/>
        <a:lstStyle/>
        <a:p>
          <a:r>
            <a:rPr lang="es-MX" sz="3200"/>
            <a:t>Clasificación</a:t>
          </a:r>
          <a:endParaRPr lang="es-PE" sz="3200"/>
        </a:p>
      </dgm:t>
    </dgm:pt>
    <dgm:pt modelId="{B1B8B794-2067-4420-8F50-C0F87A55EFC0}" type="parTrans" cxnId="{64A703EA-1774-4CAB-B1B8-30AF54E70738}">
      <dgm:prSet/>
      <dgm:spPr/>
      <dgm:t>
        <a:bodyPr/>
        <a:lstStyle/>
        <a:p>
          <a:endParaRPr lang="es-PE"/>
        </a:p>
      </dgm:t>
    </dgm:pt>
    <dgm:pt modelId="{9C8D8AA5-4D19-4FFE-A7D5-3657DF931306}" type="sibTrans" cxnId="{64A703EA-1774-4CAB-B1B8-30AF54E70738}">
      <dgm:prSet/>
      <dgm:spPr/>
      <dgm:t>
        <a:bodyPr/>
        <a:lstStyle/>
        <a:p>
          <a:endParaRPr lang="es-PE"/>
        </a:p>
      </dgm:t>
    </dgm:pt>
    <dgm:pt modelId="{6ED8D7E8-0E19-4E73-AFE6-53D12CA7CBE4}">
      <dgm:prSet phldrT="[Texto]"/>
      <dgm:spPr/>
      <dgm:t>
        <a:bodyPr/>
        <a:lstStyle/>
        <a:p>
          <a:r>
            <a:rPr lang="es-MX"/>
            <a:t>MNIST</a:t>
          </a:r>
          <a:endParaRPr lang="es-PE"/>
        </a:p>
      </dgm:t>
    </dgm:pt>
    <dgm:pt modelId="{526DD369-BBFD-4FD5-8D13-4F29A3F07F90}" type="parTrans" cxnId="{81CA2D57-1EFE-4B08-A07A-BC20B09CE51F}">
      <dgm:prSet/>
      <dgm:spPr/>
      <dgm:t>
        <a:bodyPr/>
        <a:lstStyle/>
        <a:p>
          <a:endParaRPr lang="es-PE"/>
        </a:p>
      </dgm:t>
    </dgm:pt>
    <dgm:pt modelId="{1BB7197F-2402-4D7C-8433-E4C566C79192}" type="sibTrans" cxnId="{81CA2D57-1EFE-4B08-A07A-BC20B09CE51F}">
      <dgm:prSet/>
      <dgm:spPr/>
      <dgm:t>
        <a:bodyPr/>
        <a:lstStyle/>
        <a:p>
          <a:endParaRPr lang="es-PE"/>
        </a:p>
      </dgm:t>
    </dgm:pt>
    <dgm:pt modelId="{641DA1E0-4D40-4BC9-B22C-371313BC6079}">
      <dgm:prSet phldrT="[Texto]"/>
      <dgm:spPr/>
      <dgm:t>
        <a:bodyPr/>
        <a:lstStyle/>
        <a:p>
          <a:pPr>
            <a:buAutoNum type="arabicParenR"/>
          </a:pPr>
          <a:r>
            <a:rPr lang="es-MX">
              <a:latin typeface="Söhne"/>
            </a:rPr>
            <a:t>Entrenando un clasificador binario</a:t>
          </a:r>
          <a:endParaRPr lang="es-PE"/>
        </a:p>
      </dgm:t>
    </dgm:pt>
    <dgm:pt modelId="{6A2A36D7-6C71-4D59-8200-616B03A7A49F}" type="parTrans" cxnId="{46D727BB-FED1-4CD0-8D7B-138CA5F1DD03}">
      <dgm:prSet/>
      <dgm:spPr/>
      <dgm:t>
        <a:bodyPr/>
        <a:lstStyle/>
        <a:p>
          <a:endParaRPr lang="es-PE"/>
        </a:p>
      </dgm:t>
    </dgm:pt>
    <dgm:pt modelId="{5F5155E8-4468-46AC-844A-5E15E8A6E14F}" type="sibTrans" cxnId="{46D727BB-FED1-4CD0-8D7B-138CA5F1DD03}">
      <dgm:prSet/>
      <dgm:spPr/>
      <dgm:t>
        <a:bodyPr/>
        <a:lstStyle/>
        <a:p>
          <a:endParaRPr lang="es-PE"/>
        </a:p>
      </dgm:t>
    </dgm:pt>
    <dgm:pt modelId="{570B9954-EE32-4271-904C-AB9ED49445FC}">
      <dgm:prSet phldrT="[Texto]"/>
      <dgm:spPr/>
      <dgm:t>
        <a:bodyPr/>
        <a:lstStyle/>
        <a:p>
          <a:pPr>
            <a:buAutoNum type="arabicParenR"/>
          </a:pPr>
          <a:r>
            <a:rPr lang="es-MX" b="0" i="0">
              <a:effectLst/>
              <a:latin typeface="Söhne"/>
            </a:rPr>
            <a:t>Medidas de desempeño</a:t>
          </a:r>
          <a:endParaRPr lang="es-PE"/>
        </a:p>
      </dgm:t>
    </dgm:pt>
    <dgm:pt modelId="{6FBAAF29-D107-498B-81EF-1860AFD2AF63}" type="parTrans" cxnId="{BDECA276-EF8E-483D-979C-14357A82B97D}">
      <dgm:prSet/>
      <dgm:spPr/>
      <dgm:t>
        <a:bodyPr/>
        <a:lstStyle/>
        <a:p>
          <a:endParaRPr lang="es-PE"/>
        </a:p>
      </dgm:t>
    </dgm:pt>
    <dgm:pt modelId="{1C4C7D46-2C6A-4867-9201-778EC81A9827}" type="sibTrans" cxnId="{BDECA276-EF8E-483D-979C-14357A82B97D}">
      <dgm:prSet/>
      <dgm:spPr/>
      <dgm:t>
        <a:bodyPr/>
        <a:lstStyle/>
        <a:p>
          <a:endParaRPr lang="es-PE"/>
        </a:p>
      </dgm:t>
    </dgm:pt>
    <dgm:pt modelId="{84416516-549B-48A8-9E55-E83219F236C6}">
      <dgm:prSet custT="1"/>
      <dgm:spPr/>
      <dgm:t>
        <a:bodyPr/>
        <a:lstStyle/>
        <a:p>
          <a:r>
            <a:rPr lang="es-MX" sz="1800"/>
            <a:t>Descripción del problema de clasificación (uso de </a:t>
          </a:r>
          <a:r>
            <a:rPr lang="es-MX" sz="1800" err="1"/>
            <a:t>Scikit</a:t>
          </a:r>
          <a:r>
            <a:rPr lang="es-MX" sz="1800"/>
            <a:t> </a:t>
          </a:r>
          <a:r>
            <a:rPr lang="es-MX" sz="1800" err="1"/>
            <a:t>learn</a:t>
          </a:r>
          <a:r>
            <a:rPr lang="es-MX" sz="1800"/>
            <a:t>)</a:t>
          </a:r>
          <a:endParaRPr lang="es-PE" sz="1800"/>
        </a:p>
      </dgm:t>
    </dgm:pt>
    <dgm:pt modelId="{745C47A9-E1FA-4FA3-A699-08B08A5E879B}" type="parTrans" cxnId="{EA8DBF5E-B588-4620-80B0-C4C107408897}">
      <dgm:prSet/>
      <dgm:spPr/>
      <dgm:t>
        <a:bodyPr/>
        <a:lstStyle/>
        <a:p>
          <a:endParaRPr lang="es-PE"/>
        </a:p>
      </dgm:t>
    </dgm:pt>
    <dgm:pt modelId="{E269FA35-222C-4948-8C3D-D964D20FDFF1}" type="sibTrans" cxnId="{EA8DBF5E-B588-4620-80B0-C4C107408897}">
      <dgm:prSet/>
      <dgm:spPr/>
      <dgm:t>
        <a:bodyPr/>
        <a:lstStyle/>
        <a:p>
          <a:endParaRPr lang="es-PE"/>
        </a:p>
      </dgm:t>
    </dgm:pt>
    <dgm:pt modelId="{ABF3AB0F-AAE8-449B-A683-9598A33B0C2B}">
      <dgm:prSet custT="1"/>
      <dgm:spPr/>
      <dgm:t>
        <a:bodyPr/>
        <a:lstStyle/>
        <a:p>
          <a:r>
            <a:rPr lang="es-MX" sz="1800"/>
            <a:t>Presentación y división en datos de entrenamiento y prueba</a:t>
          </a:r>
          <a:endParaRPr lang="es-PE" sz="1800"/>
        </a:p>
      </dgm:t>
    </dgm:pt>
    <dgm:pt modelId="{5C937866-78A3-4B34-B4F0-919B61523E90}" type="parTrans" cxnId="{FDF5C056-51EF-459B-8E16-9A7C4A1063F0}">
      <dgm:prSet/>
      <dgm:spPr/>
      <dgm:t>
        <a:bodyPr/>
        <a:lstStyle/>
        <a:p>
          <a:endParaRPr lang="es-PE"/>
        </a:p>
      </dgm:t>
    </dgm:pt>
    <dgm:pt modelId="{CD4CD54C-BF74-4300-B630-9DAADB30DB18}" type="sibTrans" cxnId="{FDF5C056-51EF-459B-8E16-9A7C4A1063F0}">
      <dgm:prSet/>
      <dgm:spPr/>
      <dgm:t>
        <a:bodyPr/>
        <a:lstStyle/>
        <a:p>
          <a:endParaRPr lang="es-PE"/>
        </a:p>
      </dgm:t>
    </dgm:pt>
    <dgm:pt modelId="{1068C3C0-6D60-420F-923D-8BA8D3BC0139}">
      <dgm:prSet custT="1"/>
      <dgm:spPr/>
      <dgm:t>
        <a:bodyPr/>
        <a:lstStyle/>
        <a:p>
          <a:r>
            <a:rPr lang="es-MX" sz="1800"/>
            <a:t>Creación de un clasificador (uso de </a:t>
          </a:r>
          <a:r>
            <a:rPr lang="es-MX" sz="1800" err="1"/>
            <a:t>SGDClasifier</a:t>
          </a:r>
          <a:r>
            <a:rPr lang="es-MX" sz="1800"/>
            <a:t>) </a:t>
          </a:r>
          <a:endParaRPr lang="es-PE" sz="1800"/>
        </a:p>
      </dgm:t>
    </dgm:pt>
    <dgm:pt modelId="{3BCD2DF6-B427-4D32-9D59-34612B52A3AB}" type="parTrans" cxnId="{FE6D786C-7960-43D2-846E-FF414069A09D}">
      <dgm:prSet/>
      <dgm:spPr/>
      <dgm:t>
        <a:bodyPr/>
        <a:lstStyle/>
        <a:p>
          <a:endParaRPr lang="es-PE"/>
        </a:p>
      </dgm:t>
    </dgm:pt>
    <dgm:pt modelId="{8DC24472-28C4-47D9-900E-93E57436A901}" type="sibTrans" cxnId="{FE6D786C-7960-43D2-846E-FF414069A09D}">
      <dgm:prSet/>
      <dgm:spPr/>
      <dgm:t>
        <a:bodyPr/>
        <a:lstStyle/>
        <a:p>
          <a:endParaRPr lang="es-PE"/>
        </a:p>
      </dgm:t>
    </dgm:pt>
    <dgm:pt modelId="{B7398FFE-CBE6-4DB6-A740-8AA892733A19}">
      <dgm:prSet custT="1"/>
      <dgm:spPr/>
      <dgm:t>
        <a:bodyPr/>
        <a:lstStyle/>
        <a:p>
          <a:r>
            <a:rPr lang="es-MX" sz="1800"/>
            <a:t>Medición de la precisión mediante validación cruzada</a:t>
          </a:r>
          <a:endParaRPr lang="es-PE" sz="1800"/>
        </a:p>
      </dgm:t>
    </dgm:pt>
    <dgm:pt modelId="{6F948CFE-9E15-4035-8848-E318E7304B57}" type="parTrans" cxnId="{AC7BA127-D16B-4CC6-BFB1-C5BDC792F2F1}">
      <dgm:prSet/>
      <dgm:spPr/>
      <dgm:t>
        <a:bodyPr/>
        <a:lstStyle/>
        <a:p>
          <a:endParaRPr lang="es-PE"/>
        </a:p>
      </dgm:t>
    </dgm:pt>
    <dgm:pt modelId="{1E012314-B8FC-40D0-8C2B-62D581E6234A}" type="sibTrans" cxnId="{AC7BA127-D16B-4CC6-BFB1-C5BDC792F2F1}">
      <dgm:prSet/>
      <dgm:spPr/>
      <dgm:t>
        <a:bodyPr/>
        <a:lstStyle/>
        <a:p>
          <a:endParaRPr lang="es-PE"/>
        </a:p>
      </dgm:t>
    </dgm:pt>
    <dgm:pt modelId="{FC828A9B-4EAC-4E64-BA7C-53446C5EB8CE}">
      <dgm:prSet custT="1"/>
      <dgm:spPr/>
      <dgm:t>
        <a:bodyPr/>
        <a:lstStyle/>
        <a:p>
          <a:r>
            <a:rPr lang="es-MX" sz="1800"/>
            <a:t>Matriz de confusión</a:t>
          </a:r>
          <a:endParaRPr lang="es-PE" sz="1800"/>
        </a:p>
      </dgm:t>
    </dgm:pt>
    <dgm:pt modelId="{CCE29478-CA3C-461F-ABEF-CA059BD8CDC5}" type="parTrans" cxnId="{1DEBC8AF-0893-467F-AC6E-CDEB48DD5FDE}">
      <dgm:prSet/>
      <dgm:spPr/>
      <dgm:t>
        <a:bodyPr/>
        <a:lstStyle/>
        <a:p>
          <a:endParaRPr lang="es-PE"/>
        </a:p>
      </dgm:t>
    </dgm:pt>
    <dgm:pt modelId="{A042C0F4-DCBD-45B3-A69C-FB3FFE3DA356}" type="sibTrans" cxnId="{1DEBC8AF-0893-467F-AC6E-CDEB48DD5FDE}">
      <dgm:prSet/>
      <dgm:spPr/>
      <dgm:t>
        <a:bodyPr/>
        <a:lstStyle/>
        <a:p>
          <a:endParaRPr lang="es-PE"/>
        </a:p>
      </dgm:t>
    </dgm:pt>
    <dgm:pt modelId="{C2536AA6-2689-415B-8279-343892665C14}">
      <dgm:prSet custT="1"/>
      <dgm:spPr/>
      <dgm:t>
        <a:bodyPr/>
        <a:lstStyle/>
        <a:p>
          <a:r>
            <a:rPr lang="es-MX" sz="1800"/>
            <a:t>Precisión y recuperación (</a:t>
          </a:r>
          <a:r>
            <a:rPr lang="es-MX" sz="1800" err="1"/>
            <a:t>Precision</a:t>
          </a:r>
          <a:r>
            <a:rPr lang="es-MX" sz="1800"/>
            <a:t> / </a:t>
          </a:r>
          <a:r>
            <a:rPr lang="es-MX" sz="1800" err="1"/>
            <a:t>Recall</a:t>
          </a:r>
          <a:r>
            <a:rPr lang="es-MX" sz="1800"/>
            <a:t>)</a:t>
          </a:r>
          <a:endParaRPr lang="es-PE" sz="1800"/>
        </a:p>
      </dgm:t>
    </dgm:pt>
    <dgm:pt modelId="{A695D324-3FE0-45AE-8710-033E017B74F5}" type="parTrans" cxnId="{53232096-F473-4B15-8E20-902B08280E17}">
      <dgm:prSet/>
      <dgm:spPr/>
      <dgm:t>
        <a:bodyPr/>
        <a:lstStyle/>
        <a:p>
          <a:endParaRPr lang="es-PE"/>
        </a:p>
      </dgm:t>
    </dgm:pt>
    <dgm:pt modelId="{E7B67828-A03A-4123-ADD3-7F9C679203A6}" type="sibTrans" cxnId="{53232096-F473-4B15-8E20-902B08280E17}">
      <dgm:prSet/>
      <dgm:spPr/>
      <dgm:t>
        <a:bodyPr/>
        <a:lstStyle/>
        <a:p>
          <a:endParaRPr lang="es-PE"/>
        </a:p>
      </dgm:t>
    </dgm:pt>
    <dgm:pt modelId="{70B5F553-758D-466F-9BE2-75ACB2063C03}">
      <dgm:prSet custT="1"/>
      <dgm:spPr/>
      <dgm:t>
        <a:bodyPr/>
        <a:lstStyle/>
        <a:p>
          <a:r>
            <a:rPr lang="es-MX" sz="1800"/>
            <a:t>La Curva ROC</a:t>
          </a:r>
          <a:endParaRPr lang="es-PE" sz="1800"/>
        </a:p>
      </dgm:t>
    </dgm:pt>
    <dgm:pt modelId="{64874917-D4F3-46D4-A9FB-3EDCAAA66E6D}" type="parTrans" cxnId="{B8719868-4F33-434D-8DE4-3E38D66552AA}">
      <dgm:prSet/>
      <dgm:spPr/>
      <dgm:t>
        <a:bodyPr/>
        <a:lstStyle/>
        <a:p>
          <a:endParaRPr lang="es-PE"/>
        </a:p>
      </dgm:t>
    </dgm:pt>
    <dgm:pt modelId="{BFCFB330-8692-4847-BD09-C5E491D4DFD9}" type="sibTrans" cxnId="{B8719868-4F33-434D-8DE4-3E38D66552AA}">
      <dgm:prSet/>
      <dgm:spPr/>
      <dgm:t>
        <a:bodyPr/>
        <a:lstStyle/>
        <a:p>
          <a:endParaRPr lang="es-PE"/>
        </a:p>
      </dgm:t>
    </dgm:pt>
    <dgm:pt modelId="{1E4710EF-33A3-4D9A-BF2C-4AC92905AB5F}" type="pres">
      <dgm:prSet presAssocID="{E82B858A-AA8E-467E-83A9-FEFD21FBE0E2}" presName="Name0" presStyleCnt="0">
        <dgm:presLayoutVars>
          <dgm:chPref val="1"/>
          <dgm:dir/>
          <dgm:animOne val="branch"/>
          <dgm:animLvl val="lvl"/>
          <dgm:resizeHandles val="exact"/>
        </dgm:presLayoutVars>
      </dgm:prSet>
      <dgm:spPr/>
    </dgm:pt>
    <dgm:pt modelId="{7706A2B5-AF4B-4FE8-893B-B8A42EF8824F}" type="pres">
      <dgm:prSet presAssocID="{AD3E4B14-9E3C-43D8-93D1-90BD54B76C55}" presName="root1" presStyleCnt="0"/>
      <dgm:spPr/>
    </dgm:pt>
    <dgm:pt modelId="{22446E88-1747-4301-9E42-920CA0EB39B0}" type="pres">
      <dgm:prSet presAssocID="{AD3E4B14-9E3C-43D8-93D1-90BD54B76C55}" presName="LevelOneTextNode" presStyleLbl="node0" presStyleIdx="0" presStyleCnt="1" custScaleY="134606">
        <dgm:presLayoutVars>
          <dgm:chPref val="3"/>
        </dgm:presLayoutVars>
      </dgm:prSet>
      <dgm:spPr/>
    </dgm:pt>
    <dgm:pt modelId="{196A4544-E643-4F4D-A9CB-7E82F96EB80F}" type="pres">
      <dgm:prSet presAssocID="{AD3E4B14-9E3C-43D8-93D1-90BD54B76C55}" presName="level2hierChild" presStyleCnt="0"/>
      <dgm:spPr/>
    </dgm:pt>
    <dgm:pt modelId="{56B307BB-DBE1-4613-9CA3-EBF485F48B54}" type="pres">
      <dgm:prSet presAssocID="{526DD369-BBFD-4FD5-8D13-4F29A3F07F90}" presName="conn2-1" presStyleLbl="parChTrans1D2" presStyleIdx="0" presStyleCnt="3"/>
      <dgm:spPr/>
    </dgm:pt>
    <dgm:pt modelId="{D620533A-3514-43E4-9C66-FB00F32F50CF}" type="pres">
      <dgm:prSet presAssocID="{526DD369-BBFD-4FD5-8D13-4F29A3F07F90}" presName="connTx" presStyleLbl="parChTrans1D2" presStyleIdx="0" presStyleCnt="3"/>
      <dgm:spPr/>
    </dgm:pt>
    <dgm:pt modelId="{A1F47006-E1AD-455B-9200-BAD1753BF642}" type="pres">
      <dgm:prSet presAssocID="{6ED8D7E8-0E19-4E73-AFE6-53D12CA7CBE4}" presName="root2" presStyleCnt="0"/>
      <dgm:spPr/>
    </dgm:pt>
    <dgm:pt modelId="{D6BC04A7-A3B4-43D5-8214-AF3B88F371EF}" type="pres">
      <dgm:prSet presAssocID="{6ED8D7E8-0E19-4E73-AFE6-53D12CA7CBE4}" presName="LevelTwoTextNode" presStyleLbl="node2" presStyleIdx="0" presStyleCnt="3">
        <dgm:presLayoutVars>
          <dgm:chPref val="3"/>
        </dgm:presLayoutVars>
      </dgm:prSet>
      <dgm:spPr/>
    </dgm:pt>
    <dgm:pt modelId="{381700F3-AE91-41A6-9C96-269DF8F6348F}" type="pres">
      <dgm:prSet presAssocID="{6ED8D7E8-0E19-4E73-AFE6-53D12CA7CBE4}" presName="level3hierChild" presStyleCnt="0"/>
      <dgm:spPr/>
    </dgm:pt>
    <dgm:pt modelId="{CC54D237-2897-41A8-A3AF-60C023E59B0B}" type="pres">
      <dgm:prSet presAssocID="{745C47A9-E1FA-4FA3-A699-08B08A5E879B}" presName="conn2-1" presStyleLbl="parChTrans1D3" presStyleIdx="0" presStyleCnt="7"/>
      <dgm:spPr/>
    </dgm:pt>
    <dgm:pt modelId="{AA3628B0-CF03-45FA-AF53-367B993C3A6E}" type="pres">
      <dgm:prSet presAssocID="{745C47A9-E1FA-4FA3-A699-08B08A5E879B}" presName="connTx" presStyleLbl="parChTrans1D3" presStyleIdx="0" presStyleCnt="7"/>
      <dgm:spPr/>
    </dgm:pt>
    <dgm:pt modelId="{BE466439-8131-4B19-92A4-09FDAFB711CA}" type="pres">
      <dgm:prSet presAssocID="{84416516-549B-48A8-9E55-E83219F236C6}" presName="root2" presStyleCnt="0"/>
      <dgm:spPr/>
    </dgm:pt>
    <dgm:pt modelId="{F1FB95AD-B81D-4C24-933C-FA5894F6D4D3}" type="pres">
      <dgm:prSet presAssocID="{84416516-549B-48A8-9E55-E83219F236C6}" presName="LevelTwoTextNode" presStyleLbl="node3" presStyleIdx="0" presStyleCnt="7" custScaleX="291918">
        <dgm:presLayoutVars>
          <dgm:chPref val="3"/>
        </dgm:presLayoutVars>
      </dgm:prSet>
      <dgm:spPr/>
    </dgm:pt>
    <dgm:pt modelId="{BEA8D9A8-42D7-42E3-B97F-203E3B537206}" type="pres">
      <dgm:prSet presAssocID="{84416516-549B-48A8-9E55-E83219F236C6}" presName="level3hierChild" presStyleCnt="0"/>
      <dgm:spPr/>
    </dgm:pt>
    <dgm:pt modelId="{B36E66C2-234E-4DBF-9E4D-C9226CA8CCD1}" type="pres">
      <dgm:prSet presAssocID="{5C937866-78A3-4B34-B4F0-919B61523E90}" presName="conn2-1" presStyleLbl="parChTrans1D3" presStyleIdx="1" presStyleCnt="7"/>
      <dgm:spPr/>
    </dgm:pt>
    <dgm:pt modelId="{E4235B50-77DE-4138-9FC5-D3D4837FAF55}" type="pres">
      <dgm:prSet presAssocID="{5C937866-78A3-4B34-B4F0-919B61523E90}" presName="connTx" presStyleLbl="parChTrans1D3" presStyleIdx="1" presStyleCnt="7"/>
      <dgm:spPr/>
    </dgm:pt>
    <dgm:pt modelId="{E1A132B2-2338-4AC3-AA12-62342E49F88A}" type="pres">
      <dgm:prSet presAssocID="{ABF3AB0F-AAE8-449B-A683-9598A33B0C2B}" presName="root2" presStyleCnt="0"/>
      <dgm:spPr/>
    </dgm:pt>
    <dgm:pt modelId="{81A73F45-18CD-4886-92CC-727F69D4CDED}" type="pres">
      <dgm:prSet presAssocID="{ABF3AB0F-AAE8-449B-A683-9598A33B0C2B}" presName="LevelTwoTextNode" presStyleLbl="node3" presStyleIdx="1" presStyleCnt="7" custScaleX="291920">
        <dgm:presLayoutVars>
          <dgm:chPref val="3"/>
        </dgm:presLayoutVars>
      </dgm:prSet>
      <dgm:spPr/>
    </dgm:pt>
    <dgm:pt modelId="{4330722D-269D-48EA-80FC-9439F8C64F9C}" type="pres">
      <dgm:prSet presAssocID="{ABF3AB0F-AAE8-449B-A683-9598A33B0C2B}" presName="level3hierChild" presStyleCnt="0"/>
      <dgm:spPr/>
    </dgm:pt>
    <dgm:pt modelId="{0995238D-7D07-43A4-9A9B-58B85A8D703A}" type="pres">
      <dgm:prSet presAssocID="{6A2A36D7-6C71-4D59-8200-616B03A7A49F}" presName="conn2-1" presStyleLbl="parChTrans1D2" presStyleIdx="1" presStyleCnt="3"/>
      <dgm:spPr/>
    </dgm:pt>
    <dgm:pt modelId="{C4ACD610-AED6-4F01-9C7E-1DD194AE3A1F}" type="pres">
      <dgm:prSet presAssocID="{6A2A36D7-6C71-4D59-8200-616B03A7A49F}" presName="connTx" presStyleLbl="parChTrans1D2" presStyleIdx="1" presStyleCnt="3"/>
      <dgm:spPr/>
    </dgm:pt>
    <dgm:pt modelId="{B043F70A-640A-4A1F-905D-41B5015B6070}" type="pres">
      <dgm:prSet presAssocID="{641DA1E0-4D40-4BC9-B22C-371313BC6079}" presName="root2" presStyleCnt="0"/>
      <dgm:spPr/>
    </dgm:pt>
    <dgm:pt modelId="{3304951A-7ED9-4A5A-911A-D461481C9B30}" type="pres">
      <dgm:prSet presAssocID="{641DA1E0-4D40-4BC9-B22C-371313BC6079}" presName="LevelTwoTextNode" presStyleLbl="node2" presStyleIdx="1" presStyleCnt="3">
        <dgm:presLayoutVars>
          <dgm:chPref val="3"/>
        </dgm:presLayoutVars>
      </dgm:prSet>
      <dgm:spPr/>
    </dgm:pt>
    <dgm:pt modelId="{D64DE076-1F9A-409B-AFFA-F1D3683B0F40}" type="pres">
      <dgm:prSet presAssocID="{641DA1E0-4D40-4BC9-B22C-371313BC6079}" presName="level3hierChild" presStyleCnt="0"/>
      <dgm:spPr/>
    </dgm:pt>
    <dgm:pt modelId="{9B26416B-4334-4BF0-B1BA-63D2AE6B347C}" type="pres">
      <dgm:prSet presAssocID="{3BCD2DF6-B427-4D32-9D59-34612B52A3AB}" presName="conn2-1" presStyleLbl="parChTrans1D3" presStyleIdx="2" presStyleCnt="7"/>
      <dgm:spPr/>
    </dgm:pt>
    <dgm:pt modelId="{16D2D045-5FE5-4105-A972-C38CF877AA40}" type="pres">
      <dgm:prSet presAssocID="{3BCD2DF6-B427-4D32-9D59-34612B52A3AB}" presName="connTx" presStyleLbl="parChTrans1D3" presStyleIdx="2" presStyleCnt="7"/>
      <dgm:spPr/>
    </dgm:pt>
    <dgm:pt modelId="{F6DA4945-8574-4FD0-810D-9771C3744D72}" type="pres">
      <dgm:prSet presAssocID="{1068C3C0-6D60-420F-923D-8BA8D3BC0139}" presName="root2" presStyleCnt="0"/>
      <dgm:spPr/>
    </dgm:pt>
    <dgm:pt modelId="{59758868-4D85-4AAF-AAB7-7BA1F2A95896}" type="pres">
      <dgm:prSet presAssocID="{1068C3C0-6D60-420F-923D-8BA8D3BC0139}" presName="LevelTwoTextNode" presStyleLbl="node3" presStyleIdx="2" presStyleCnt="7" custScaleX="291918">
        <dgm:presLayoutVars>
          <dgm:chPref val="3"/>
        </dgm:presLayoutVars>
      </dgm:prSet>
      <dgm:spPr/>
    </dgm:pt>
    <dgm:pt modelId="{76F63F63-222A-43B8-818F-8083CEFC6090}" type="pres">
      <dgm:prSet presAssocID="{1068C3C0-6D60-420F-923D-8BA8D3BC0139}" presName="level3hierChild" presStyleCnt="0"/>
      <dgm:spPr/>
    </dgm:pt>
    <dgm:pt modelId="{F90742CF-4461-4E80-B71C-6217B1980182}" type="pres">
      <dgm:prSet presAssocID="{6FBAAF29-D107-498B-81EF-1860AFD2AF63}" presName="conn2-1" presStyleLbl="parChTrans1D2" presStyleIdx="2" presStyleCnt="3"/>
      <dgm:spPr/>
    </dgm:pt>
    <dgm:pt modelId="{9BA8B524-CBD5-457B-817F-37221557E071}" type="pres">
      <dgm:prSet presAssocID="{6FBAAF29-D107-498B-81EF-1860AFD2AF63}" presName="connTx" presStyleLbl="parChTrans1D2" presStyleIdx="2" presStyleCnt="3"/>
      <dgm:spPr/>
    </dgm:pt>
    <dgm:pt modelId="{FB7A13D2-EE84-45D8-AB72-C38FE14F7801}" type="pres">
      <dgm:prSet presAssocID="{570B9954-EE32-4271-904C-AB9ED49445FC}" presName="root2" presStyleCnt="0"/>
      <dgm:spPr/>
    </dgm:pt>
    <dgm:pt modelId="{1EC7DD80-59B4-4CF8-9B13-FA2AB1F04684}" type="pres">
      <dgm:prSet presAssocID="{570B9954-EE32-4271-904C-AB9ED49445FC}" presName="LevelTwoTextNode" presStyleLbl="node2" presStyleIdx="2" presStyleCnt="3">
        <dgm:presLayoutVars>
          <dgm:chPref val="3"/>
        </dgm:presLayoutVars>
      </dgm:prSet>
      <dgm:spPr/>
    </dgm:pt>
    <dgm:pt modelId="{CBC7CEC5-A1CC-46E4-B1E2-B0BF9B8C645A}" type="pres">
      <dgm:prSet presAssocID="{570B9954-EE32-4271-904C-AB9ED49445FC}" presName="level3hierChild" presStyleCnt="0"/>
      <dgm:spPr/>
    </dgm:pt>
    <dgm:pt modelId="{DAFE56E4-FF8D-4524-88D8-DDF4A0528066}" type="pres">
      <dgm:prSet presAssocID="{6F948CFE-9E15-4035-8848-E318E7304B57}" presName="conn2-1" presStyleLbl="parChTrans1D3" presStyleIdx="3" presStyleCnt="7"/>
      <dgm:spPr/>
    </dgm:pt>
    <dgm:pt modelId="{D3AFB154-4893-4E57-8681-16B5BC17E7D9}" type="pres">
      <dgm:prSet presAssocID="{6F948CFE-9E15-4035-8848-E318E7304B57}" presName="connTx" presStyleLbl="parChTrans1D3" presStyleIdx="3" presStyleCnt="7"/>
      <dgm:spPr/>
    </dgm:pt>
    <dgm:pt modelId="{E0EDAFAE-6FD8-4736-BC34-96FFEAED857F}" type="pres">
      <dgm:prSet presAssocID="{B7398FFE-CBE6-4DB6-A740-8AA892733A19}" presName="root2" presStyleCnt="0"/>
      <dgm:spPr/>
    </dgm:pt>
    <dgm:pt modelId="{42BEF18A-FBC6-4329-9BC2-663DC9AB8E24}" type="pres">
      <dgm:prSet presAssocID="{B7398FFE-CBE6-4DB6-A740-8AA892733A19}" presName="LevelTwoTextNode" presStyleLbl="node3" presStyleIdx="3" presStyleCnt="7" custScaleX="291918">
        <dgm:presLayoutVars>
          <dgm:chPref val="3"/>
        </dgm:presLayoutVars>
      </dgm:prSet>
      <dgm:spPr/>
    </dgm:pt>
    <dgm:pt modelId="{23AB2401-D1A4-4BF6-8A78-48433206DF7E}" type="pres">
      <dgm:prSet presAssocID="{B7398FFE-CBE6-4DB6-A740-8AA892733A19}" presName="level3hierChild" presStyleCnt="0"/>
      <dgm:spPr/>
    </dgm:pt>
    <dgm:pt modelId="{284285FF-6357-4859-BE5E-8581BCF6F711}" type="pres">
      <dgm:prSet presAssocID="{CCE29478-CA3C-461F-ABEF-CA059BD8CDC5}" presName="conn2-1" presStyleLbl="parChTrans1D3" presStyleIdx="4" presStyleCnt="7"/>
      <dgm:spPr/>
    </dgm:pt>
    <dgm:pt modelId="{5555EC37-A5AF-40E7-878E-A9DB966F0A0E}" type="pres">
      <dgm:prSet presAssocID="{CCE29478-CA3C-461F-ABEF-CA059BD8CDC5}" presName="connTx" presStyleLbl="parChTrans1D3" presStyleIdx="4" presStyleCnt="7"/>
      <dgm:spPr/>
    </dgm:pt>
    <dgm:pt modelId="{B18E1A46-04D2-4C94-8271-AD99E7042021}" type="pres">
      <dgm:prSet presAssocID="{FC828A9B-4EAC-4E64-BA7C-53446C5EB8CE}" presName="root2" presStyleCnt="0"/>
      <dgm:spPr/>
    </dgm:pt>
    <dgm:pt modelId="{E34AFEE5-88DC-4D2D-BBA0-2A86F419AC1E}" type="pres">
      <dgm:prSet presAssocID="{FC828A9B-4EAC-4E64-BA7C-53446C5EB8CE}" presName="LevelTwoTextNode" presStyleLbl="node3" presStyleIdx="4" presStyleCnt="7" custScaleX="291920">
        <dgm:presLayoutVars>
          <dgm:chPref val="3"/>
        </dgm:presLayoutVars>
      </dgm:prSet>
      <dgm:spPr/>
    </dgm:pt>
    <dgm:pt modelId="{733AB178-6DFD-488B-B935-577EE632F68E}" type="pres">
      <dgm:prSet presAssocID="{FC828A9B-4EAC-4E64-BA7C-53446C5EB8CE}" presName="level3hierChild" presStyleCnt="0"/>
      <dgm:spPr/>
    </dgm:pt>
    <dgm:pt modelId="{ABF54B6F-D9D7-489B-9E32-6728D755A252}" type="pres">
      <dgm:prSet presAssocID="{A695D324-3FE0-45AE-8710-033E017B74F5}" presName="conn2-1" presStyleLbl="parChTrans1D3" presStyleIdx="5" presStyleCnt="7"/>
      <dgm:spPr/>
    </dgm:pt>
    <dgm:pt modelId="{154DC728-B0D0-4F94-96F8-C4A2807BB406}" type="pres">
      <dgm:prSet presAssocID="{A695D324-3FE0-45AE-8710-033E017B74F5}" presName="connTx" presStyleLbl="parChTrans1D3" presStyleIdx="5" presStyleCnt="7"/>
      <dgm:spPr/>
    </dgm:pt>
    <dgm:pt modelId="{8EAF2DCA-C3E3-4461-AD09-B56843D73419}" type="pres">
      <dgm:prSet presAssocID="{C2536AA6-2689-415B-8279-343892665C14}" presName="root2" presStyleCnt="0"/>
      <dgm:spPr/>
    </dgm:pt>
    <dgm:pt modelId="{766B76E1-2823-4009-8DDB-4C0FB49F9EF1}" type="pres">
      <dgm:prSet presAssocID="{C2536AA6-2689-415B-8279-343892665C14}" presName="LevelTwoTextNode" presStyleLbl="node3" presStyleIdx="5" presStyleCnt="7" custScaleX="291918">
        <dgm:presLayoutVars>
          <dgm:chPref val="3"/>
        </dgm:presLayoutVars>
      </dgm:prSet>
      <dgm:spPr/>
    </dgm:pt>
    <dgm:pt modelId="{A611692A-0401-43F5-9713-E3992B996E64}" type="pres">
      <dgm:prSet presAssocID="{C2536AA6-2689-415B-8279-343892665C14}" presName="level3hierChild" presStyleCnt="0"/>
      <dgm:spPr/>
    </dgm:pt>
    <dgm:pt modelId="{42A8FA6D-B6C4-4BC1-8908-18052D37E923}" type="pres">
      <dgm:prSet presAssocID="{64874917-D4F3-46D4-A9FB-3EDCAAA66E6D}" presName="conn2-1" presStyleLbl="parChTrans1D3" presStyleIdx="6" presStyleCnt="7"/>
      <dgm:spPr/>
    </dgm:pt>
    <dgm:pt modelId="{CE63FEF5-9BB9-4A17-AFA8-1D8287BF135A}" type="pres">
      <dgm:prSet presAssocID="{64874917-D4F3-46D4-A9FB-3EDCAAA66E6D}" presName="connTx" presStyleLbl="parChTrans1D3" presStyleIdx="6" presStyleCnt="7"/>
      <dgm:spPr/>
    </dgm:pt>
    <dgm:pt modelId="{0766D23B-CC19-4A01-8D9B-A3EF9613BF9B}" type="pres">
      <dgm:prSet presAssocID="{70B5F553-758D-466F-9BE2-75ACB2063C03}" presName="root2" presStyleCnt="0"/>
      <dgm:spPr/>
    </dgm:pt>
    <dgm:pt modelId="{AF5F62BD-C660-46F4-A96F-93397E646F12}" type="pres">
      <dgm:prSet presAssocID="{70B5F553-758D-466F-9BE2-75ACB2063C03}" presName="LevelTwoTextNode" presStyleLbl="node3" presStyleIdx="6" presStyleCnt="7" custScaleX="291918">
        <dgm:presLayoutVars>
          <dgm:chPref val="3"/>
        </dgm:presLayoutVars>
      </dgm:prSet>
      <dgm:spPr/>
    </dgm:pt>
    <dgm:pt modelId="{70D30F7C-A55B-44D6-987B-B00C067FF6AF}" type="pres">
      <dgm:prSet presAssocID="{70B5F553-758D-466F-9BE2-75ACB2063C03}" presName="level3hierChild" presStyleCnt="0"/>
      <dgm:spPr/>
    </dgm:pt>
  </dgm:ptLst>
  <dgm:cxnLst>
    <dgm:cxn modelId="{E32F0808-8E03-44DC-BBAA-6FB696821C58}" type="presOf" srcId="{6FBAAF29-D107-498B-81EF-1860AFD2AF63}" destId="{9BA8B524-CBD5-457B-817F-37221557E071}" srcOrd="1" destOrd="0" presId="urn:microsoft.com/office/officeart/2008/layout/HorizontalMultiLevelHierarchy"/>
    <dgm:cxn modelId="{0DBC6E14-FFAB-4FBC-BBA1-49921A943787}" type="presOf" srcId="{6F948CFE-9E15-4035-8848-E318E7304B57}" destId="{D3AFB154-4893-4E57-8681-16B5BC17E7D9}" srcOrd="1" destOrd="0" presId="urn:microsoft.com/office/officeart/2008/layout/HorizontalMultiLevelHierarchy"/>
    <dgm:cxn modelId="{F5D5CE17-B941-405E-B0C1-29D82F036728}" type="presOf" srcId="{CCE29478-CA3C-461F-ABEF-CA059BD8CDC5}" destId="{284285FF-6357-4859-BE5E-8581BCF6F711}" srcOrd="0" destOrd="0" presId="urn:microsoft.com/office/officeart/2008/layout/HorizontalMultiLevelHierarchy"/>
    <dgm:cxn modelId="{F209791B-E34A-4AC2-AAE7-B4E60D015982}" type="presOf" srcId="{5C937866-78A3-4B34-B4F0-919B61523E90}" destId="{E4235B50-77DE-4138-9FC5-D3D4837FAF55}" srcOrd="1" destOrd="0" presId="urn:microsoft.com/office/officeart/2008/layout/HorizontalMultiLevelHierarchy"/>
    <dgm:cxn modelId="{090C7220-09D3-48EA-A274-C5B06B750587}" type="presOf" srcId="{6ED8D7E8-0E19-4E73-AFE6-53D12CA7CBE4}" destId="{D6BC04A7-A3B4-43D5-8214-AF3B88F371EF}" srcOrd="0" destOrd="0" presId="urn:microsoft.com/office/officeart/2008/layout/HorizontalMultiLevelHierarchy"/>
    <dgm:cxn modelId="{933B0F22-93C9-4DE1-8C1F-7648242463DA}" type="presOf" srcId="{6F948CFE-9E15-4035-8848-E318E7304B57}" destId="{DAFE56E4-FF8D-4524-88D8-DDF4A0528066}" srcOrd="0" destOrd="0" presId="urn:microsoft.com/office/officeart/2008/layout/HorizontalMultiLevelHierarchy"/>
    <dgm:cxn modelId="{B8312824-0D19-46FD-80CF-699A59C04001}" type="presOf" srcId="{B7398FFE-CBE6-4DB6-A740-8AA892733A19}" destId="{42BEF18A-FBC6-4329-9BC2-663DC9AB8E24}" srcOrd="0" destOrd="0" presId="urn:microsoft.com/office/officeart/2008/layout/HorizontalMultiLevelHierarchy"/>
    <dgm:cxn modelId="{2E30ED25-6DA2-4BA6-85EA-B7A4FAA15E9A}" type="presOf" srcId="{70B5F553-758D-466F-9BE2-75ACB2063C03}" destId="{AF5F62BD-C660-46F4-A96F-93397E646F12}" srcOrd="0" destOrd="0" presId="urn:microsoft.com/office/officeart/2008/layout/HorizontalMultiLevelHierarchy"/>
    <dgm:cxn modelId="{AC7BA127-D16B-4CC6-BFB1-C5BDC792F2F1}" srcId="{570B9954-EE32-4271-904C-AB9ED49445FC}" destId="{B7398FFE-CBE6-4DB6-A740-8AA892733A19}" srcOrd="0" destOrd="0" parTransId="{6F948CFE-9E15-4035-8848-E318E7304B57}" sibTransId="{1E012314-B8FC-40D0-8C2B-62D581E6234A}"/>
    <dgm:cxn modelId="{5A2D4238-D430-4AFC-9896-6F1C1F885FDF}" type="presOf" srcId="{6A2A36D7-6C71-4D59-8200-616B03A7A49F}" destId="{0995238D-7D07-43A4-9A9B-58B85A8D703A}" srcOrd="0" destOrd="0" presId="urn:microsoft.com/office/officeart/2008/layout/HorizontalMultiLevelHierarchy"/>
    <dgm:cxn modelId="{748EF73C-1539-4585-AD31-A2520F63AD9E}" type="presOf" srcId="{526DD369-BBFD-4FD5-8D13-4F29A3F07F90}" destId="{D620533A-3514-43E4-9C66-FB00F32F50CF}" srcOrd="1" destOrd="0" presId="urn:microsoft.com/office/officeart/2008/layout/HorizontalMultiLevelHierarchy"/>
    <dgm:cxn modelId="{EA16C55B-0B0B-460F-B015-2A0B0FD10D38}" type="presOf" srcId="{745C47A9-E1FA-4FA3-A699-08B08A5E879B}" destId="{AA3628B0-CF03-45FA-AF53-367B993C3A6E}" srcOrd="1" destOrd="0" presId="urn:microsoft.com/office/officeart/2008/layout/HorizontalMultiLevelHierarchy"/>
    <dgm:cxn modelId="{EA8DBF5E-B588-4620-80B0-C4C107408897}" srcId="{6ED8D7E8-0E19-4E73-AFE6-53D12CA7CBE4}" destId="{84416516-549B-48A8-9E55-E83219F236C6}" srcOrd="0" destOrd="0" parTransId="{745C47A9-E1FA-4FA3-A699-08B08A5E879B}" sibTransId="{E269FA35-222C-4948-8C3D-D964D20FDFF1}"/>
    <dgm:cxn modelId="{BAD81B41-CF55-4912-BC58-B9BAA2C0B16D}" type="presOf" srcId="{FC828A9B-4EAC-4E64-BA7C-53446C5EB8CE}" destId="{E34AFEE5-88DC-4D2D-BBA0-2A86F419AC1E}" srcOrd="0" destOrd="0" presId="urn:microsoft.com/office/officeart/2008/layout/HorizontalMultiLevelHierarchy"/>
    <dgm:cxn modelId="{BBCF2942-F758-4B42-A4A9-EDEA94505A12}" type="presOf" srcId="{A695D324-3FE0-45AE-8710-033E017B74F5}" destId="{154DC728-B0D0-4F94-96F8-C4A2807BB406}" srcOrd="1" destOrd="0" presId="urn:microsoft.com/office/officeart/2008/layout/HorizontalMultiLevelHierarchy"/>
    <dgm:cxn modelId="{06582E42-B75F-4BD3-873C-1A5C21EBD6A6}" type="presOf" srcId="{84416516-549B-48A8-9E55-E83219F236C6}" destId="{F1FB95AD-B81D-4C24-933C-FA5894F6D4D3}" srcOrd="0" destOrd="0" presId="urn:microsoft.com/office/officeart/2008/layout/HorizontalMultiLevelHierarchy"/>
    <dgm:cxn modelId="{B8719868-4F33-434D-8DE4-3E38D66552AA}" srcId="{570B9954-EE32-4271-904C-AB9ED49445FC}" destId="{70B5F553-758D-466F-9BE2-75ACB2063C03}" srcOrd="3" destOrd="0" parTransId="{64874917-D4F3-46D4-A9FB-3EDCAAA66E6D}" sibTransId="{BFCFB330-8692-4847-BD09-C5E491D4DFD9}"/>
    <dgm:cxn modelId="{589D5D4B-CEED-4238-BF9E-AC14248C9B13}" type="presOf" srcId="{64874917-D4F3-46D4-A9FB-3EDCAAA66E6D}" destId="{42A8FA6D-B6C4-4BC1-8908-18052D37E923}" srcOrd="0" destOrd="0" presId="urn:microsoft.com/office/officeart/2008/layout/HorizontalMultiLevelHierarchy"/>
    <dgm:cxn modelId="{3B47B84B-B74A-459E-90A2-39113BD53F4B}" type="presOf" srcId="{6A2A36D7-6C71-4D59-8200-616B03A7A49F}" destId="{C4ACD610-AED6-4F01-9C7E-1DD194AE3A1F}" srcOrd="1" destOrd="0" presId="urn:microsoft.com/office/officeart/2008/layout/HorizontalMultiLevelHierarchy"/>
    <dgm:cxn modelId="{FE6D786C-7960-43D2-846E-FF414069A09D}" srcId="{641DA1E0-4D40-4BC9-B22C-371313BC6079}" destId="{1068C3C0-6D60-420F-923D-8BA8D3BC0139}" srcOrd="0" destOrd="0" parTransId="{3BCD2DF6-B427-4D32-9D59-34612B52A3AB}" sibTransId="{8DC24472-28C4-47D9-900E-93E57436A901}"/>
    <dgm:cxn modelId="{8E6F2E6D-B839-4D29-A5D5-A1862E90E29E}" type="presOf" srcId="{3BCD2DF6-B427-4D32-9D59-34612B52A3AB}" destId="{16D2D045-5FE5-4105-A972-C38CF877AA40}" srcOrd="1" destOrd="0" presId="urn:microsoft.com/office/officeart/2008/layout/HorizontalMultiLevelHierarchy"/>
    <dgm:cxn modelId="{78F8D06F-B422-41DE-A81B-828EACF33622}" type="presOf" srcId="{ABF3AB0F-AAE8-449B-A683-9598A33B0C2B}" destId="{81A73F45-18CD-4886-92CC-727F69D4CDED}" srcOrd="0" destOrd="0" presId="urn:microsoft.com/office/officeart/2008/layout/HorizontalMultiLevelHierarchy"/>
    <dgm:cxn modelId="{80767772-4C16-438E-9346-F3AD4BB1811E}" type="presOf" srcId="{AD3E4B14-9E3C-43D8-93D1-90BD54B76C55}" destId="{22446E88-1747-4301-9E42-920CA0EB39B0}" srcOrd="0" destOrd="0" presId="urn:microsoft.com/office/officeart/2008/layout/HorizontalMultiLevelHierarchy"/>
    <dgm:cxn modelId="{BDECA276-EF8E-483D-979C-14357A82B97D}" srcId="{AD3E4B14-9E3C-43D8-93D1-90BD54B76C55}" destId="{570B9954-EE32-4271-904C-AB9ED49445FC}" srcOrd="2" destOrd="0" parTransId="{6FBAAF29-D107-498B-81EF-1860AFD2AF63}" sibTransId="{1C4C7D46-2C6A-4867-9201-778EC81A9827}"/>
    <dgm:cxn modelId="{FDF5C056-51EF-459B-8E16-9A7C4A1063F0}" srcId="{6ED8D7E8-0E19-4E73-AFE6-53D12CA7CBE4}" destId="{ABF3AB0F-AAE8-449B-A683-9598A33B0C2B}" srcOrd="1" destOrd="0" parTransId="{5C937866-78A3-4B34-B4F0-919B61523E90}" sibTransId="{CD4CD54C-BF74-4300-B630-9DAADB30DB18}"/>
    <dgm:cxn modelId="{81CA2D57-1EFE-4B08-A07A-BC20B09CE51F}" srcId="{AD3E4B14-9E3C-43D8-93D1-90BD54B76C55}" destId="{6ED8D7E8-0E19-4E73-AFE6-53D12CA7CBE4}" srcOrd="0" destOrd="0" parTransId="{526DD369-BBFD-4FD5-8D13-4F29A3F07F90}" sibTransId="{1BB7197F-2402-4D7C-8433-E4C566C79192}"/>
    <dgm:cxn modelId="{CD1EDF7D-0F0A-4135-BA56-FF9B9D9F8754}" type="presOf" srcId="{1068C3C0-6D60-420F-923D-8BA8D3BC0139}" destId="{59758868-4D85-4AAF-AAB7-7BA1F2A95896}" srcOrd="0" destOrd="0" presId="urn:microsoft.com/office/officeart/2008/layout/HorizontalMultiLevelHierarchy"/>
    <dgm:cxn modelId="{B9C0378B-30C1-4184-976E-D0A9456B83CD}" type="presOf" srcId="{641DA1E0-4D40-4BC9-B22C-371313BC6079}" destId="{3304951A-7ED9-4A5A-911A-D461481C9B30}" srcOrd="0" destOrd="0" presId="urn:microsoft.com/office/officeart/2008/layout/HorizontalMultiLevelHierarchy"/>
    <dgm:cxn modelId="{53232096-F473-4B15-8E20-902B08280E17}" srcId="{570B9954-EE32-4271-904C-AB9ED49445FC}" destId="{C2536AA6-2689-415B-8279-343892665C14}" srcOrd="2" destOrd="0" parTransId="{A695D324-3FE0-45AE-8710-033E017B74F5}" sibTransId="{E7B67828-A03A-4123-ADD3-7F9C679203A6}"/>
    <dgm:cxn modelId="{3E88439E-3E1B-40EC-A27B-6882D21F2CAF}" type="presOf" srcId="{570B9954-EE32-4271-904C-AB9ED49445FC}" destId="{1EC7DD80-59B4-4CF8-9B13-FA2AB1F04684}" srcOrd="0" destOrd="0" presId="urn:microsoft.com/office/officeart/2008/layout/HorizontalMultiLevelHierarchy"/>
    <dgm:cxn modelId="{4DE932A7-D6CC-4390-81FA-A25497403D7E}" type="presOf" srcId="{E82B858A-AA8E-467E-83A9-FEFD21FBE0E2}" destId="{1E4710EF-33A3-4D9A-BF2C-4AC92905AB5F}" srcOrd="0" destOrd="0" presId="urn:microsoft.com/office/officeart/2008/layout/HorizontalMultiLevelHierarchy"/>
    <dgm:cxn modelId="{F964B5AC-A6EB-49F9-98EE-FF4D4BED7ACB}" type="presOf" srcId="{526DD369-BBFD-4FD5-8D13-4F29A3F07F90}" destId="{56B307BB-DBE1-4613-9CA3-EBF485F48B54}" srcOrd="0" destOrd="0" presId="urn:microsoft.com/office/officeart/2008/layout/HorizontalMultiLevelHierarchy"/>
    <dgm:cxn modelId="{1DEBC8AF-0893-467F-AC6E-CDEB48DD5FDE}" srcId="{570B9954-EE32-4271-904C-AB9ED49445FC}" destId="{FC828A9B-4EAC-4E64-BA7C-53446C5EB8CE}" srcOrd="1" destOrd="0" parTransId="{CCE29478-CA3C-461F-ABEF-CA059BD8CDC5}" sibTransId="{A042C0F4-DCBD-45B3-A69C-FB3FFE3DA356}"/>
    <dgm:cxn modelId="{6BCB8AB9-108F-4D2C-9F57-0C7B954755DF}" type="presOf" srcId="{5C937866-78A3-4B34-B4F0-919B61523E90}" destId="{B36E66C2-234E-4DBF-9E4D-C9226CA8CCD1}" srcOrd="0" destOrd="0" presId="urn:microsoft.com/office/officeart/2008/layout/HorizontalMultiLevelHierarchy"/>
    <dgm:cxn modelId="{46D727BB-FED1-4CD0-8D7B-138CA5F1DD03}" srcId="{AD3E4B14-9E3C-43D8-93D1-90BD54B76C55}" destId="{641DA1E0-4D40-4BC9-B22C-371313BC6079}" srcOrd="1" destOrd="0" parTransId="{6A2A36D7-6C71-4D59-8200-616B03A7A49F}" sibTransId="{5F5155E8-4468-46AC-844A-5E15E8A6E14F}"/>
    <dgm:cxn modelId="{0C1191C1-BEB2-47C8-AB5A-21F6068AE400}" type="presOf" srcId="{745C47A9-E1FA-4FA3-A699-08B08A5E879B}" destId="{CC54D237-2897-41A8-A3AF-60C023E59B0B}" srcOrd="0" destOrd="0" presId="urn:microsoft.com/office/officeart/2008/layout/HorizontalMultiLevelHierarchy"/>
    <dgm:cxn modelId="{D143BDD0-64C5-49E1-B294-036F2234F6D9}" type="presOf" srcId="{CCE29478-CA3C-461F-ABEF-CA059BD8CDC5}" destId="{5555EC37-A5AF-40E7-878E-A9DB966F0A0E}" srcOrd="1" destOrd="0" presId="urn:microsoft.com/office/officeart/2008/layout/HorizontalMultiLevelHierarchy"/>
    <dgm:cxn modelId="{D071E8D3-F452-42BE-95D1-5372F5092DF6}" type="presOf" srcId="{6FBAAF29-D107-498B-81EF-1860AFD2AF63}" destId="{F90742CF-4461-4E80-B71C-6217B1980182}" srcOrd="0" destOrd="0" presId="urn:microsoft.com/office/officeart/2008/layout/HorizontalMultiLevelHierarchy"/>
    <dgm:cxn modelId="{9A60EDD4-0165-4757-B60F-2167F4B81981}" type="presOf" srcId="{A695D324-3FE0-45AE-8710-033E017B74F5}" destId="{ABF54B6F-D9D7-489B-9E32-6728D755A252}" srcOrd="0" destOrd="0" presId="urn:microsoft.com/office/officeart/2008/layout/HorizontalMultiLevelHierarchy"/>
    <dgm:cxn modelId="{785145E9-DC70-4592-AC24-789AD813E9C0}" type="presOf" srcId="{C2536AA6-2689-415B-8279-343892665C14}" destId="{766B76E1-2823-4009-8DDB-4C0FB49F9EF1}" srcOrd="0" destOrd="0" presId="urn:microsoft.com/office/officeart/2008/layout/HorizontalMultiLevelHierarchy"/>
    <dgm:cxn modelId="{64A703EA-1774-4CAB-B1B8-30AF54E70738}" srcId="{E82B858A-AA8E-467E-83A9-FEFD21FBE0E2}" destId="{AD3E4B14-9E3C-43D8-93D1-90BD54B76C55}" srcOrd="0" destOrd="0" parTransId="{B1B8B794-2067-4420-8F50-C0F87A55EFC0}" sibTransId="{9C8D8AA5-4D19-4FFE-A7D5-3657DF931306}"/>
    <dgm:cxn modelId="{DDA537ED-43AA-4056-B893-51FA92E5A708}" type="presOf" srcId="{64874917-D4F3-46D4-A9FB-3EDCAAA66E6D}" destId="{CE63FEF5-9BB9-4A17-AFA8-1D8287BF135A}" srcOrd="1" destOrd="0" presId="urn:microsoft.com/office/officeart/2008/layout/HorizontalMultiLevelHierarchy"/>
    <dgm:cxn modelId="{19F293FB-8F05-4FA0-84CA-67795456BCED}" type="presOf" srcId="{3BCD2DF6-B427-4D32-9D59-34612B52A3AB}" destId="{9B26416B-4334-4BF0-B1BA-63D2AE6B347C}" srcOrd="0" destOrd="0" presId="urn:microsoft.com/office/officeart/2008/layout/HorizontalMultiLevelHierarchy"/>
    <dgm:cxn modelId="{EE279AB7-C051-48D5-8621-B7DD335C42C2}" type="presParOf" srcId="{1E4710EF-33A3-4D9A-BF2C-4AC92905AB5F}" destId="{7706A2B5-AF4B-4FE8-893B-B8A42EF8824F}" srcOrd="0" destOrd="0" presId="urn:microsoft.com/office/officeart/2008/layout/HorizontalMultiLevelHierarchy"/>
    <dgm:cxn modelId="{72AB1CB9-5F3D-46CD-B79F-968BACBD558E}" type="presParOf" srcId="{7706A2B5-AF4B-4FE8-893B-B8A42EF8824F}" destId="{22446E88-1747-4301-9E42-920CA0EB39B0}" srcOrd="0" destOrd="0" presId="urn:microsoft.com/office/officeart/2008/layout/HorizontalMultiLevelHierarchy"/>
    <dgm:cxn modelId="{9186C818-F983-4B47-81F1-587824BF35DD}" type="presParOf" srcId="{7706A2B5-AF4B-4FE8-893B-B8A42EF8824F}" destId="{196A4544-E643-4F4D-A9CB-7E82F96EB80F}" srcOrd="1" destOrd="0" presId="urn:microsoft.com/office/officeart/2008/layout/HorizontalMultiLevelHierarchy"/>
    <dgm:cxn modelId="{BA63C4B8-3816-4CBE-AB8F-4FEABE7FD860}" type="presParOf" srcId="{196A4544-E643-4F4D-A9CB-7E82F96EB80F}" destId="{56B307BB-DBE1-4613-9CA3-EBF485F48B54}" srcOrd="0" destOrd="0" presId="urn:microsoft.com/office/officeart/2008/layout/HorizontalMultiLevelHierarchy"/>
    <dgm:cxn modelId="{E6D874CD-6163-4F9C-8E1D-5F5A481D16B7}" type="presParOf" srcId="{56B307BB-DBE1-4613-9CA3-EBF485F48B54}" destId="{D620533A-3514-43E4-9C66-FB00F32F50CF}" srcOrd="0" destOrd="0" presId="urn:microsoft.com/office/officeart/2008/layout/HorizontalMultiLevelHierarchy"/>
    <dgm:cxn modelId="{DD79F1A7-FFBD-489E-A570-A38CA34FE479}" type="presParOf" srcId="{196A4544-E643-4F4D-A9CB-7E82F96EB80F}" destId="{A1F47006-E1AD-455B-9200-BAD1753BF642}" srcOrd="1" destOrd="0" presId="urn:microsoft.com/office/officeart/2008/layout/HorizontalMultiLevelHierarchy"/>
    <dgm:cxn modelId="{29EFCE92-C134-4EB7-9D32-5AB53B2173C0}" type="presParOf" srcId="{A1F47006-E1AD-455B-9200-BAD1753BF642}" destId="{D6BC04A7-A3B4-43D5-8214-AF3B88F371EF}" srcOrd="0" destOrd="0" presId="urn:microsoft.com/office/officeart/2008/layout/HorizontalMultiLevelHierarchy"/>
    <dgm:cxn modelId="{6F4EE01F-F32B-49F3-B7AA-388F160CC533}" type="presParOf" srcId="{A1F47006-E1AD-455B-9200-BAD1753BF642}" destId="{381700F3-AE91-41A6-9C96-269DF8F6348F}" srcOrd="1" destOrd="0" presId="urn:microsoft.com/office/officeart/2008/layout/HorizontalMultiLevelHierarchy"/>
    <dgm:cxn modelId="{866BFB12-3BBF-4C32-BBC6-8327B5364F17}" type="presParOf" srcId="{381700F3-AE91-41A6-9C96-269DF8F6348F}" destId="{CC54D237-2897-41A8-A3AF-60C023E59B0B}" srcOrd="0" destOrd="0" presId="urn:microsoft.com/office/officeart/2008/layout/HorizontalMultiLevelHierarchy"/>
    <dgm:cxn modelId="{8E2ABB9A-5173-42CA-85D0-9E5B1FA2C34C}" type="presParOf" srcId="{CC54D237-2897-41A8-A3AF-60C023E59B0B}" destId="{AA3628B0-CF03-45FA-AF53-367B993C3A6E}" srcOrd="0" destOrd="0" presId="urn:microsoft.com/office/officeart/2008/layout/HorizontalMultiLevelHierarchy"/>
    <dgm:cxn modelId="{72C59FEE-FBD4-4C13-8EB9-57E496963722}" type="presParOf" srcId="{381700F3-AE91-41A6-9C96-269DF8F6348F}" destId="{BE466439-8131-4B19-92A4-09FDAFB711CA}" srcOrd="1" destOrd="0" presId="urn:microsoft.com/office/officeart/2008/layout/HorizontalMultiLevelHierarchy"/>
    <dgm:cxn modelId="{52B700E7-F414-4D18-BAD3-BCF41ADDB38B}" type="presParOf" srcId="{BE466439-8131-4B19-92A4-09FDAFB711CA}" destId="{F1FB95AD-B81D-4C24-933C-FA5894F6D4D3}" srcOrd="0" destOrd="0" presId="urn:microsoft.com/office/officeart/2008/layout/HorizontalMultiLevelHierarchy"/>
    <dgm:cxn modelId="{06BAA74F-61DD-4C16-ABE5-6A9FFE5E7A25}" type="presParOf" srcId="{BE466439-8131-4B19-92A4-09FDAFB711CA}" destId="{BEA8D9A8-42D7-42E3-B97F-203E3B537206}" srcOrd="1" destOrd="0" presId="urn:microsoft.com/office/officeart/2008/layout/HorizontalMultiLevelHierarchy"/>
    <dgm:cxn modelId="{D1F837BF-C10E-473D-B46D-EDA07E1B624D}" type="presParOf" srcId="{381700F3-AE91-41A6-9C96-269DF8F6348F}" destId="{B36E66C2-234E-4DBF-9E4D-C9226CA8CCD1}" srcOrd="2" destOrd="0" presId="urn:microsoft.com/office/officeart/2008/layout/HorizontalMultiLevelHierarchy"/>
    <dgm:cxn modelId="{07150CFD-28AF-4F60-83A0-CC2FB0F3648D}" type="presParOf" srcId="{B36E66C2-234E-4DBF-9E4D-C9226CA8CCD1}" destId="{E4235B50-77DE-4138-9FC5-D3D4837FAF55}" srcOrd="0" destOrd="0" presId="urn:microsoft.com/office/officeart/2008/layout/HorizontalMultiLevelHierarchy"/>
    <dgm:cxn modelId="{216B4987-9948-479D-B39C-8350BAC52385}" type="presParOf" srcId="{381700F3-AE91-41A6-9C96-269DF8F6348F}" destId="{E1A132B2-2338-4AC3-AA12-62342E49F88A}" srcOrd="3" destOrd="0" presId="urn:microsoft.com/office/officeart/2008/layout/HorizontalMultiLevelHierarchy"/>
    <dgm:cxn modelId="{3211D503-89E0-46DD-A798-F576247F86D2}" type="presParOf" srcId="{E1A132B2-2338-4AC3-AA12-62342E49F88A}" destId="{81A73F45-18CD-4886-92CC-727F69D4CDED}" srcOrd="0" destOrd="0" presId="urn:microsoft.com/office/officeart/2008/layout/HorizontalMultiLevelHierarchy"/>
    <dgm:cxn modelId="{599D0FF1-79E9-47F3-93B6-A6D4839F8F97}" type="presParOf" srcId="{E1A132B2-2338-4AC3-AA12-62342E49F88A}" destId="{4330722D-269D-48EA-80FC-9439F8C64F9C}" srcOrd="1" destOrd="0" presId="urn:microsoft.com/office/officeart/2008/layout/HorizontalMultiLevelHierarchy"/>
    <dgm:cxn modelId="{1ACA2566-55EE-4675-842B-8725F3BF0768}" type="presParOf" srcId="{196A4544-E643-4F4D-A9CB-7E82F96EB80F}" destId="{0995238D-7D07-43A4-9A9B-58B85A8D703A}" srcOrd="2" destOrd="0" presId="urn:microsoft.com/office/officeart/2008/layout/HorizontalMultiLevelHierarchy"/>
    <dgm:cxn modelId="{961D9638-FD09-4A96-AAD3-C0F201EC0CE8}" type="presParOf" srcId="{0995238D-7D07-43A4-9A9B-58B85A8D703A}" destId="{C4ACD610-AED6-4F01-9C7E-1DD194AE3A1F}" srcOrd="0" destOrd="0" presId="urn:microsoft.com/office/officeart/2008/layout/HorizontalMultiLevelHierarchy"/>
    <dgm:cxn modelId="{2AB5649C-C37B-4A8B-8430-B0110F3DC764}" type="presParOf" srcId="{196A4544-E643-4F4D-A9CB-7E82F96EB80F}" destId="{B043F70A-640A-4A1F-905D-41B5015B6070}" srcOrd="3" destOrd="0" presId="urn:microsoft.com/office/officeart/2008/layout/HorizontalMultiLevelHierarchy"/>
    <dgm:cxn modelId="{DE472324-C328-4C92-9BBB-0F241A36123C}" type="presParOf" srcId="{B043F70A-640A-4A1F-905D-41B5015B6070}" destId="{3304951A-7ED9-4A5A-911A-D461481C9B30}" srcOrd="0" destOrd="0" presId="urn:microsoft.com/office/officeart/2008/layout/HorizontalMultiLevelHierarchy"/>
    <dgm:cxn modelId="{F1ADFB81-F88A-4FE2-8FE2-1ACDE752A194}" type="presParOf" srcId="{B043F70A-640A-4A1F-905D-41B5015B6070}" destId="{D64DE076-1F9A-409B-AFFA-F1D3683B0F40}" srcOrd="1" destOrd="0" presId="urn:microsoft.com/office/officeart/2008/layout/HorizontalMultiLevelHierarchy"/>
    <dgm:cxn modelId="{EB4CB254-5D0B-4395-848B-6760B7740AF7}" type="presParOf" srcId="{D64DE076-1F9A-409B-AFFA-F1D3683B0F40}" destId="{9B26416B-4334-4BF0-B1BA-63D2AE6B347C}" srcOrd="0" destOrd="0" presId="urn:microsoft.com/office/officeart/2008/layout/HorizontalMultiLevelHierarchy"/>
    <dgm:cxn modelId="{24B45C67-62F8-433D-89CC-848EF96EE937}" type="presParOf" srcId="{9B26416B-4334-4BF0-B1BA-63D2AE6B347C}" destId="{16D2D045-5FE5-4105-A972-C38CF877AA40}" srcOrd="0" destOrd="0" presId="urn:microsoft.com/office/officeart/2008/layout/HorizontalMultiLevelHierarchy"/>
    <dgm:cxn modelId="{16F83B31-A73B-46AC-97EE-6B4772B02345}" type="presParOf" srcId="{D64DE076-1F9A-409B-AFFA-F1D3683B0F40}" destId="{F6DA4945-8574-4FD0-810D-9771C3744D72}" srcOrd="1" destOrd="0" presId="urn:microsoft.com/office/officeart/2008/layout/HorizontalMultiLevelHierarchy"/>
    <dgm:cxn modelId="{DBAE28A5-53C2-4AD4-B960-499B4E041C1C}" type="presParOf" srcId="{F6DA4945-8574-4FD0-810D-9771C3744D72}" destId="{59758868-4D85-4AAF-AAB7-7BA1F2A95896}" srcOrd="0" destOrd="0" presId="urn:microsoft.com/office/officeart/2008/layout/HorizontalMultiLevelHierarchy"/>
    <dgm:cxn modelId="{FF514462-2E3C-458E-B3AA-27A0817AF249}" type="presParOf" srcId="{F6DA4945-8574-4FD0-810D-9771C3744D72}" destId="{76F63F63-222A-43B8-818F-8083CEFC6090}" srcOrd="1" destOrd="0" presId="urn:microsoft.com/office/officeart/2008/layout/HorizontalMultiLevelHierarchy"/>
    <dgm:cxn modelId="{4BF8B8DA-705C-4BA3-8C0B-1031AA1575CA}" type="presParOf" srcId="{196A4544-E643-4F4D-A9CB-7E82F96EB80F}" destId="{F90742CF-4461-4E80-B71C-6217B1980182}" srcOrd="4" destOrd="0" presId="urn:microsoft.com/office/officeart/2008/layout/HorizontalMultiLevelHierarchy"/>
    <dgm:cxn modelId="{F64D2C93-016C-4121-B7A3-4ED66EFA1D99}" type="presParOf" srcId="{F90742CF-4461-4E80-B71C-6217B1980182}" destId="{9BA8B524-CBD5-457B-817F-37221557E071}" srcOrd="0" destOrd="0" presId="urn:microsoft.com/office/officeart/2008/layout/HorizontalMultiLevelHierarchy"/>
    <dgm:cxn modelId="{2FEA74B8-5DC7-422E-BE1C-E95ECA492458}" type="presParOf" srcId="{196A4544-E643-4F4D-A9CB-7E82F96EB80F}" destId="{FB7A13D2-EE84-45D8-AB72-C38FE14F7801}" srcOrd="5" destOrd="0" presId="urn:microsoft.com/office/officeart/2008/layout/HorizontalMultiLevelHierarchy"/>
    <dgm:cxn modelId="{608645A2-6347-437E-988F-74CDAF451503}" type="presParOf" srcId="{FB7A13D2-EE84-45D8-AB72-C38FE14F7801}" destId="{1EC7DD80-59B4-4CF8-9B13-FA2AB1F04684}" srcOrd="0" destOrd="0" presId="urn:microsoft.com/office/officeart/2008/layout/HorizontalMultiLevelHierarchy"/>
    <dgm:cxn modelId="{16327A32-D6A7-43F9-ADD7-BEB7FEFB84D3}" type="presParOf" srcId="{FB7A13D2-EE84-45D8-AB72-C38FE14F7801}" destId="{CBC7CEC5-A1CC-46E4-B1E2-B0BF9B8C645A}" srcOrd="1" destOrd="0" presId="urn:microsoft.com/office/officeart/2008/layout/HorizontalMultiLevelHierarchy"/>
    <dgm:cxn modelId="{CEB66C72-EA7A-4C13-991B-D02C349BF1AC}" type="presParOf" srcId="{CBC7CEC5-A1CC-46E4-B1E2-B0BF9B8C645A}" destId="{DAFE56E4-FF8D-4524-88D8-DDF4A0528066}" srcOrd="0" destOrd="0" presId="urn:microsoft.com/office/officeart/2008/layout/HorizontalMultiLevelHierarchy"/>
    <dgm:cxn modelId="{58A112C8-41C0-42C9-8037-E1E54E9E0703}" type="presParOf" srcId="{DAFE56E4-FF8D-4524-88D8-DDF4A0528066}" destId="{D3AFB154-4893-4E57-8681-16B5BC17E7D9}" srcOrd="0" destOrd="0" presId="urn:microsoft.com/office/officeart/2008/layout/HorizontalMultiLevelHierarchy"/>
    <dgm:cxn modelId="{E2A81EBA-5A2C-405A-9179-B8CCD543D256}" type="presParOf" srcId="{CBC7CEC5-A1CC-46E4-B1E2-B0BF9B8C645A}" destId="{E0EDAFAE-6FD8-4736-BC34-96FFEAED857F}" srcOrd="1" destOrd="0" presId="urn:microsoft.com/office/officeart/2008/layout/HorizontalMultiLevelHierarchy"/>
    <dgm:cxn modelId="{F1189E47-2FE4-42B7-A323-B0561B43A2D1}" type="presParOf" srcId="{E0EDAFAE-6FD8-4736-BC34-96FFEAED857F}" destId="{42BEF18A-FBC6-4329-9BC2-663DC9AB8E24}" srcOrd="0" destOrd="0" presId="urn:microsoft.com/office/officeart/2008/layout/HorizontalMultiLevelHierarchy"/>
    <dgm:cxn modelId="{D1462B8A-3797-4887-9985-8FBA002249E5}" type="presParOf" srcId="{E0EDAFAE-6FD8-4736-BC34-96FFEAED857F}" destId="{23AB2401-D1A4-4BF6-8A78-48433206DF7E}" srcOrd="1" destOrd="0" presId="urn:microsoft.com/office/officeart/2008/layout/HorizontalMultiLevelHierarchy"/>
    <dgm:cxn modelId="{3926DFE5-C554-4210-9A9C-8A49240B224F}" type="presParOf" srcId="{CBC7CEC5-A1CC-46E4-B1E2-B0BF9B8C645A}" destId="{284285FF-6357-4859-BE5E-8581BCF6F711}" srcOrd="2" destOrd="0" presId="urn:microsoft.com/office/officeart/2008/layout/HorizontalMultiLevelHierarchy"/>
    <dgm:cxn modelId="{95A9E1E0-607D-4D18-913F-5A7F6A52178F}" type="presParOf" srcId="{284285FF-6357-4859-BE5E-8581BCF6F711}" destId="{5555EC37-A5AF-40E7-878E-A9DB966F0A0E}" srcOrd="0" destOrd="0" presId="urn:microsoft.com/office/officeart/2008/layout/HorizontalMultiLevelHierarchy"/>
    <dgm:cxn modelId="{4C91241C-4FD8-4998-A265-4ABC2658E975}" type="presParOf" srcId="{CBC7CEC5-A1CC-46E4-B1E2-B0BF9B8C645A}" destId="{B18E1A46-04D2-4C94-8271-AD99E7042021}" srcOrd="3" destOrd="0" presId="urn:microsoft.com/office/officeart/2008/layout/HorizontalMultiLevelHierarchy"/>
    <dgm:cxn modelId="{3DD0C80B-EDD5-4677-AE1A-32D6BFB99847}" type="presParOf" srcId="{B18E1A46-04D2-4C94-8271-AD99E7042021}" destId="{E34AFEE5-88DC-4D2D-BBA0-2A86F419AC1E}" srcOrd="0" destOrd="0" presId="urn:microsoft.com/office/officeart/2008/layout/HorizontalMultiLevelHierarchy"/>
    <dgm:cxn modelId="{365479CA-EB0E-42B7-B569-9A4FAC0C8332}" type="presParOf" srcId="{B18E1A46-04D2-4C94-8271-AD99E7042021}" destId="{733AB178-6DFD-488B-B935-577EE632F68E}" srcOrd="1" destOrd="0" presId="urn:microsoft.com/office/officeart/2008/layout/HorizontalMultiLevelHierarchy"/>
    <dgm:cxn modelId="{DA3A5AEC-FC03-4457-97AB-982910B0257A}" type="presParOf" srcId="{CBC7CEC5-A1CC-46E4-B1E2-B0BF9B8C645A}" destId="{ABF54B6F-D9D7-489B-9E32-6728D755A252}" srcOrd="4" destOrd="0" presId="urn:microsoft.com/office/officeart/2008/layout/HorizontalMultiLevelHierarchy"/>
    <dgm:cxn modelId="{E4B9C4F9-85D2-4752-B71B-01E48EE86D88}" type="presParOf" srcId="{ABF54B6F-D9D7-489B-9E32-6728D755A252}" destId="{154DC728-B0D0-4F94-96F8-C4A2807BB406}" srcOrd="0" destOrd="0" presId="urn:microsoft.com/office/officeart/2008/layout/HorizontalMultiLevelHierarchy"/>
    <dgm:cxn modelId="{91E53F5B-17D5-4FD0-A544-CF543F9DAEBA}" type="presParOf" srcId="{CBC7CEC5-A1CC-46E4-B1E2-B0BF9B8C645A}" destId="{8EAF2DCA-C3E3-4461-AD09-B56843D73419}" srcOrd="5" destOrd="0" presId="urn:microsoft.com/office/officeart/2008/layout/HorizontalMultiLevelHierarchy"/>
    <dgm:cxn modelId="{C18406AA-ECDA-4062-B1D2-45D137989E24}" type="presParOf" srcId="{8EAF2DCA-C3E3-4461-AD09-B56843D73419}" destId="{766B76E1-2823-4009-8DDB-4C0FB49F9EF1}" srcOrd="0" destOrd="0" presId="urn:microsoft.com/office/officeart/2008/layout/HorizontalMultiLevelHierarchy"/>
    <dgm:cxn modelId="{C09F368E-774B-4453-AD6F-FE817CE889FC}" type="presParOf" srcId="{8EAF2DCA-C3E3-4461-AD09-B56843D73419}" destId="{A611692A-0401-43F5-9713-E3992B996E64}" srcOrd="1" destOrd="0" presId="urn:microsoft.com/office/officeart/2008/layout/HorizontalMultiLevelHierarchy"/>
    <dgm:cxn modelId="{398EA1FA-4500-4CA4-BE1E-B74521FB6219}" type="presParOf" srcId="{CBC7CEC5-A1CC-46E4-B1E2-B0BF9B8C645A}" destId="{42A8FA6D-B6C4-4BC1-8908-18052D37E923}" srcOrd="6" destOrd="0" presId="urn:microsoft.com/office/officeart/2008/layout/HorizontalMultiLevelHierarchy"/>
    <dgm:cxn modelId="{B0F39F75-8300-48D5-B563-FE97870AB62E}" type="presParOf" srcId="{42A8FA6D-B6C4-4BC1-8908-18052D37E923}" destId="{CE63FEF5-9BB9-4A17-AFA8-1D8287BF135A}" srcOrd="0" destOrd="0" presId="urn:microsoft.com/office/officeart/2008/layout/HorizontalMultiLevelHierarchy"/>
    <dgm:cxn modelId="{ED31D5BF-1BE2-4112-95B5-ADF5090DDE07}" type="presParOf" srcId="{CBC7CEC5-A1CC-46E4-B1E2-B0BF9B8C645A}" destId="{0766D23B-CC19-4A01-8D9B-A3EF9613BF9B}" srcOrd="7" destOrd="0" presId="urn:microsoft.com/office/officeart/2008/layout/HorizontalMultiLevelHierarchy"/>
    <dgm:cxn modelId="{9DFAEC75-0530-48E9-8EA1-C8AF67512CFD}" type="presParOf" srcId="{0766D23B-CC19-4A01-8D9B-A3EF9613BF9B}" destId="{AF5F62BD-C660-46F4-A96F-93397E646F12}" srcOrd="0" destOrd="0" presId="urn:microsoft.com/office/officeart/2008/layout/HorizontalMultiLevelHierarchy"/>
    <dgm:cxn modelId="{CD184F63-B15D-44D8-99B9-02B2D524404E}" type="presParOf" srcId="{0766D23B-CC19-4A01-8D9B-A3EF9613BF9B}" destId="{70D30F7C-A55B-44D6-987B-B00C067FF6AF}"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C04D07-AFB2-4A11-895A-DD02D6E2240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s-PE"/>
        </a:p>
      </dgm:t>
    </dgm:pt>
    <dgm:pt modelId="{3E86847F-28F9-4C4B-9D25-233FE496E1F6}">
      <dgm:prSet phldrT="[Texto]"/>
      <dgm:spPr/>
      <dgm:t>
        <a:bodyPr/>
        <a:lstStyle/>
        <a:p>
          <a:r>
            <a:rPr lang="es-MX"/>
            <a:t>Medidas de desempeño</a:t>
          </a:r>
          <a:endParaRPr lang="es-PE"/>
        </a:p>
      </dgm:t>
    </dgm:pt>
    <dgm:pt modelId="{DC9F4F4B-B477-4D32-B649-2F6B5F6CE798}" type="parTrans" cxnId="{7EC8F149-7EEB-44D7-97F7-D3B5109C8FC6}">
      <dgm:prSet/>
      <dgm:spPr/>
      <dgm:t>
        <a:bodyPr/>
        <a:lstStyle/>
        <a:p>
          <a:endParaRPr lang="es-PE"/>
        </a:p>
      </dgm:t>
    </dgm:pt>
    <dgm:pt modelId="{C978FD5A-FDFA-4F75-B7B6-4313498D52D9}" type="sibTrans" cxnId="{7EC8F149-7EEB-44D7-97F7-D3B5109C8FC6}">
      <dgm:prSet/>
      <dgm:spPr/>
      <dgm:t>
        <a:bodyPr/>
        <a:lstStyle/>
        <a:p>
          <a:endParaRPr lang="es-PE"/>
        </a:p>
      </dgm:t>
    </dgm:pt>
    <dgm:pt modelId="{D82CC06F-2557-411D-BAFD-5353B18A58A1}">
      <dgm:prSet phldrT="[Texto]"/>
      <dgm:spPr/>
      <dgm:t>
        <a:bodyPr/>
        <a:lstStyle/>
        <a:p>
          <a:pPr algn="l"/>
          <a:r>
            <a:rPr lang="es-MX"/>
            <a:t>3.1) Medición de la precisión mediante</a:t>
          </a:r>
        </a:p>
        <a:p>
          <a:pPr algn="l"/>
          <a:r>
            <a:rPr lang="es-MX"/>
            <a:t>         validación cruzada</a:t>
          </a:r>
          <a:endParaRPr lang="es-PE"/>
        </a:p>
      </dgm:t>
    </dgm:pt>
    <dgm:pt modelId="{C88E875C-73CA-41B0-8CB8-6C211030FCD1}" type="parTrans" cxnId="{BD407713-EBB0-4A4D-B1BA-E3FF8255E3A2}">
      <dgm:prSet/>
      <dgm:spPr/>
      <dgm:t>
        <a:bodyPr/>
        <a:lstStyle/>
        <a:p>
          <a:endParaRPr lang="es-PE"/>
        </a:p>
      </dgm:t>
    </dgm:pt>
    <dgm:pt modelId="{4835A0B5-001F-42D0-BEB0-FC947538AE47}" type="sibTrans" cxnId="{BD407713-EBB0-4A4D-B1BA-E3FF8255E3A2}">
      <dgm:prSet/>
      <dgm:spPr/>
      <dgm:t>
        <a:bodyPr/>
        <a:lstStyle/>
        <a:p>
          <a:endParaRPr lang="es-PE"/>
        </a:p>
      </dgm:t>
    </dgm:pt>
    <dgm:pt modelId="{E58D64B6-B872-41CA-BA09-5531517CE5D6}">
      <dgm:prSet phldrT="[Texto]"/>
      <dgm:spPr/>
      <dgm:t>
        <a:bodyPr/>
        <a:lstStyle/>
        <a:p>
          <a:pPr algn="l"/>
          <a:r>
            <a:rPr lang="es-MX"/>
            <a:t>3.2) Matriz de confusión</a:t>
          </a:r>
          <a:endParaRPr lang="es-PE"/>
        </a:p>
      </dgm:t>
    </dgm:pt>
    <dgm:pt modelId="{8DCAC2F6-11D5-4211-8069-DE8147FDA7B9}" type="parTrans" cxnId="{2A4F0986-529D-4E31-9A69-349EC1A892D0}">
      <dgm:prSet/>
      <dgm:spPr/>
      <dgm:t>
        <a:bodyPr/>
        <a:lstStyle/>
        <a:p>
          <a:endParaRPr lang="es-PE"/>
        </a:p>
      </dgm:t>
    </dgm:pt>
    <dgm:pt modelId="{B28DA357-326E-494E-886E-0195D538EB85}" type="sibTrans" cxnId="{2A4F0986-529D-4E31-9A69-349EC1A892D0}">
      <dgm:prSet/>
      <dgm:spPr/>
      <dgm:t>
        <a:bodyPr/>
        <a:lstStyle/>
        <a:p>
          <a:endParaRPr lang="es-PE"/>
        </a:p>
      </dgm:t>
    </dgm:pt>
    <dgm:pt modelId="{146F74F2-A74E-4151-B4ED-B37A56413D7F}">
      <dgm:prSet/>
      <dgm:spPr/>
      <dgm:t>
        <a:bodyPr/>
        <a:lstStyle/>
        <a:p>
          <a:pPr algn="l"/>
          <a:r>
            <a:rPr lang="es-MX"/>
            <a:t>3.3) Precisión y recuperación (</a:t>
          </a:r>
          <a:r>
            <a:rPr lang="es-MX" err="1"/>
            <a:t>Precision</a:t>
          </a:r>
          <a:r>
            <a:rPr lang="es-MX"/>
            <a:t> / </a:t>
          </a:r>
          <a:r>
            <a:rPr lang="es-MX" err="1"/>
            <a:t>Recall</a:t>
          </a:r>
          <a:r>
            <a:rPr lang="es-MX"/>
            <a:t>)</a:t>
          </a:r>
          <a:endParaRPr lang="es-PE"/>
        </a:p>
      </dgm:t>
    </dgm:pt>
    <dgm:pt modelId="{588D66CF-005B-40D9-BFF4-AAB5628F973F}" type="parTrans" cxnId="{FAC549D8-4C85-4F2B-9850-43DCF308F490}">
      <dgm:prSet/>
      <dgm:spPr/>
      <dgm:t>
        <a:bodyPr/>
        <a:lstStyle/>
        <a:p>
          <a:endParaRPr lang="es-PE"/>
        </a:p>
      </dgm:t>
    </dgm:pt>
    <dgm:pt modelId="{078E63EF-1DF9-4C18-B5D7-3C1AA0211123}" type="sibTrans" cxnId="{FAC549D8-4C85-4F2B-9850-43DCF308F490}">
      <dgm:prSet/>
      <dgm:spPr/>
      <dgm:t>
        <a:bodyPr/>
        <a:lstStyle/>
        <a:p>
          <a:endParaRPr lang="es-PE"/>
        </a:p>
      </dgm:t>
    </dgm:pt>
    <dgm:pt modelId="{EBAA3CDB-B523-4667-82A0-FBABC14EC711}">
      <dgm:prSet/>
      <dgm:spPr/>
      <dgm:t>
        <a:bodyPr/>
        <a:lstStyle/>
        <a:p>
          <a:pPr algn="l"/>
          <a:r>
            <a:rPr lang="es-MX"/>
            <a:t>4.4) La Curva ROC</a:t>
          </a:r>
          <a:endParaRPr lang="es-PE"/>
        </a:p>
      </dgm:t>
    </dgm:pt>
    <dgm:pt modelId="{5D8139B1-1145-4909-AAD4-5BCB655C8D15}" type="parTrans" cxnId="{A2890EDD-7022-49DD-8256-51CFF4332921}">
      <dgm:prSet/>
      <dgm:spPr/>
      <dgm:t>
        <a:bodyPr/>
        <a:lstStyle/>
        <a:p>
          <a:endParaRPr lang="es-PE"/>
        </a:p>
      </dgm:t>
    </dgm:pt>
    <dgm:pt modelId="{18C2A830-222F-463B-95C2-7A7AB323486E}" type="sibTrans" cxnId="{A2890EDD-7022-49DD-8256-51CFF4332921}">
      <dgm:prSet/>
      <dgm:spPr/>
      <dgm:t>
        <a:bodyPr/>
        <a:lstStyle/>
        <a:p>
          <a:endParaRPr lang="es-PE"/>
        </a:p>
      </dgm:t>
    </dgm:pt>
    <dgm:pt modelId="{0A914B45-D4A4-4AF4-88DB-519FBE01958D}" type="pres">
      <dgm:prSet presAssocID="{7BC04D07-AFB2-4A11-895A-DD02D6E22406}" presName="diagram" presStyleCnt="0">
        <dgm:presLayoutVars>
          <dgm:chPref val="1"/>
          <dgm:dir/>
          <dgm:animOne val="branch"/>
          <dgm:animLvl val="lvl"/>
          <dgm:resizeHandles val="exact"/>
        </dgm:presLayoutVars>
      </dgm:prSet>
      <dgm:spPr/>
    </dgm:pt>
    <dgm:pt modelId="{5EC43E92-2618-4513-835B-7D65F0BB5860}" type="pres">
      <dgm:prSet presAssocID="{3E86847F-28F9-4C4B-9D25-233FE496E1F6}" presName="root1" presStyleCnt="0"/>
      <dgm:spPr/>
    </dgm:pt>
    <dgm:pt modelId="{9B976230-4D05-412E-AC2B-A3EC1B879CD9}" type="pres">
      <dgm:prSet presAssocID="{3E86847F-28F9-4C4B-9D25-233FE496E1F6}" presName="LevelOneTextNode" presStyleLbl="node0" presStyleIdx="0" presStyleCnt="1">
        <dgm:presLayoutVars>
          <dgm:chPref val="3"/>
        </dgm:presLayoutVars>
      </dgm:prSet>
      <dgm:spPr/>
    </dgm:pt>
    <dgm:pt modelId="{2CBD900B-F6CC-4AD0-A966-AB6AD2377564}" type="pres">
      <dgm:prSet presAssocID="{3E86847F-28F9-4C4B-9D25-233FE496E1F6}" presName="level2hierChild" presStyleCnt="0"/>
      <dgm:spPr/>
    </dgm:pt>
    <dgm:pt modelId="{62A770BD-7368-4DC2-8888-0CBE259308C1}" type="pres">
      <dgm:prSet presAssocID="{C88E875C-73CA-41B0-8CB8-6C211030FCD1}" presName="conn2-1" presStyleLbl="parChTrans1D2" presStyleIdx="0" presStyleCnt="4"/>
      <dgm:spPr/>
    </dgm:pt>
    <dgm:pt modelId="{D519412E-91F5-42A9-9A2D-22E4C51A849E}" type="pres">
      <dgm:prSet presAssocID="{C88E875C-73CA-41B0-8CB8-6C211030FCD1}" presName="connTx" presStyleLbl="parChTrans1D2" presStyleIdx="0" presStyleCnt="4"/>
      <dgm:spPr/>
    </dgm:pt>
    <dgm:pt modelId="{4A5C4A7C-0C7A-4F6A-B02A-71F9242F47FC}" type="pres">
      <dgm:prSet presAssocID="{D82CC06F-2557-411D-BAFD-5353B18A58A1}" presName="root2" presStyleCnt="0"/>
      <dgm:spPr/>
    </dgm:pt>
    <dgm:pt modelId="{1CC40760-D3CD-4944-9A15-0B1EC29EBD71}" type="pres">
      <dgm:prSet presAssocID="{D82CC06F-2557-411D-BAFD-5353B18A58A1}" presName="LevelTwoTextNode" presStyleLbl="node2" presStyleIdx="0" presStyleCnt="4" custScaleX="322266">
        <dgm:presLayoutVars>
          <dgm:chPref val="3"/>
        </dgm:presLayoutVars>
      </dgm:prSet>
      <dgm:spPr/>
    </dgm:pt>
    <dgm:pt modelId="{0343C2F3-3537-4664-870A-6A045E39BD2E}" type="pres">
      <dgm:prSet presAssocID="{D82CC06F-2557-411D-BAFD-5353B18A58A1}" presName="level3hierChild" presStyleCnt="0"/>
      <dgm:spPr/>
    </dgm:pt>
    <dgm:pt modelId="{0D5526B6-BAC1-427B-95BC-E021A54E6DC9}" type="pres">
      <dgm:prSet presAssocID="{8DCAC2F6-11D5-4211-8069-DE8147FDA7B9}" presName="conn2-1" presStyleLbl="parChTrans1D2" presStyleIdx="1" presStyleCnt="4"/>
      <dgm:spPr/>
    </dgm:pt>
    <dgm:pt modelId="{3BB5E203-AB11-476E-9388-6807366F0B72}" type="pres">
      <dgm:prSet presAssocID="{8DCAC2F6-11D5-4211-8069-DE8147FDA7B9}" presName="connTx" presStyleLbl="parChTrans1D2" presStyleIdx="1" presStyleCnt="4"/>
      <dgm:spPr/>
    </dgm:pt>
    <dgm:pt modelId="{5806C55C-1D4D-4665-A818-4112429D395B}" type="pres">
      <dgm:prSet presAssocID="{E58D64B6-B872-41CA-BA09-5531517CE5D6}" presName="root2" presStyleCnt="0"/>
      <dgm:spPr/>
    </dgm:pt>
    <dgm:pt modelId="{F72B741D-F1A4-472A-9567-8DE5FD274109}" type="pres">
      <dgm:prSet presAssocID="{E58D64B6-B872-41CA-BA09-5531517CE5D6}" presName="LevelTwoTextNode" presStyleLbl="node2" presStyleIdx="1" presStyleCnt="4" custScaleX="322266">
        <dgm:presLayoutVars>
          <dgm:chPref val="3"/>
        </dgm:presLayoutVars>
      </dgm:prSet>
      <dgm:spPr/>
    </dgm:pt>
    <dgm:pt modelId="{BB73CC54-7F7E-4B91-BE76-FA5668898768}" type="pres">
      <dgm:prSet presAssocID="{E58D64B6-B872-41CA-BA09-5531517CE5D6}" presName="level3hierChild" presStyleCnt="0"/>
      <dgm:spPr/>
    </dgm:pt>
    <dgm:pt modelId="{811DE422-58BE-4238-920D-A937FC2CF988}" type="pres">
      <dgm:prSet presAssocID="{588D66CF-005B-40D9-BFF4-AAB5628F973F}" presName="conn2-1" presStyleLbl="parChTrans1D2" presStyleIdx="2" presStyleCnt="4"/>
      <dgm:spPr/>
    </dgm:pt>
    <dgm:pt modelId="{F7C7F2EF-EBB9-465A-B5F1-90DA17E8D570}" type="pres">
      <dgm:prSet presAssocID="{588D66CF-005B-40D9-BFF4-AAB5628F973F}" presName="connTx" presStyleLbl="parChTrans1D2" presStyleIdx="2" presStyleCnt="4"/>
      <dgm:spPr/>
    </dgm:pt>
    <dgm:pt modelId="{509CA23C-8DAB-459F-B908-82451584385F}" type="pres">
      <dgm:prSet presAssocID="{146F74F2-A74E-4151-B4ED-B37A56413D7F}" presName="root2" presStyleCnt="0"/>
      <dgm:spPr/>
    </dgm:pt>
    <dgm:pt modelId="{F25FE27F-9B85-4200-8424-DD93E39E69F0}" type="pres">
      <dgm:prSet presAssocID="{146F74F2-A74E-4151-B4ED-B37A56413D7F}" presName="LevelTwoTextNode" presStyleLbl="node2" presStyleIdx="2" presStyleCnt="4" custScaleX="322266">
        <dgm:presLayoutVars>
          <dgm:chPref val="3"/>
        </dgm:presLayoutVars>
      </dgm:prSet>
      <dgm:spPr/>
    </dgm:pt>
    <dgm:pt modelId="{CED33124-5723-421D-AE69-26886DD5A891}" type="pres">
      <dgm:prSet presAssocID="{146F74F2-A74E-4151-B4ED-B37A56413D7F}" presName="level3hierChild" presStyleCnt="0"/>
      <dgm:spPr/>
    </dgm:pt>
    <dgm:pt modelId="{5B174EF5-E661-4883-A08E-22BFFFA8BD95}" type="pres">
      <dgm:prSet presAssocID="{5D8139B1-1145-4909-AAD4-5BCB655C8D15}" presName="conn2-1" presStyleLbl="parChTrans1D2" presStyleIdx="3" presStyleCnt="4"/>
      <dgm:spPr/>
    </dgm:pt>
    <dgm:pt modelId="{D6799CE0-3935-4098-A204-D97938213DA3}" type="pres">
      <dgm:prSet presAssocID="{5D8139B1-1145-4909-AAD4-5BCB655C8D15}" presName="connTx" presStyleLbl="parChTrans1D2" presStyleIdx="3" presStyleCnt="4"/>
      <dgm:spPr/>
    </dgm:pt>
    <dgm:pt modelId="{CA6E8FF4-8111-41FE-8546-395C6D8863FD}" type="pres">
      <dgm:prSet presAssocID="{EBAA3CDB-B523-4667-82A0-FBABC14EC711}" presName="root2" presStyleCnt="0"/>
      <dgm:spPr/>
    </dgm:pt>
    <dgm:pt modelId="{59EEC66E-C6BB-4FA0-8AA4-344E41BEF5DF}" type="pres">
      <dgm:prSet presAssocID="{EBAA3CDB-B523-4667-82A0-FBABC14EC711}" presName="LevelTwoTextNode" presStyleLbl="node2" presStyleIdx="3" presStyleCnt="4" custScaleX="322266">
        <dgm:presLayoutVars>
          <dgm:chPref val="3"/>
        </dgm:presLayoutVars>
      </dgm:prSet>
      <dgm:spPr/>
    </dgm:pt>
    <dgm:pt modelId="{71D5DB95-3154-46FB-8B15-028A51B4056B}" type="pres">
      <dgm:prSet presAssocID="{EBAA3CDB-B523-4667-82A0-FBABC14EC711}" presName="level3hierChild" presStyleCnt="0"/>
      <dgm:spPr/>
    </dgm:pt>
  </dgm:ptLst>
  <dgm:cxnLst>
    <dgm:cxn modelId="{BD407713-EBB0-4A4D-B1BA-E3FF8255E3A2}" srcId="{3E86847F-28F9-4C4B-9D25-233FE496E1F6}" destId="{D82CC06F-2557-411D-BAFD-5353B18A58A1}" srcOrd="0" destOrd="0" parTransId="{C88E875C-73CA-41B0-8CB8-6C211030FCD1}" sibTransId="{4835A0B5-001F-42D0-BEB0-FC947538AE47}"/>
    <dgm:cxn modelId="{997B1522-FFA1-4CCD-AF18-9EE923B33391}" type="presOf" srcId="{588D66CF-005B-40D9-BFF4-AAB5628F973F}" destId="{F7C7F2EF-EBB9-465A-B5F1-90DA17E8D570}" srcOrd="1" destOrd="0" presId="urn:microsoft.com/office/officeart/2005/8/layout/hierarchy2"/>
    <dgm:cxn modelId="{75F3292C-F7D0-4439-A8A9-904CD49920ED}" type="presOf" srcId="{EBAA3CDB-B523-4667-82A0-FBABC14EC711}" destId="{59EEC66E-C6BB-4FA0-8AA4-344E41BEF5DF}" srcOrd="0" destOrd="0" presId="urn:microsoft.com/office/officeart/2005/8/layout/hierarchy2"/>
    <dgm:cxn modelId="{300C902F-8640-4B4D-8E4F-78B6B2144F2B}" type="presOf" srcId="{D82CC06F-2557-411D-BAFD-5353B18A58A1}" destId="{1CC40760-D3CD-4944-9A15-0B1EC29EBD71}" srcOrd="0" destOrd="0" presId="urn:microsoft.com/office/officeart/2005/8/layout/hierarchy2"/>
    <dgm:cxn modelId="{55E01B40-4240-4BEB-91D9-6E30C404C413}" type="presOf" srcId="{E58D64B6-B872-41CA-BA09-5531517CE5D6}" destId="{F72B741D-F1A4-472A-9567-8DE5FD274109}" srcOrd="0" destOrd="0" presId="urn:microsoft.com/office/officeart/2005/8/layout/hierarchy2"/>
    <dgm:cxn modelId="{49413D43-6429-4ACF-91FA-F908D8C80A9F}" type="presOf" srcId="{5D8139B1-1145-4909-AAD4-5BCB655C8D15}" destId="{5B174EF5-E661-4883-A08E-22BFFFA8BD95}" srcOrd="0" destOrd="0" presId="urn:microsoft.com/office/officeart/2005/8/layout/hierarchy2"/>
    <dgm:cxn modelId="{7EC8F149-7EEB-44D7-97F7-D3B5109C8FC6}" srcId="{7BC04D07-AFB2-4A11-895A-DD02D6E22406}" destId="{3E86847F-28F9-4C4B-9D25-233FE496E1F6}" srcOrd="0" destOrd="0" parTransId="{DC9F4F4B-B477-4D32-B649-2F6B5F6CE798}" sibTransId="{C978FD5A-FDFA-4F75-B7B6-4313498D52D9}"/>
    <dgm:cxn modelId="{7C9F0D6D-BF41-4905-9073-1FBEB7CC5DCB}" type="presOf" srcId="{588D66CF-005B-40D9-BFF4-AAB5628F973F}" destId="{811DE422-58BE-4238-920D-A937FC2CF988}" srcOrd="0" destOrd="0" presId="urn:microsoft.com/office/officeart/2005/8/layout/hierarchy2"/>
    <dgm:cxn modelId="{2A4F0986-529D-4E31-9A69-349EC1A892D0}" srcId="{3E86847F-28F9-4C4B-9D25-233FE496E1F6}" destId="{E58D64B6-B872-41CA-BA09-5531517CE5D6}" srcOrd="1" destOrd="0" parTransId="{8DCAC2F6-11D5-4211-8069-DE8147FDA7B9}" sibTransId="{B28DA357-326E-494E-886E-0195D538EB85}"/>
    <dgm:cxn modelId="{AA6B308B-580D-47C9-9775-512D46FA5D58}" type="presOf" srcId="{C88E875C-73CA-41B0-8CB8-6C211030FCD1}" destId="{62A770BD-7368-4DC2-8888-0CBE259308C1}" srcOrd="0" destOrd="0" presId="urn:microsoft.com/office/officeart/2005/8/layout/hierarchy2"/>
    <dgm:cxn modelId="{4F675297-96FA-4547-8E2D-C3FD2C49BEDD}" type="presOf" srcId="{C88E875C-73CA-41B0-8CB8-6C211030FCD1}" destId="{D519412E-91F5-42A9-9A2D-22E4C51A849E}" srcOrd="1" destOrd="0" presId="urn:microsoft.com/office/officeart/2005/8/layout/hierarchy2"/>
    <dgm:cxn modelId="{8AB59E9D-484D-4FAA-8658-B2854A0A1BC3}" type="presOf" srcId="{146F74F2-A74E-4151-B4ED-B37A56413D7F}" destId="{F25FE27F-9B85-4200-8424-DD93E39E69F0}" srcOrd="0" destOrd="0" presId="urn:microsoft.com/office/officeart/2005/8/layout/hierarchy2"/>
    <dgm:cxn modelId="{6FB4EDA8-CFDE-48C8-B33F-03AE9CB6DAF1}" type="presOf" srcId="{8DCAC2F6-11D5-4211-8069-DE8147FDA7B9}" destId="{0D5526B6-BAC1-427B-95BC-E021A54E6DC9}" srcOrd="0" destOrd="0" presId="urn:microsoft.com/office/officeart/2005/8/layout/hierarchy2"/>
    <dgm:cxn modelId="{E49481B3-D7A1-4AE7-A056-3BE9C0520515}" type="presOf" srcId="{5D8139B1-1145-4909-AAD4-5BCB655C8D15}" destId="{D6799CE0-3935-4098-A204-D97938213DA3}" srcOrd="1" destOrd="0" presId="urn:microsoft.com/office/officeart/2005/8/layout/hierarchy2"/>
    <dgm:cxn modelId="{77CCB8BB-8A9C-4DA1-94F4-A57DC5B90C28}" type="presOf" srcId="{7BC04D07-AFB2-4A11-895A-DD02D6E22406}" destId="{0A914B45-D4A4-4AF4-88DB-519FBE01958D}" srcOrd="0" destOrd="0" presId="urn:microsoft.com/office/officeart/2005/8/layout/hierarchy2"/>
    <dgm:cxn modelId="{D87753C4-1D9C-479A-A2AD-1FEFF2E55DE5}" type="presOf" srcId="{8DCAC2F6-11D5-4211-8069-DE8147FDA7B9}" destId="{3BB5E203-AB11-476E-9388-6807366F0B72}" srcOrd="1" destOrd="0" presId="urn:microsoft.com/office/officeart/2005/8/layout/hierarchy2"/>
    <dgm:cxn modelId="{0C9D76CD-7609-4F0F-81D0-15EFBC9DAB62}" type="presOf" srcId="{3E86847F-28F9-4C4B-9D25-233FE496E1F6}" destId="{9B976230-4D05-412E-AC2B-A3EC1B879CD9}" srcOrd="0" destOrd="0" presId="urn:microsoft.com/office/officeart/2005/8/layout/hierarchy2"/>
    <dgm:cxn modelId="{FAC549D8-4C85-4F2B-9850-43DCF308F490}" srcId="{3E86847F-28F9-4C4B-9D25-233FE496E1F6}" destId="{146F74F2-A74E-4151-B4ED-B37A56413D7F}" srcOrd="2" destOrd="0" parTransId="{588D66CF-005B-40D9-BFF4-AAB5628F973F}" sibTransId="{078E63EF-1DF9-4C18-B5D7-3C1AA0211123}"/>
    <dgm:cxn modelId="{A2890EDD-7022-49DD-8256-51CFF4332921}" srcId="{3E86847F-28F9-4C4B-9D25-233FE496E1F6}" destId="{EBAA3CDB-B523-4667-82A0-FBABC14EC711}" srcOrd="3" destOrd="0" parTransId="{5D8139B1-1145-4909-AAD4-5BCB655C8D15}" sibTransId="{18C2A830-222F-463B-95C2-7A7AB323486E}"/>
    <dgm:cxn modelId="{E2F25BD5-FDB6-4F82-A70E-4D0E595ACA34}" type="presParOf" srcId="{0A914B45-D4A4-4AF4-88DB-519FBE01958D}" destId="{5EC43E92-2618-4513-835B-7D65F0BB5860}" srcOrd="0" destOrd="0" presId="urn:microsoft.com/office/officeart/2005/8/layout/hierarchy2"/>
    <dgm:cxn modelId="{177B40E2-6604-4286-8807-56A32BD20E1F}" type="presParOf" srcId="{5EC43E92-2618-4513-835B-7D65F0BB5860}" destId="{9B976230-4D05-412E-AC2B-A3EC1B879CD9}" srcOrd="0" destOrd="0" presId="urn:microsoft.com/office/officeart/2005/8/layout/hierarchy2"/>
    <dgm:cxn modelId="{FAAC791D-F16D-473A-AE22-AFE1A5A3E8EE}" type="presParOf" srcId="{5EC43E92-2618-4513-835B-7D65F0BB5860}" destId="{2CBD900B-F6CC-4AD0-A966-AB6AD2377564}" srcOrd="1" destOrd="0" presId="urn:microsoft.com/office/officeart/2005/8/layout/hierarchy2"/>
    <dgm:cxn modelId="{09CCB8B8-C89D-4ADC-8258-0FA278CA8618}" type="presParOf" srcId="{2CBD900B-F6CC-4AD0-A966-AB6AD2377564}" destId="{62A770BD-7368-4DC2-8888-0CBE259308C1}" srcOrd="0" destOrd="0" presId="urn:microsoft.com/office/officeart/2005/8/layout/hierarchy2"/>
    <dgm:cxn modelId="{F6715B1D-E227-4E10-9165-EF8EB4DF5913}" type="presParOf" srcId="{62A770BD-7368-4DC2-8888-0CBE259308C1}" destId="{D519412E-91F5-42A9-9A2D-22E4C51A849E}" srcOrd="0" destOrd="0" presId="urn:microsoft.com/office/officeart/2005/8/layout/hierarchy2"/>
    <dgm:cxn modelId="{23EE1011-B35A-4494-9516-E1BA8572EE09}" type="presParOf" srcId="{2CBD900B-F6CC-4AD0-A966-AB6AD2377564}" destId="{4A5C4A7C-0C7A-4F6A-B02A-71F9242F47FC}" srcOrd="1" destOrd="0" presId="urn:microsoft.com/office/officeart/2005/8/layout/hierarchy2"/>
    <dgm:cxn modelId="{682C573E-30B8-4EEF-B2E1-DEFD8F052448}" type="presParOf" srcId="{4A5C4A7C-0C7A-4F6A-B02A-71F9242F47FC}" destId="{1CC40760-D3CD-4944-9A15-0B1EC29EBD71}" srcOrd="0" destOrd="0" presId="urn:microsoft.com/office/officeart/2005/8/layout/hierarchy2"/>
    <dgm:cxn modelId="{76D71891-3350-4059-963E-F0B20157220C}" type="presParOf" srcId="{4A5C4A7C-0C7A-4F6A-B02A-71F9242F47FC}" destId="{0343C2F3-3537-4664-870A-6A045E39BD2E}" srcOrd="1" destOrd="0" presId="urn:microsoft.com/office/officeart/2005/8/layout/hierarchy2"/>
    <dgm:cxn modelId="{D76CEB62-251C-40BC-A8BD-E401AD9E8314}" type="presParOf" srcId="{2CBD900B-F6CC-4AD0-A966-AB6AD2377564}" destId="{0D5526B6-BAC1-427B-95BC-E021A54E6DC9}" srcOrd="2" destOrd="0" presId="urn:microsoft.com/office/officeart/2005/8/layout/hierarchy2"/>
    <dgm:cxn modelId="{90AD2258-F95F-4F59-A358-FBF05AA4FADC}" type="presParOf" srcId="{0D5526B6-BAC1-427B-95BC-E021A54E6DC9}" destId="{3BB5E203-AB11-476E-9388-6807366F0B72}" srcOrd="0" destOrd="0" presId="urn:microsoft.com/office/officeart/2005/8/layout/hierarchy2"/>
    <dgm:cxn modelId="{6F32CFF5-9752-4144-BE16-6ECB396B3F3E}" type="presParOf" srcId="{2CBD900B-F6CC-4AD0-A966-AB6AD2377564}" destId="{5806C55C-1D4D-4665-A818-4112429D395B}" srcOrd="3" destOrd="0" presId="urn:microsoft.com/office/officeart/2005/8/layout/hierarchy2"/>
    <dgm:cxn modelId="{12903A6F-08B4-4C3E-AE75-2FD9680A5DA5}" type="presParOf" srcId="{5806C55C-1D4D-4665-A818-4112429D395B}" destId="{F72B741D-F1A4-472A-9567-8DE5FD274109}" srcOrd="0" destOrd="0" presId="urn:microsoft.com/office/officeart/2005/8/layout/hierarchy2"/>
    <dgm:cxn modelId="{053A6AEF-2161-49A0-B74D-438EFC02AB8B}" type="presParOf" srcId="{5806C55C-1D4D-4665-A818-4112429D395B}" destId="{BB73CC54-7F7E-4B91-BE76-FA5668898768}" srcOrd="1" destOrd="0" presId="urn:microsoft.com/office/officeart/2005/8/layout/hierarchy2"/>
    <dgm:cxn modelId="{8AE38E89-E8BF-4A66-A673-7316033CAFB2}" type="presParOf" srcId="{2CBD900B-F6CC-4AD0-A966-AB6AD2377564}" destId="{811DE422-58BE-4238-920D-A937FC2CF988}" srcOrd="4" destOrd="0" presId="urn:microsoft.com/office/officeart/2005/8/layout/hierarchy2"/>
    <dgm:cxn modelId="{4971CECC-E756-4713-A044-C97812CCE3AD}" type="presParOf" srcId="{811DE422-58BE-4238-920D-A937FC2CF988}" destId="{F7C7F2EF-EBB9-465A-B5F1-90DA17E8D570}" srcOrd="0" destOrd="0" presId="urn:microsoft.com/office/officeart/2005/8/layout/hierarchy2"/>
    <dgm:cxn modelId="{B27BF86A-8650-4D45-9DFA-61BAD33409DE}" type="presParOf" srcId="{2CBD900B-F6CC-4AD0-A966-AB6AD2377564}" destId="{509CA23C-8DAB-459F-B908-82451584385F}" srcOrd="5" destOrd="0" presId="urn:microsoft.com/office/officeart/2005/8/layout/hierarchy2"/>
    <dgm:cxn modelId="{3876DC5E-0763-4AA8-B8F2-F4F20A5CA20A}" type="presParOf" srcId="{509CA23C-8DAB-459F-B908-82451584385F}" destId="{F25FE27F-9B85-4200-8424-DD93E39E69F0}" srcOrd="0" destOrd="0" presId="urn:microsoft.com/office/officeart/2005/8/layout/hierarchy2"/>
    <dgm:cxn modelId="{AB7C9DE7-2E3E-433C-8884-71BD409F4C9E}" type="presParOf" srcId="{509CA23C-8DAB-459F-B908-82451584385F}" destId="{CED33124-5723-421D-AE69-26886DD5A891}" srcOrd="1" destOrd="0" presId="urn:microsoft.com/office/officeart/2005/8/layout/hierarchy2"/>
    <dgm:cxn modelId="{3CA352AC-A7E7-4F00-832F-58875FB1B6F6}" type="presParOf" srcId="{2CBD900B-F6CC-4AD0-A966-AB6AD2377564}" destId="{5B174EF5-E661-4883-A08E-22BFFFA8BD95}" srcOrd="6" destOrd="0" presId="urn:microsoft.com/office/officeart/2005/8/layout/hierarchy2"/>
    <dgm:cxn modelId="{EBB48D54-E8F0-4926-926A-5EEB89C9D64B}" type="presParOf" srcId="{5B174EF5-E661-4883-A08E-22BFFFA8BD95}" destId="{D6799CE0-3935-4098-A204-D97938213DA3}" srcOrd="0" destOrd="0" presId="urn:microsoft.com/office/officeart/2005/8/layout/hierarchy2"/>
    <dgm:cxn modelId="{C5E879AC-6D22-4F88-B248-7CA58E1C4DA1}" type="presParOf" srcId="{2CBD900B-F6CC-4AD0-A966-AB6AD2377564}" destId="{CA6E8FF4-8111-41FE-8546-395C6D8863FD}" srcOrd="7" destOrd="0" presId="urn:microsoft.com/office/officeart/2005/8/layout/hierarchy2"/>
    <dgm:cxn modelId="{96030C24-ECDA-46F9-B0B5-3E62D60057D2}" type="presParOf" srcId="{CA6E8FF4-8111-41FE-8546-395C6D8863FD}" destId="{59EEC66E-C6BB-4FA0-8AA4-344E41BEF5DF}" srcOrd="0" destOrd="0" presId="urn:microsoft.com/office/officeart/2005/8/layout/hierarchy2"/>
    <dgm:cxn modelId="{5B2F3167-79D5-401F-B4D5-A093E6356BA2}" type="presParOf" srcId="{CA6E8FF4-8111-41FE-8546-395C6D8863FD}" destId="{71D5DB95-3154-46FB-8B15-028A51B4056B}"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A8FA6D-B6C4-4BC1-8908-18052D37E923}">
      <dsp:nvSpPr>
        <dsp:cNvPr id="0" name=""/>
        <dsp:cNvSpPr/>
      </dsp:nvSpPr>
      <dsp:spPr>
        <a:xfrm>
          <a:off x="3919064" y="4222505"/>
          <a:ext cx="451904" cy="1291648"/>
        </a:xfrm>
        <a:custGeom>
          <a:avLst/>
          <a:gdLst/>
          <a:ahLst/>
          <a:cxnLst/>
          <a:rect l="0" t="0" r="0" b="0"/>
          <a:pathLst>
            <a:path>
              <a:moveTo>
                <a:pt x="0" y="0"/>
              </a:moveTo>
              <a:lnTo>
                <a:pt x="225952" y="0"/>
              </a:lnTo>
              <a:lnTo>
                <a:pt x="225952" y="1291648"/>
              </a:lnTo>
              <a:lnTo>
                <a:pt x="451904" y="1291648"/>
              </a:lnTo>
            </a:path>
          </a:pathLst>
        </a:custGeom>
        <a:noFill/>
        <a:ln w="1905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PE" sz="500" kern="1200"/>
        </a:p>
      </dsp:txBody>
      <dsp:txXfrm>
        <a:off x="4110806" y="4834119"/>
        <a:ext cx="68421" cy="68421"/>
      </dsp:txXfrm>
    </dsp:sp>
    <dsp:sp modelId="{ABF54B6F-D9D7-489B-9E32-6728D755A252}">
      <dsp:nvSpPr>
        <dsp:cNvPr id="0" name=""/>
        <dsp:cNvSpPr/>
      </dsp:nvSpPr>
      <dsp:spPr>
        <a:xfrm>
          <a:off x="3919064" y="4222505"/>
          <a:ext cx="451904" cy="430549"/>
        </a:xfrm>
        <a:custGeom>
          <a:avLst/>
          <a:gdLst/>
          <a:ahLst/>
          <a:cxnLst/>
          <a:rect l="0" t="0" r="0" b="0"/>
          <a:pathLst>
            <a:path>
              <a:moveTo>
                <a:pt x="0" y="0"/>
              </a:moveTo>
              <a:lnTo>
                <a:pt x="225952" y="0"/>
              </a:lnTo>
              <a:lnTo>
                <a:pt x="225952" y="430549"/>
              </a:lnTo>
              <a:lnTo>
                <a:pt x="451904" y="430549"/>
              </a:lnTo>
            </a:path>
          </a:pathLst>
        </a:custGeom>
        <a:noFill/>
        <a:ln w="1905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PE" sz="500" kern="1200"/>
        </a:p>
      </dsp:txBody>
      <dsp:txXfrm>
        <a:off x="4129412" y="4422175"/>
        <a:ext cx="31208" cy="31208"/>
      </dsp:txXfrm>
    </dsp:sp>
    <dsp:sp modelId="{284285FF-6357-4859-BE5E-8581BCF6F711}">
      <dsp:nvSpPr>
        <dsp:cNvPr id="0" name=""/>
        <dsp:cNvSpPr/>
      </dsp:nvSpPr>
      <dsp:spPr>
        <a:xfrm>
          <a:off x="3919064" y="3791955"/>
          <a:ext cx="451904" cy="430549"/>
        </a:xfrm>
        <a:custGeom>
          <a:avLst/>
          <a:gdLst/>
          <a:ahLst/>
          <a:cxnLst/>
          <a:rect l="0" t="0" r="0" b="0"/>
          <a:pathLst>
            <a:path>
              <a:moveTo>
                <a:pt x="0" y="430549"/>
              </a:moveTo>
              <a:lnTo>
                <a:pt x="225952" y="430549"/>
              </a:lnTo>
              <a:lnTo>
                <a:pt x="225952" y="0"/>
              </a:lnTo>
              <a:lnTo>
                <a:pt x="451904" y="0"/>
              </a:lnTo>
            </a:path>
          </a:pathLst>
        </a:custGeom>
        <a:noFill/>
        <a:ln w="1905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PE" sz="500" kern="1200"/>
        </a:p>
      </dsp:txBody>
      <dsp:txXfrm>
        <a:off x="4129412" y="3991626"/>
        <a:ext cx="31208" cy="31208"/>
      </dsp:txXfrm>
    </dsp:sp>
    <dsp:sp modelId="{DAFE56E4-FF8D-4524-88D8-DDF4A0528066}">
      <dsp:nvSpPr>
        <dsp:cNvPr id="0" name=""/>
        <dsp:cNvSpPr/>
      </dsp:nvSpPr>
      <dsp:spPr>
        <a:xfrm>
          <a:off x="3919064" y="2930856"/>
          <a:ext cx="451904" cy="1291648"/>
        </a:xfrm>
        <a:custGeom>
          <a:avLst/>
          <a:gdLst/>
          <a:ahLst/>
          <a:cxnLst/>
          <a:rect l="0" t="0" r="0" b="0"/>
          <a:pathLst>
            <a:path>
              <a:moveTo>
                <a:pt x="0" y="1291648"/>
              </a:moveTo>
              <a:lnTo>
                <a:pt x="225952" y="1291648"/>
              </a:lnTo>
              <a:lnTo>
                <a:pt x="225952" y="0"/>
              </a:lnTo>
              <a:lnTo>
                <a:pt x="451904" y="0"/>
              </a:lnTo>
            </a:path>
          </a:pathLst>
        </a:custGeom>
        <a:noFill/>
        <a:ln w="1905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PE" sz="500" kern="1200"/>
        </a:p>
      </dsp:txBody>
      <dsp:txXfrm>
        <a:off x="4110806" y="3542470"/>
        <a:ext cx="68421" cy="68421"/>
      </dsp:txXfrm>
    </dsp:sp>
    <dsp:sp modelId="{F90742CF-4461-4E80-B71C-6217B1980182}">
      <dsp:nvSpPr>
        <dsp:cNvPr id="0" name=""/>
        <dsp:cNvSpPr/>
      </dsp:nvSpPr>
      <dsp:spPr>
        <a:xfrm>
          <a:off x="1207635" y="2500306"/>
          <a:ext cx="451904" cy="1722198"/>
        </a:xfrm>
        <a:custGeom>
          <a:avLst/>
          <a:gdLst/>
          <a:ahLst/>
          <a:cxnLst/>
          <a:rect l="0" t="0" r="0" b="0"/>
          <a:pathLst>
            <a:path>
              <a:moveTo>
                <a:pt x="0" y="0"/>
              </a:moveTo>
              <a:lnTo>
                <a:pt x="225952" y="0"/>
              </a:lnTo>
              <a:lnTo>
                <a:pt x="225952" y="1722198"/>
              </a:lnTo>
              <a:lnTo>
                <a:pt x="451904" y="1722198"/>
              </a:lnTo>
            </a:path>
          </a:pathLst>
        </a:custGeom>
        <a:noFill/>
        <a:ln w="1905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s-PE" sz="600" kern="1200"/>
        </a:p>
      </dsp:txBody>
      <dsp:txXfrm>
        <a:off x="1389075" y="3316893"/>
        <a:ext cx="89025" cy="89025"/>
      </dsp:txXfrm>
    </dsp:sp>
    <dsp:sp modelId="{9B26416B-4334-4BF0-B1BA-63D2AE6B347C}">
      <dsp:nvSpPr>
        <dsp:cNvPr id="0" name=""/>
        <dsp:cNvSpPr/>
      </dsp:nvSpPr>
      <dsp:spPr>
        <a:xfrm>
          <a:off x="3919064" y="2024037"/>
          <a:ext cx="451904" cy="91440"/>
        </a:xfrm>
        <a:custGeom>
          <a:avLst/>
          <a:gdLst/>
          <a:ahLst/>
          <a:cxnLst/>
          <a:rect l="0" t="0" r="0" b="0"/>
          <a:pathLst>
            <a:path>
              <a:moveTo>
                <a:pt x="0" y="45720"/>
              </a:moveTo>
              <a:lnTo>
                <a:pt x="451904" y="45720"/>
              </a:lnTo>
            </a:path>
          </a:pathLst>
        </a:custGeom>
        <a:noFill/>
        <a:ln w="1905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PE" sz="500" kern="1200"/>
        </a:p>
      </dsp:txBody>
      <dsp:txXfrm>
        <a:off x="4133719" y="2058459"/>
        <a:ext cx="22595" cy="22595"/>
      </dsp:txXfrm>
    </dsp:sp>
    <dsp:sp modelId="{0995238D-7D07-43A4-9A9B-58B85A8D703A}">
      <dsp:nvSpPr>
        <dsp:cNvPr id="0" name=""/>
        <dsp:cNvSpPr/>
      </dsp:nvSpPr>
      <dsp:spPr>
        <a:xfrm>
          <a:off x="1207635" y="2069757"/>
          <a:ext cx="451904" cy="430549"/>
        </a:xfrm>
        <a:custGeom>
          <a:avLst/>
          <a:gdLst/>
          <a:ahLst/>
          <a:cxnLst/>
          <a:rect l="0" t="0" r="0" b="0"/>
          <a:pathLst>
            <a:path>
              <a:moveTo>
                <a:pt x="0" y="430549"/>
              </a:moveTo>
              <a:lnTo>
                <a:pt x="225952" y="430549"/>
              </a:lnTo>
              <a:lnTo>
                <a:pt x="225952" y="0"/>
              </a:lnTo>
              <a:lnTo>
                <a:pt x="451904" y="0"/>
              </a:lnTo>
            </a:path>
          </a:pathLst>
        </a:custGeom>
        <a:noFill/>
        <a:ln w="1905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PE" sz="500" kern="1200"/>
        </a:p>
      </dsp:txBody>
      <dsp:txXfrm>
        <a:off x="1417984" y="2269427"/>
        <a:ext cx="31208" cy="31208"/>
      </dsp:txXfrm>
    </dsp:sp>
    <dsp:sp modelId="{B36E66C2-234E-4DBF-9E4D-C9226CA8CCD1}">
      <dsp:nvSpPr>
        <dsp:cNvPr id="0" name=""/>
        <dsp:cNvSpPr/>
      </dsp:nvSpPr>
      <dsp:spPr>
        <a:xfrm>
          <a:off x="3919064" y="778108"/>
          <a:ext cx="451904" cy="430549"/>
        </a:xfrm>
        <a:custGeom>
          <a:avLst/>
          <a:gdLst/>
          <a:ahLst/>
          <a:cxnLst/>
          <a:rect l="0" t="0" r="0" b="0"/>
          <a:pathLst>
            <a:path>
              <a:moveTo>
                <a:pt x="0" y="0"/>
              </a:moveTo>
              <a:lnTo>
                <a:pt x="225952" y="0"/>
              </a:lnTo>
              <a:lnTo>
                <a:pt x="225952" y="430549"/>
              </a:lnTo>
              <a:lnTo>
                <a:pt x="451904" y="430549"/>
              </a:lnTo>
            </a:path>
          </a:pathLst>
        </a:custGeom>
        <a:noFill/>
        <a:ln w="1905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PE" sz="500" kern="1200"/>
        </a:p>
      </dsp:txBody>
      <dsp:txXfrm>
        <a:off x="4129412" y="977779"/>
        <a:ext cx="31208" cy="31208"/>
      </dsp:txXfrm>
    </dsp:sp>
    <dsp:sp modelId="{CC54D237-2897-41A8-A3AF-60C023E59B0B}">
      <dsp:nvSpPr>
        <dsp:cNvPr id="0" name=""/>
        <dsp:cNvSpPr/>
      </dsp:nvSpPr>
      <dsp:spPr>
        <a:xfrm>
          <a:off x="3919064" y="347559"/>
          <a:ext cx="451904" cy="430549"/>
        </a:xfrm>
        <a:custGeom>
          <a:avLst/>
          <a:gdLst/>
          <a:ahLst/>
          <a:cxnLst/>
          <a:rect l="0" t="0" r="0" b="0"/>
          <a:pathLst>
            <a:path>
              <a:moveTo>
                <a:pt x="0" y="430549"/>
              </a:moveTo>
              <a:lnTo>
                <a:pt x="225952" y="430549"/>
              </a:lnTo>
              <a:lnTo>
                <a:pt x="225952" y="0"/>
              </a:lnTo>
              <a:lnTo>
                <a:pt x="451904" y="0"/>
              </a:lnTo>
            </a:path>
          </a:pathLst>
        </a:custGeom>
        <a:noFill/>
        <a:ln w="1905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PE" sz="500" kern="1200"/>
        </a:p>
      </dsp:txBody>
      <dsp:txXfrm>
        <a:off x="4129412" y="547229"/>
        <a:ext cx="31208" cy="31208"/>
      </dsp:txXfrm>
    </dsp:sp>
    <dsp:sp modelId="{56B307BB-DBE1-4613-9CA3-EBF485F48B54}">
      <dsp:nvSpPr>
        <dsp:cNvPr id="0" name=""/>
        <dsp:cNvSpPr/>
      </dsp:nvSpPr>
      <dsp:spPr>
        <a:xfrm>
          <a:off x="1207635" y="778108"/>
          <a:ext cx="451904" cy="1722198"/>
        </a:xfrm>
        <a:custGeom>
          <a:avLst/>
          <a:gdLst/>
          <a:ahLst/>
          <a:cxnLst/>
          <a:rect l="0" t="0" r="0" b="0"/>
          <a:pathLst>
            <a:path>
              <a:moveTo>
                <a:pt x="0" y="1722198"/>
              </a:moveTo>
              <a:lnTo>
                <a:pt x="225952" y="1722198"/>
              </a:lnTo>
              <a:lnTo>
                <a:pt x="225952" y="0"/>
              </a:lnTo>
              <a:lnTo>
                <a:pt x="451904" y="0"/>
              </a:lnTo>
            </a:path>
          </a:pathLst>
        </a:custGeom>
        <a:noFill/>
        <a:ln w="1905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s-PE" sz="600" kern="1200"/>
        </a:p>
      </dsp:txBody>
      <dsp:txXfrm>
        <a:off x="1389075" y="1594695"/>
        <a:ext cx="89025" cy="89025"/>
      </dsp:txXfrm>
    </dsp:sp>
    <dsp:sp modelId="{22446E88-1747-4301-9E42-920CA0EB39B0}">
      <dsp:nvSpPr>
        <dsp:cNvPr id="0" name=""/>
        <dsp:cNvSpPr/>
      </dsp:nvSpPr>
      <dsp:spPr>
        <a:xfrm rot="16200000">
          <a:off x="-1576995" y="2155867"/>
          <a:ext cx="4880383" cy="68887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s-MX" sz="3200" kern="1200"/>
            <a:t>Clasificación</a:t>
          </a:r>
          <a:endParaRPr lang="es-PE" sz="3200" kern="1200"/>
        </a:p>
      </dsp:txBody>
      <dsp:txXfrm>
        <a:off x="-1576995" y="2155867"/>
        <a:ext cx="4880383" cy="688879"/>
      </dsp:txXfrm>
    </dsp:sp>
    <dsp:sp modelId="{D6BC04A7-A3B4-43D5-8214-AF3B88F371EF}">
      <dsp:nvSpPr>
        <dsp:cNvPr id="0" name=""/>
        <dsp:cNvSpPr/>
      </dsp:nvSpPr>
      <dsp:spPr>
        <a:xfrm>
          <a:off x="1659540" y="433669"/>
          <a:ext cx="2259524" cy="68887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s-MX" sz="2200" kern="1200"/>
            <a:t>MNIST</a:t>
          </a:r>
          <a:endParaRPr lang="es-PE" sz="2200" kern="1200"/>
        </a:p>
      </dsp:txBody>
      <dsp:txXfrm>
        <a:off x="1659540" y="433669"/>
        <a:ext cx="2259524" cy="688879"/>
      </dsp:txXfrm>
    </dsp:sp>
    <dsp:sp modelId="{F1FB95AD-B81D-4C24-933C-FA5894F6D4D3}">
      <dsp:nvSpPr>
        <dsp:cNvPr id="0" name=""/>
        <dsp:cNvSpPr/>
      </dsp:nvSpPr>
      <dsp:spPr>
        <a:xfrm>
          <a:off x="4370969" y="3119"/>
          <a:ext cx="6595957" cy="68887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MX" sz="1800" kern="1200"/>
            <a:t>Descripción del problema de clasificación (uso de </a:t>
          </a:r>
          <a:r>
            <a:rPr lang="es-MX" sz="1800" kern="1200" err="1"/>
            <a:t>Scikit</a:t>
          </a:r>
          <a:r>
            <a:rPr lang="es-MX" sz="1800" kern="1200"/>
            <a:t> </a:t>
          </a:r>
          <a:r>
            <a:rPr lang="es-MX" sz="1800" kern="1200" err="1"/>
            <a:t>learn</a:t>
          </a:r>
          <a:r>
            <a:rPr lang="es-MX" sz="1800" kern="1200"/>
            <a:t>)</a:t>
          </a:r>
          <a:endParaRPr lang="es-PE" sz="1800" kern="1200"/>
        </a:p>
      </dsp:txBody>
      <dsp:txXfrm>
        <a:off x="4370969" y="3119"/>
        <a:ext cx="6595957" cy="688879"/>
      </dsp:txXfrm>
    </dsp:sp>
    <dsp:sp modelId="{81A73F45-18CD-4886-92CC-727F69D4CDED}">
      <dsp:nvSpPr>
        <dsp:cNvPr id="0" name=""/>
        <dsp:cNvSpPr/>
      </dsp:nvSpPr>
      <dsp:spPr>
        <a:xfrm>
          <a:off x="4370969" y="864218"/>
          <a:ext cx="6596002" cy="68887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MX" sz="1800" kern="1200"/>
            <a:t>Presentación y división en datos de entrenamiento y prueba</a:t>
          </a:r>
          <a:endParaRPr lang="es-PE" sz="1800" kern="1200"/>
        </a:p>
      </dsp:txBody>
      <dsp:txXfrm>
        <a:off x="4370969" y="864218"/>
        <a:ext cx="6596002" cy="688879"/>
      </dsp:txXfrm>
    </dsp:sp>
    <dsp:sp modelId="{3304951A-7ED9-4A5A-911A-D461481C9B30}">
      <dsp:nvSpPr>
        <dsp:cNvPr id="0" name=""/>
        <dsp:cNvSpPr/>
      </dsp:nvSpPr>
      <dsp:spPr>
        <a:xfrm>
          <a:off x="1659540" y="1725317"/>
          <a:ext cx="2259524" cy="68887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s-MX" sz="2200" kern="1200">
              <a:latin typeface="Söhne"/>
            </a:rPr>
            <a:t>Entrenando un clasificador binario</a:t>
          </a:r>
          <a:endParaRPr lang="es-PE" sz="2200" kern="1200"/>
        </a:p>
      </dsp:txBody>
      <dsp:txXfrm>
        <a:off x="1659540" y="1725317"/>
        <a:ext cx="2259524" cy="688879"/>
      </dsp:txXfrm>
    </dsp:sp>
    <dsp:sp modelId="{59758868-4D85-4AAF-AAB7-7BA1F2A95896}">
      <dsp:nvSpPr>
        <dsp:cNvPr id="0" name=""/>
        <dsp:cNvSpPr/>
      </dsp:nvSpPr>
      <dsp:spPr>
        <a:xfrm>
          <a:off x="4370969" y="1725317"/>
          <a:ext cx="6595957" cy="68887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MX" sz="1800" kern="1200"/>
            <a:t>Creación de un clasificador (uso de </a:t>
          </a:r>
          <a:r>
            <a:rPr lang="es-MX" sz="1800" kern="1200" err="1"/>
            <a:t>SGDClasifier</a:t>
          </a:r>
          <a:r>
            <a:rPr lang="es-MX" sz="1800" kern="1200"/>
            <a:t>) </a:t>
          </a:r>
          <a:endParaRPr lang="es-PE" sz="1800" kern="1200"/>
        </a:p>
      </dsp:txBody>
      <dsp:txXfrm>
        <a:off x="4370969" y="1725317"/>
        <a:ext cx="6595957" cy="688879"/>
      </dsp:txXfrm>
    </dsp:sp>
    <dsp:sp modelId="{1EC7DD80-59B4-4CF8-9B13-FA2AB1F04684}">
      <dsp:nvSpPr>
        <dsp:cNvPr id="0" name=""/>
        <dsp:cNvSpPr/>
      </dsp:nvSpPr>
      <dsp:spPr>
        <a:xfrm>
          <a:off x="1659540" y="3878065"/>
          <a:ext cx="2259524" cy="68887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s-MX" sz="2200" b="0" i="0" kern="1200">
              <a:effectLst/>
              <a:latin typeface="Söhne"/>
            </a:rPr>
            <a:t>Medidas de desempeño</a:t>
          </a:r>
          <a:endParaRPr lang="es-PE" sz="2200" kern="1200"/>
        </a:p>
      </dsp:txBody>
      <dsp:txXfrm>
        <a:off x="1659540" y="3878065"/>
        <a:ext cx="2259524" cy="688879"/>
      </dsp:txXfrm>
    </dsp:sp>
    <dsp:sp modelId="{42BEF18A-FBC6-4329-9BC2-663DC9AB8E24}">
      <dsp:nvSpPr>
        <dsp:cNvPr id="0" name=""/>
        <dsp:cNvSpPr/>
      </dsp:nvSpPr>
      <dsp:spPr>
        <a:xfrm>
          <a:off x="4370969" y="2586416"/>
          <a:ext cx="6595957" cy="68887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MX" sz="1800" kern="1200"/>
            <a:t>Medición de la precisión mediante validación cruzada</a:t>
          </a:r>
          <a:endParaRPr lang="es-PE" sz="1800" kern="1200"/>
        </a:p>
      </dsp:txBody>
      <dsp:txXfrm>
        <a:off x="4370969" y="2586416"/>
        <a:ext cx="6595957" cy="688879"/>
      </dsp:txXfrm>
    </dsp:sp>
    <dsp:sp modelId="{E34AFEE5-88DC-4D2D-BBA0-2A86F419AC1E}">
      <dsp:nvSpPr>
        <dsp:cNvPr id="0" name=""/>
        <dsp:cNvSpPr/>
      </dsp:nvSpPr>
      <dsp:spPr>
        <a:xfrm>
          <a:off x="4370969" y="3447515"/>
          <a:ext cx="6596002" cy="68887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MX" sz="1800" kern="1200"/>
            <a:t>Matriz de confusión</a:t>
          </a:r>
          <a:endParaRPr lang="es-PE" sz="1800" kern="1200"/>
        </a:p>
      </dsp:txBody>
      <dsp:txXfrm>
        <a:off x="4370969" y="3447515"/>
        <a:ext cx="6596002" cy="688879"/>
      </dsp:txXfrm>
    </dsp:sp>
    <dsp:sp modelId="{766B76E1-2823-4009-8DDB-4C0FB49F9EF1}">
      <dsp:nvSpPr>
        <dsp:cNvPr id="0" name=""/>
        <dsp:cNvSpPr/>
      </dsp:nvSpPr>
      <dsp:spPr>
        <a:xfrm>
          <a:off x="4370969" y="4308615"/>
          <a:ext cx="6595957" cy="68887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MX" sz="1800" kern="1200"/>
            <a:t>Precisión y recuperación (</a:t>
          </a:r>
          <a:r>
            <a:rPr lang="es-MX" sz="1800" kern="1200" err="1"/>
            <a:t>Precision</a:t>
          </a:r>
          <a:r>
            <a:rPr lang="es-MX" sz="1800" kern="1200"/>
            <a:t> / </a:t>
          </a:r>
          <a:r>
            <a:rPr lang="es-MX" sz="1800" kern="1200" err="1"/>
            <a:t>Recall</a:t>
          </a:r>
          <a:r>
            <a:rPr lang="es-MX" sz="1800" kern="1200"/>
            <a:t>)</a:t>
          </a:r>
          <a:endParaRPr lang="es-PE" sz="1800" kern="1200"/>
        </a:p>
      </dsp:txBody>
      <dsp:txXfrm>
        <a:off x="4370969" y="4308615"/>
        <a:ext cx="6595957" cy="688879"/>
      </dsp:txXfrm>
    </dsp:sp>
    <dsp:sp modelId="{AF5F62BD-C660-46F4-A96F-93397E646F12}">
      <dsp:nvSpPr>
        <dsp:cNvPr id="0" name=""/>
        <dsp:cNvSpPr/>
      </dsp:nvSpPr>
      <dsp:spPr>
        <a:xfrm>
          <a:off x="4370969" y="5169714"/>
          <a:ext cx="6595957" cy="68887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MX" sz="1800" kern="1200"/>
            <a:t>La Curva ROC</a:t>
          </a:r>
          <a:endParaRPr lang="es-PE" sz="1800" kern="1200"/>
        </a:p>
      </dsp:txBody>
      <dsp:txXfrm>
        <a:off x="4370969" y="5169714"/>
        <a:ext cx="6595957" cy="6888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976230-4D05-412E-AC2B-A3EC1B879CD9}">
      <dsp:nvSpPr>
        <dsp:cNvPr id="0" name=""/>
        <dsp:cNvSpPr/>
      </dsp:nvSpPr>
      <dsp:spPr>
        <a:xfrm>
          <a:off x="477672" y="1941408"/>
          <a:ext cx="2249490" cy="112474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s-MX" sz="2700" kern="1200"/>
            <a:t>Medidas de desempeño</a:t>
          </a:r>
          <a:endParaRPr lang="es-PE" sz="2700" kern="1200"/>
        </a:p>
      </dsp:txBody>
      <dsp:txXfrm>
        <a:off x="510615" y="1974351"/>
        <a:ext cx="2183604" cy="1058859"/>
      </dsp:txXfrm>
    </dsp:sp>
    <dsp:sp modelId="{62A770BD-7368-4DC2-8888-0CBE259308C1}">
      <dsp:nvSpPr>
        <dsp:cNvPr id="0" name=""/>
        <dsp:cNvSpPr/>
      </dsp:nvSpPr>
      <dsp:spPr>
        <a:xfrm rot="17692822">
          <a:off x="2107720" y="1513473"/>
          <a:ext cx="2138680" cy="40429"/>
        </a:xfrm>
        <a:custGeom>
          <a:avLst/>
          <a:gdLst/>
          <a:ahLst/>
          <a:cxnLst/>
          <a:rect l="0" t="0" r="0" b="0"/>
          <a:pathLst>
            <a:path>
              <a:moveTo>
                <a:pt x="0" y="20214"/>
              </a:moveTo>
              <a:lnTo>
                <a:pt x="2138680" y="20214"/>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s-PE" sz="700" kern="1200"/>
        </a:p>
      </dsp:txBody>
      <dsp:txXfrm>
        <a:off x="3123593" y="1480221"/>
        <a:ext cx="106934" cy="106934"/>
      </dsp:txXfrm>
    </dsp:sp>
    <dsp:sp modelId="{1CC40760-D3CD-4944-9A15-0B1EC29EBD71}">
      <dsp:nvSpPr>
        <dsp:cNvPr id="0" name=""/>
        <dsp:cNvSpPr/>
      </dsp:nvSpPr>
      <dsp:spPr>
        <a:xfrm>
          <a:off x="3626959" y="1222"/>
          <a:ext cx="7249343" cy="112474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l" defTabSz="1244600">
            <a:lnSpc>
              <a:spcPct val="90000"/>
            </a:lnSpc>
            <a:spcBef>
              <a:spcPct val="0"/>
            </a:spcBef>
            <a:spcAft>
              <a:spcPct val="35000"/>
            </a:spcAft>
            <a:buNone/>
          </a:pPr>
          <a:r>
            <a:rPr lang="es-MX" sz="2800" kern="1200"/>
            <a:t>3.1) Medición de la precisión mediante</a:t>
          </a:r>
        </a:p>
        <a:p>
          <a:pPr marL="0" lvl="0" indent="0" algn="l" defTabSz="1244600">
            <a:lnSpc>
              <a:spcPct val="90000"/>
            </a:lnSpc>
            <a:spcBef>
              <a:spcPct val="0"/>
            </a:spcBef>
            <a:spcAft>
              <a:spcPct val="35000"/>
            </a:spcAft>
            <a:buNone/>
          </a:pPr>
          <a:r>
            <a:rPr lang="es-MX" sz="2800" kern="1200"/>
            <a:t>         validación cruzada</a:t>
          </a:r>
          <a:endParaRPr lang="es-PE" sz="2800" kern="1200"/>
        </a:p>
      </dsp:txBody>
      <dsp:txXfrm>
        <a:off x="3659902" y="34165"/>
        <a:ext cx="7183457" cy="1058859"/>
      </dsp:txXfrm>
    </dsp:sp>
    <dsp:sp modelId="{0D5526B6-BAC1-427B-95BC-E021A54E6DC9}">
      <dsp:nvSpPr>
        <dsp:cNvPr id="0" name=""/>
        <dsp:cNvSpPr/>
      </dsp:nvSpPr>
      <dsp:spPr>
        <a:xfrm rot="19457599">
          <a:off x="2623009" y="2160201"/>
          <a:ext cx="1108102" cy="40429"/>
        </a:xfrm>
        <a:custGeom>
          <a:avLst/>
          <a:gdLst/>
          <a:ahLst/>
          <a:cxnLst/>
          <a:rect l="0" t="0" r="0" b="0"/>
          <a:pathLst>
            <a:path>
              <a:moveTo>
                <a:pt x="0" y="20214"/>
              </a:moveTo>
              <a:lnTo>
                <a:pt x="1108102" y="20214"/>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PE" sz="500" kern="1200"/>
        </a:p>
      </dsp:txBody>
      <dsp:txXfrm>
        <a:off x="3149358" y="2152714"/>
        <a:ext cx="55405" cy="55405"/>
      </dsp:txXfrm>
    </dsp:sp>
    <dsp:sp modelId="{F72B741D-F1A4-472A-9567-8DE5FD274109}">
      <dsp:nvSpPr>
        <dsp:cNvPr id="0" name=""/>
        <dsp:cNvSpPr/>
      </dsp:nvSpPr>
      <dsp:spPr>
        <a:xfrm>
          <a:off x="3626959" y="1294679"/>
          <a:ext cx="7249343" cy="112474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l" defTabSz="1244600">
            <a:lnSpc>
              <a:spcPct val="90000"/>
            </a:lnSpc>
            <a:spcBef>
              <a:spcPct val="0"/>
            </a:spcBef>
            <a:spcAft>
              <a:spcPct val="35000"/>
            </a:spcAft>
            <a:buNone/>
          </a:pPr>
          <a:r>
            <a:rPr lang="es-MX" sz="2800" kern="1200"/>
            <a:t>3.2) Matriz de confusión</a:t>
          </a:r>
          <a:endParaRPr lang="es-PE" sz="2800" kern="1200"/>
        </a:p>
      </dsp:txBody>
      <dsp:txXfrm>
        <a:off x="3659902" y="1327622"/>
        <a:ext cx="7183457" cy="1058859"/>
      </dsp:txXfrm>
    </dsp:sp>
    <dsp:sp modelId="{811DE422-58BE-4238-920D-A937FC2CF988}">
      <dsp:nvSpPr>
        <dsp:cNvPr id="0" name=""/>
        <dsp:cNvSpPr/>
      </dsp:nvSpPr>
      <dsp:spPr>
        <a:xfrm rot="2142401">
          <a:off x="2623009" y="2806930"/>
          <a:ext cx="1108102" cy="40429"/>
        </a:xfrm>
        <a:custGeom>
          <a:avLst/>
          <a:gdLst/>
          <a:ahLst/>
          <a:cxnLst/>
          <a:rect l="0" t="0" r="0" b="0"/>
          <a:pathLst>
            <a:path>
              <a:moveTo>
                <a:pt x="0" y="20214"/>
              </a:moveTo>
              <a:lnTo>
                <a:pt x="1108102" y="20214"/>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PE" sz="500" kern="1200"/>
        </a:p>
      </dsp:txBody>
      <dsp:txXfrm>
        <a:off x="3149358" y="2799442"/>
        <a:ext cx="55405" cy="55405"/>
      </dsp:txXfrm>
    </dsp:sp>
    <dsp:sp modelId="{F25FE27F-9B85-4200-8424-DD93E39E69F0}">
      <dsp:nvSpPr>
        <dsp:cNvPr id="0" name=""/>
        <dsp:cNvSpPr/>
      </dsp:nvSpPr>
      <dsp:spPr>
        <a:xfrm>
          <a:off x="3626959" y="2588136"/>
          <a:ext cx="7249343" cy="112474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l" defTabSz="1200150">
            <a:lnSpc>
              <a:spcPct val="90000"/>
            </a:lnSpc>
            <a:spcBef>
              <a:spcPct val="0"/>
            </a:spcBef>
            <a:spcAft>
              <a:spcPct val="35000"/>
            </a:spcAft>
            <a:buNone/>
          </a:pPr>
          <a:r>
            <a:rPr lang="es-MX" sz="2700" kern="1200"/>
            <a:t>3.3) Precisión y recuperación (</a:t>
          </a:r>
          <a:r>
            <a:rPr lang="es-MX" sz="2700" kern="1200" err="1"/>
            <a:t>Precision</a:t>
          </a:r>
          <a:r>
            <a:rPr lang="es-MX" sz="2700" kern="1200"/>
            <a:t> / </a:t>
          </a:r>
          <a:r>
            <a:rPr lang="es-MX" sz="2700" kern="1200" err="1"/>
            <a:t>Recall</a:t>
          </a:r>
          <a:r>
            <a:rPr lang="es-MX" sz="2700" kern="1200"/>
            <a:t>)</a:t>
          </a:r>
          <a:endParaRPr lang="es-PE" sz="2700" kern="1200"/>
        </a:p>
      </dsp:txBody>
      <dsp:txXfrm>
        <a:off x="3659902" y="2621079"/>
        <a:ext cx="7183457" cy="1058859"/>
      </dsp:txXfrm>
    </dsp:sp>
    <dsp:sp modelId="{5B174EF5-E661-4883-A08E-22BFFFA8BD95}">
      <dsp:nvSpPr>
        <dsp:cNvPr id="0" name=""/>
        <dsp:cNvSpPr/>
      </dsp:nvSpPr>
      <dsp:spPr>
        <a:xfrm rot="3907178">
          <a:off x="2107720" y="3453659"/>
          <a:ext cx="2138680" cy="40429"/>
        </a:xfrm>
        <a:custGeom>
          <a:avLst/>
          <a:gdLst/>
          <a:ahLst/>
          <a:cxnLst/>
          <a:rect l="0" t="0" r="0" b="0"/>
          <a:pathLst>
            <a:path>
              <a:moveTo>
                <a:pt x="0" y="20214"/>
              </a:moveTo>
              <a:lnTo>
                <a:pt x="2138680" y="20214"/>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s-PE" sz="700" kern="1200"/>
        </a:p>
      </dsp:txBody>
      <dsp:txXfrm>
        <a:off x="3123593" y="3420406"/>
        <a:ext cx="106934" cy="106934"/>
      </dsp:txXfrm>
    </dsp:sp>
    <dsp:sp modelId="{59EEC66E-C6BB-4FA0-8AA4-344E41BEF5DF}">
      <dsp:nvSpPr>
        <dsp:cNvPr id="0" name=""/>
        <dsp:cNvSpPr/>
      </dsp:nvSpPr>
      <dsp:spPr>
        <a:xfrm>
          <a:off x="3626959" y="3881594"/>
          <a:ext cx="7249343" cy="112474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l" defTabSz="1200150">
            <a:lnSpc>
              <a:spcPct val="90000"/>
            </a:lnSpc>
            <a:spcBef>
              <a:spcPct val="0"/>
            </a:spcBef>
            <a:spcAft>
              <a:spcPct val="35000"/>
            </a:spcAft>
            <a:buNone/>
          </a:pPr>
          <a:r>
            <a:rPr lang="es-MX" sz="2700" kern="1200"/>
            <a:t>4.4) La Curva ROC</a:t>
          </a:r>
          <a:endParaRPr lang="es-PE" sz="2700" kern="1200"/>
        </a:p>
      </dsp:txBody>
      <dsp:txXfrm>
        <a:off x="3659902" y="3914537"/>
        <a:ext cx="7183457" cy="1058859"/>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55DC07-310E-45E9-B942-CB24F28E627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F82F09B3-DA61-67C7-5FCF-2A41E8F9F1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4A886F7D-C6FA-9D95-72A4-DDB566FFFA2D}"/>
              </a:ext>
            </a:extLst>
          </p:cNvPr>
          <p:cNvSpPr>
            <a:spLocks noGrp="1"/>
          </p:cNvSpPr>
          <p:nvPr>
            <p:ph type="dt" sz="half" idx="10"/>
          </p:nvPr>
        </p:nvSpPr>
        <p:spPr/>
        <p:txBody>
          <a:bodyPr/>
          <a:lstStyle/>
          <a:p>
            <a:fld id="{B457C6AE-005B-4F6D-9E4F-DC413CD665C2}" type="datetimeFigureOut">
              <a:rPr lang="es-PE" smtClean="0"/>
              <a:t>25/02/2024</a:t>
            </a:fld>
            <a:endParaRPr lang="es-PE"/>
          </a:p>
        </p:txBody>
      </p:sp>
      <p:sp>
        <p:nvSpPr>
          <p:cNvPr id="5" name="Marcador de pie de página 4">
            <a:extLst>
              <a:ext uri="{FF2B5EF4-FFF2-40B4-BE49-F238E27FC236}">
                <a16:creationId xmlns:a16="http://schemas.microsoft.com/office/drawing/2014/main" id="{28E495B5-2BEF-3C71-45C0-FCE541CA20D0}"/>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58948071-DC44-21E5-E2FA-C4AFFED661B4}"/>
              </a:ext>
            </a:extLst>
          </p:cNvPr>
          <p:cNvSpPr>
            <a:spLocks noGrp="1"/>
          </p:cNvSpPr>
          <p:nvPr>
            <p:ph type="sldNum" sz="quarter" idx="12"/>
          </p:nvPr>
        </p:nvSpPr>
        <p:spPr/>
        <p:txBody>
          <a:bodyPr/>
          <a:lstStyle/>
          <a:p>
            <a:fld id="{110A4B19-5082-4029-A808-DDB8814C27AA}" type="slidenum">
              <a:rPr lang="es-PE" smtClean="0"/>
              <a:t>‹Nº›</a:t>
            </a:fld>
            <a:endParaRPr lang="es-PE"/>
          </a:p>
        </p:txBody>
      </p:sp>
    </p:spTree>
    <p:extLst>
      <p:ext uri="{BB962C8B-B14F-4D97-AF65-F5344CB8AC3E}">
        <p14:creationId xmlns:p14="http://schemas.microsoft.com/office/powerpoint/2010/main" val="1315638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949AFE-D84E-6BF5-D721-76BD6C1843CD}"/>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52AC7692-DFA8-D676-3460-77A98D30393E}"/>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135033DA-6F31-F7CC-59AB-D7476EE3E9AF}"/>
              </a:ext>
            </a:extLst>
          </p:cNvPr>
          <p:cNvSpPr>
            <a:spLocks noGrp="1"/>
          </p:cNvSpPr>
          <p:nvPr>
            <p:ph type="dt" sz="half" idx="10"/>
          </p:nvPr>
        </p:nvSpPr>
        <p:spPr/>
        <p:txBody>
          <a:bodyPr/>
          <a:lstStyle/>
          <a:p>
            <a:fld id="{B457C6AE-005B-4F6D-9E4F-DC413CD665C2}" type="datetimeFigureOut">
              <a:rPr lang="es-PE" smtClean="0"/>
              <a:t>25/02/2024</a:t>
            </a:fld>
            <a:endParaRPr lang="es-PE"/>
          </a:p>
        </p:txBody>
      </p:sp>
      <p:sp>
        <p:nvSpPr>
          <p:cNvPr id="5" name="Marcador de pie de página 4">
            <a:extLst>
              <a:ext uri="{FF2B5EF4-FFF2-40B4-BE49-F238E27FC236}">
                <a16:creationId xmlns:a16="http://schemas.microsoft.com/office/drawing/2014/main" id="{3B9F22D1-D5E8-D48E-4270-F502C9F66EF7}"/>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DD29741F-2C24-AEC3-94AF-052EAB2E435D}"/>
              </a:ext>
            </a:extLst>
          </p:cNvPr>
          <p:cNvSpPr>
            <a:spLocks noGrp="1"/>
          </p:cNvSpPr>
          <p:nvPr>
            <p:ph type="sldNum" sz="quarter" idx="12"/>
          </p:nvPr>
        </p:nvSpPr>
        <p:spPr/>
        <p:txBody>
          <a:bodyPr/>
          <a:lstStyle/>
          <a:p>
            <a:fld id="{110A4B19-5082-4029-A808-DDB8814C27AA}" type="slidenum">
              <a:rPr lang="es-PE" smtClean="0"/>
              <a:t>‹Nº›</a:t>
            </a:fld>
            <a:endParaRPr lang="es-PE"/>
          </a:p>
        </p:txBody>
      </p:sp>
    </p:spTree>
    <p:extLst>
      <p:ext uri="{BB962C8B-B14F-4D97-AF65-F5344CB8AC3E}">
        <p14:creationId xmlns:p14="http://schemas.microsoft.com/office/powerpoint/2010/main" val="2686707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827A15C-ED4F-56EC-F245-E7736517DF0B}"/>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D1A8D2B2-E22F-1E81-D7E2-0022B021F117}"/>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648C9A25-AC42-A558-13DB-8CD2445D8663}"/>
              </a:ext>
            </a:extLst>
          </p:cNvPr>
          <p:cNvSpPr>
            <a:spLocks noGrp="1"/>
          </p:cNvSpPr>
          <p:nvPr>
            <p:ph type="dt" sz="half" idx="10"/>
          </p:nvPr>
        </p:nvSpPr>
        <p:spPr/>
        <p:txBody>
          <a:bodyPr/>
          <a:lstStyle/>
          <a:p>
            <a:fld id="{B457C6AE-005B-4F6D-9E4F-DC413CD665C2}" type="datetimeFigureOut">
              <a:rPr lang="es-PE" smtClean="0"/>
              <a:t>25/02/2024</a:t>
            </a:fld>
            <a:endParaRPr lang="es-PE"/>
          </a:p>
        </p:txBody>
      </p:sp>
      <p:sp>
        <p:nvSpPr>
          <p:cNvPr id="5" name="Marcador de pie de página 4">
            <a:extLst>
              <a:ext uri="{FF2B5EF4-FFF2-40B4-BE49-F238E27FC236}">
                <a16:creationId xmlns:a16="http://schemas.microsoft.com/office/drawing/2014/main" id="{90E5AF6C-2C49-D25B-2BC9-E9770138C3DD}"/>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5777F86B-306B-43E1-56ED-41F2E82C5596}"/>
              </a:ext>
            </a:extLst>
          </p:cNvPr>
          <p:cNvSpPr>
            <a:spLocks noGrp="1"/>
          </p:cNvSpPr>
          <p:nvPr>
            <p:ph type="sldNum" sz="quarter" idx="12"/>
          </p:nvPr>
        </p:nvSpPr>
        <p:spPr/>
        <p:txBody>
          <a:bodyPr/>
          <a:lstStyle/>
          <a:p>
            <a:fld id="{110A4B19-5082-4029-A808-DDB8814C27AA}" type="slidenum">
              <a:rPr lang="es-PE" smtClean="0"/>
              <a:t>‹Nº›</a:t>
            </a:fld>
            <a:endParaRPr lang="es-PE"/>
          </a:p>
        </p:txBody>
      </p:sp>
    </p:spTree>
    <p:extLst>
      <p:ext uri="{BB962C8B-B14F-4D97-AF65-F5344CB8AC3E}">
        <p14:creationId xmlns:p14="http://schemas.microsoft.com/office/powerpoint/2010/main" val="429689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C7B551-68E8-2425-6821-71506CABF995}"/>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7B478DAE-AB5B-D0AE-EA4A-86961CB8FEE5}"/>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0D84D7FC-9799-EA9C-F990-6FB3BEAF7B31}"/>
              </a:ext>
            </a:extLst>
          </p:cNvPr>
          <p:cNvSpPr>
            <a:spLocks noGrp="1"/>
          </p:cNvSpPr>
          <p:nvPr>
            <p:ph type="dt" sz="half" idx="10"/>
          </p:nvPr>
        </p:nvSpPr>
        <p:spPr/>
        <p:txBody>
          <a:bodyPr/>
          <a:lstStyle/>
          <a:p>
            <a:fld id="{B457C6AE-005B-4F6D-9E4F-DC413CD665C2}" type="datetimeFigureOut">
              <a:rPr lang="es-PE" smtClean="0"/>
              <a:t>25/02/2024</a:t>
            </a:fld>
            <a:endParaRPr lang="es-PE"/>
          </a:p>
        </p:txBody>
      </p:sp>
      <p:sp>
        <p:nvSpPr>
          <p:cNvPr id="5" name="Marcador de pie de página 4">
            <a:extLst>
              <a:ext uri="{FF2B5EF4-FFF2-40B4-BE49-F238E27FC236}">
                <a16:creationId xmlns:a16="http://schemas.microsoft.com/office/drawing/2014/main" id="{E00C20FA-A2AF-128A-164C-F78F51F542DE}"/>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EC0CBD8A-4CEC-E959-0E05-3434C46649D7}"/>
              </a:ext>
            </a:extLst>
          </p:cNvPr>
          <p:cNvSpPr>
            <a:spLocks noGrp="1"/>
          </p:cNvSpPr>
          <p:nvPr>
            <p:ph type="sldNum" sz="quarter" idx="12"/>
          </p:nvPr>
        </p:nvSpPr>
        <p:spPr/>
        <p:txBody>
          <a:bodyPr/>
          <a:lstStyle/>
          <a:p>
            <a:fld id="{110A4B19-5082-4029-A808-DDB8814C27AA}" type="slidenum">
              <a:rPr lang="es-PE" smtClean="0"/>
              <a:t>‹Nº›</a:t>
            </a:fld>
            <a:endParaRPr lang="es-PE"/>
          </a:p>
        </p:txBody>
      </p:sp>
    </p:spTree>
    <p:extLst>
      <p:ext uri="{BB962C8B-B14F-4D97-AF65-F5344CB8AC3E}">
        <p14:creationId xmlns:p14="http://schemas.microsoft.com/office/powerpoint/2010/main" val="4246449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258CAB-8186-8A78-02E6-32635CC31795}"/>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B55B6496-5D97-B901-F769-5A3D4AC3DEF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2C0B10DF-B8C5-2E7F-60BB-F578D23A20CC}"/>
              </a:ext>
            </a:extLst>
          </p:cNvPr>
          <p:cNvSpPr>
            <a:spLocks noGrp="1"/>
          </p:cNvSpPr>
          <p:nvPr>
            <p:ph type="dt" sz="half" idx="10"/>
          </p:nvPr>
        </p:nvSpPr>
        <p:spPr/>
        <p:txBody>
          <a:bodyPr/>
          <a:lstStyle/>
          <a:p>
            <a:fld id="{B457C6AE-005B-4F6D-9E4F-DC413CD665C2}" type="datetimeFigureOut">
              <a:rPr lang="es-PE" smtClean="0"/>
              <a:t>25/02/2024</a:t>
            </a:fld>
            <a:endParaRPr lang="es-PE"/>
          </a:p>
        </p:txBody>
      </p:sp>
      <p:sp>
        <p:nvSpPr>
          <p:cNvPr id="5" name="Marcador de pie de página 4">
            <a:extLst>
              <a:ext uri="{FF2B5EF4-FFF2-40B4-BE49-F238E27FC236}">
                <a16:creationId xmlns:a16="http://schemas.microsoft.com/office/drawing/2014/main" id="{619F62DF-E251-AEB9-EB51-DB1776567E13}"/>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DC3C1885-4330-44BD-54ED-A481A295C4B5}"/>
              </a:ext>
            </a:extLst>
          </p:cNvPr>
          <p:cNvSpPr>
            <a:spLocks noGrp="1"/>
          </p:cNvSpPr>
          <p:nvPr>
            <p:ph type="sldNum" sz="quarter" idx="12"/>
          </p:nvPr>
        </p:nvSpPr>
        <p:spPr/>
        <p:txBody>
          <a:bodyPr/>
          <a:lstStyle/>
          <a:p>
            <a:fld id="{110A4B19-5082-4029-A808-DDB8814C27AA}" type="slidenum">
              <a:rPr lang="es-PE" smtClean="0"/>
              <a:t>‹Nº›</a:t>
            </a:fld>
            <a:endParaRPr lang="es-PE"/>
          </a:p>
        </p:txBody>
      </p:sp>
    </p:spTree>
    <p:extLst>
      <p:ext uri="{BB962C8B-B14F-4D97-AF65-F5344CB8AC3E}">
        <p14:creationId xmlns:p14="http://schemas.microsoft.com/office/powerpoint/2010/main" val="245231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C66040-3D4B-24BF-B684-62BBD8F22FEB}"/>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2369E964-5F5E-9FAC-131C-7B4F684BFF45}"/>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179471C7-EAB9-286E-D30E-C225E7BF07AA}"/>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F1F99E11-ADF4-1978-37F6-AAB88FD0EC40}"/>
              </a:ext>
            </a:extLst>
          </p:cNvPr>
          <p:cNvSpPr>
            <a:spLocks noGrp="1"/>
          </p:cNvSpPr>
          <p:nvPr>
            <p:ph type="dt" sz="half" idx="10"/>
          </p:nvPr>
        </p:nvSpPr>
        <p:spPr/>
        <p:txBody>
          <a:bodyPr/>
          <a:lstStyle/>
          <a:p>
            <a:fld id="{B457C6AE-005B-4F6D-9E4F-DC413CD665C2}" type="datetimeFigureOut">
              <a:rPr lang="es-PE" smtClean="0"/>
              <a:t>25/02/2024</a:t>
            </a:fld>
            <a:endParaRPr lang="es-PE"/>
          </a:p>
        </p:txBody>
      </p:sp>
      <p:sp>
        <p:nvSpPr>
          <p:cNvPr id="6" name="Marcador de pie de página 5">
            <a:extLst>
              <a:ext uri="{FF2B5EF4-FFF2-40B4-BE49-F238E27FC236}">
                <a16:creationId xmlns:a16="http://schemas.microsoft.com/office/drawing/2014/main" id="{A9F15B79-4DD7-5944-8E33-83718922B111}"/>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02DF3995-5C23-82C2-55F5-8DCA816B792D}"/>
              </a:ext>
            </a:extLst>
          </p:cNvPr>
          <p:cNvSpPr>
            <a:spLocks noGrp="1"/>
          </p:cNvSpPr>
          <p:nvPr>
            <p:ph type="sldNum" sz="quarter" idx="12"/>
          </p:nvPr>
        </p:nvSpPr>
        <p:spPr/>
        <p:txBody>
          <a:bodyPr/>
          <a:lstStyle/>
          <a:p>
            <a:fld id="{110A4B19-5082-4029-A808-DDB8814C27AA}" type="slidenum">
              <a:rPr lang="es-PE" smtClean="0"/>
              <a:t>‹Nº›</a:t>
            </a:fld>
            <a:endParaRPr lang="es-PE"/>
          </a:p>
        </p:txBody>
      </p:sp>
    </p:spTree>
    <p:extLst>
      <p:ext uri="{BB962C8B-B14F-4D97-AF65-F5344CB8AC3E}">
        <p14:creationId xmlns:p14="http://schemas.microsoft.com/office/powerpoint/2010/main" val="2660095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07AB2A-DB32-1D9D-EB4D-08FE46A975F3}"/>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9C93617C-ADED-7319-B145-EE7EFB37B9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165B277E-971E-31F5-BF12-CA4ADB1EA30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66A6D1FE-3611-0EB4-9D53-7C3C6A2D73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5EC297FA-3665-4CB9-1D93-FF905E0B6174}"/>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EF5C352A-B5F4-08B6-44C1-2F29710BC04D}"/>
              </a:ext>
            </a:extLst>
          </p:cNvPr>
          <p:cNvSpPr>
            <a:spLocks noGrp="1"/>
          </p:cNvSpPr>
          <p:nvPr>
            <p:ph type="dt" sz="half" idx="10"/>
          </p:nvPr>
        </p:nvSpPr>
        <p:spPr/>
        <p:txBody>
          <a:bodyPr/>
          <a:lstStyle/>
          <a:p>
            <a:fld id="{B457C6AE-005B-4F6D-9E4F-DC413CD665C2}" type="datetimeFigureOut">
              <a:rPr lang="es-PE" smtClean="0"/>
              <a:t>25/02/2024</a:t>
            </a:fld>
            <a:endParaRPr lang="es-PE"/>
          </a:p>
        </p:txBody>
      </p:sp>
      <p:sp>
        <p:nvSpPr>
          <p:cNvPr id="8" name="Marcador de pie de página 7">
            <a:extLst>
              <a:ext uri="{FF2B5EF4-FFF2-40B4-BE49-F238E27FC236}">
                <a16:creationId xmlns:a16="http://schemas.microsoft.com/office/drawing/2014/main" id="{CE7CA1BE-A031-68EF-27C3-71FD849D4604}"/>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3CF22183-9210-0BC0-AB59-7CE7AB1206A0}"/>
              </a:ext>
            </a:extLst>
          </p:cNvPr>
          <p:cNvSpPr>
            <a:spLocks noGrp="1"/>
          </p:cNvSpPr>
          <p:nvPr>
            <p:ph type="sldNum" sz="quarter" idx="12"/>
          </p:nvPr>
        </p:nvSpPr>
        <p:spPr/>
        <p:txBody>
          <a:bodyPr/>
          <a:lstStyle/>
          <a:p>
            <a:fld id="{110A4B19-5082-4029-A808-DDB8814C27AA}" type="slidenum">
              <a:rPr lang="es-PE" smtClean="0"/>
              <a:t>‹Nº›</a:t>
            </a:fld>
            <a:endParaRPr lang="es-PE"/>
          </a:p>
        </p:txBody>
      </p:sp>
    </p:spTree>
    <p:extLst>
      <p:ext uri="{BB962C8B-B14F-4D97-AF65-F5344CB8AC3E}">
        <p14:creationId xmlns:p14="http://schemas.microsoft.com/office/powerpoint/2010/main" val="1845906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1CDE0F-AD56-3C84-40CE-623F7AB79FF6}"/>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9DA31C8A-EF6D-7B4C-A1E8-89F51FCF9EB1}"/>
              </a:ext>
            </a:extLst>
          </p:cNvPr>
          <p:cNvSpPr>
            <a:spLocks noGrp="1"/>
          </p:cNvSpPr>
          <p:nvPr>
            <p:ph type="dt" sz="half" idx="10"/>
          </p:nvPr>
        </p:nvSpPr>
        <p:spPr/>
        <p:txBody>
          <a:bodyPr/>
          <a:lstStyle/>
          <a:p>
            <a:fld id="{B457C6AE-005B-4F6D-9E4F-DC413CD665C2}" type="datetimeFigureOut">
              <a:rPr lang="es-PE" smtClean="0"/>
              <a:t>25/02/2024</a:t>
            </a:fld>
            <a:endParaRPr lang="es-PE"/>
          </a:p>
        </p:txBody>
      </p:sp>
      <p:sp>
        <p:nvSpPr>
          <p:cNvPr id="4" name="Marcador de pie de página 3">
            <a:extLst>
              <a:ext uri="{FF2B5EF4-FFF2-40B4-BE49-F238E27FC236}">
                <a16:creationId xmlns:a16="http://schemas.microsoft.com/office/drawing/2014/main" id="{050BD4A4-4DCD-9F21-0C83-E55A03CE7982}"/>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90F5822C-5DF5-9E09-734A-144F598E13E9}"/>
              </a:ext>
            </a:extLst>
          </p:cNvPr>
          <p:cNvSpPr>
            <a:spLocks noGrp="1"/>
          </p:cNvSpPr>
          <p:nvPr>
            <p:ph type="sldNum" sz="quarter" idx="12"/>
          </p:nvPr>
        </p:nvSpPr>
        <p:spPr/>
        <p:txBody>
          <a:bodyPr/>
          <a:lstStyle/>
          <a:p>
            <a:fld id="{110A4B19-5082-4029-A808-DDB8814C27AA}" type="slidenum">
              <a:rPr lang="es-PE" smtClean="0"/>
              <a:t>‹Nº›</a:t>
            </a:fld>
            <a:endParaRPr lang="es-PE"/>
          </a:p>
        </p:txBody>
      </p:sp>
    </p:spTree>
    <p:extLst>
      <p:ext uri="{BB962C8B-B14F-4D97-AF65-F5344CB8AC3E}">
        <p14:creationId xmlns:p14="http://schemas.microsoft.com/office/powerpoint/2010/main" val="1576555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A1962B9-8A6C-593D-19A9-9C55883A9776}"/>
              </a:ext>
            </a:extLst>
          </p:cNvPr>
          <p:cNvSpPr>
            <a:spLocks noGrp="1"/>
          </p:cNvSpPr>
          <p:nvPr>
            <p:ph type="dt" sz="half" idx="10"/>
          </p:nvPr>
        </p:nvSpPr>
        <p:spPr/>
        <p:txBody>
          <a:bodyPr/>
          <a:lstStyle/>
          <a:p>
            <a:fld id="{B457C6AE-005B-4F6D-9E4F-DC413CD665C2}" type="datetimeFigureOut">
              <a:rPr lang="es-PE" smtClean="0"/>
              <a:t>25/02/2024</a:t>
            </a:fld>
            <a:endParaRPr lang="es-PE"/>
          </a:p>
        </p:txBody>
      </p:sp>
      <p:sp>
        <p:nvSpPr>
          <p:cNvPr id="3" name="Marcador de pie de página 2">
            <a:extLst>
              <a:ext uri="{FF2B5EF4-FFF2-40B4-BE49-F238E27FC236}">
                <a16:creationId xmlns:a16="http://schemas.microsoft.com/office/drawing/2014/main" id="{44F28C9B-2922-BE82-66B2-681671302F62}"/>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714F340B-1D20-5398-3891-564779245E37}"/>
              </a:ext>
            </a:extLst>
          </p:cNvPr>
          <p:cNvSpPr>
            <a:spLocks noGrp="1"/>
          </p:cNvSpPr>
          <p:nvPr>
            <p:ph type="sldNum" sz="quarter" idx="12"/>
          </p:nvPr>
        </p:nvSpPr>
        <p:spPr/>
        <p:txBody>
          <a:bodyPr/>
          <a:lstStyle/>
          <a:p>
            <a:fld id="{110A4B19-5082-4029-A808-DDB8814C27AA}" type="slidenum">
              <a:rPr lang="es-PE" smtClean="0"/>
              <a:t>‹Nº›</a:t>
            </a:fld>
            <a:endParaRPr lang="es-PE"/>
          </a:p>
        </p:txBody>
      </p:sp>
    </p:spTree>
    <p:extLst>
      <p:ext uri="{BB962C8B-B14F-4D97-AF65-F5344CB8AC3E}">
        <p14:creationId xmlns:p14="http://schemas.microsoft.com/office/powerpoint/2010/main" val="3770912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D20CE9-3CD6-497A-233A-4F6B3EE2B9D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50D13CB1-20E1-D478-A016-E3E7B162D7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58E8E1C2-7E3E-D444-1609-3AAFBDE71B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E5A3F3A-E04F-5228-31BB-A904F90437A4}"/>
              </a:ext>
            </a:extLst>
          </p:cNvPr>
          <p:cNvSpPr>
            <a:spLocks noGrp="1"/>
          </p:cNvSpPr>
          <p:nvPr>
            <p:ph type="dt" sz="half" idx="10"/>
          </p:nvPr>
        </p:nvSpPr>
        <p:spPr/>
        <p:txBody>
          <a:bodyPr/>
          <a:lstStyle/>
          <a:p>
            <a:fld id="{B457C6AE-005B-4F6D-9E4F-DC413CD665C2}" type="datetimeFigureOut">
              <a:rPr lang="es-PE" smtClean="0"/>
              <a:t>25/02/2024</a:t>
            </a:fld>
            <a:endParaRPr lang="es-PE"/>
          </a:p>
        </p:txBody>
      </p:sp>
      <p:sp>
        <p:nvSpPr>
          <p:cNvPr id="6" name="Marcador de pie de página 5">
            <a:extLst>
              <a:ext uri="{FF2B5EF4-FFF2-40B4-BE49-F238E27FC236}">
                <a16:creationId xmlns:a16="http://schemas.microsoft.com/office/drawing/2014/main" id="{3C43818E-CC3A-DB5F-8CB8-F45BB90B1D0F}"/>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08F24A21-C406-6527-8D96-AED19A214104}"/>
              </a:ext>
            </a:extLst>
          </p:cNvPr>
          <p:cNvSpPr>
            <a:spLocks noGrp="1"/>
          </p:cNvSpPr>
          <p:nvPr>
            <p:ph type="sldNum" sz="quarter" idx="12"/>
          </p:nvPr>
        </p:nvSpPr>
        <p:spPr/>
        <p:txBody>
          <a:bodyPr/>
          <a:lstStyle/>
          <a:p>
            <a:fld id="{110A4B19-5082-4029-A808-DDB8814C27AA}" type="slidenum">
              <a:rPr lang="es-PE" smtClean="0"/>
              <a:t>‹Nº›</a:t>
            </a:fld>
            <a:endParaRPr lang="es-PE"/>
          </a:p>
        </p:txBody>
      </p:sp>
    </p:spTree>
    <p:extLst>
      <p:ext uri="{BB962C8B-B14F-4D97-AF65-F5344CB8AC3E}">
        <p14:creationId xmlns:p14="http://schemas.microsoft.com/office/powerpoint/2010/main" val="3682457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3791B3-3F12-4C8E-1DB3-29FBC08905F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D678531C-8C87-B102-0978-32C7327CCF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962EAD60-83B6-2D23-46D5-426B0A3BCC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2E205D6-51D6-5A0D-825F-ED561F259A70}"/>
              </a:ext>
            </a:extLst>
          </p:cNvPr>
          <p:cNvSpPr>
            <a:spLocks noGrp="1"/>
          </p:cNvSpPr>
          <p:nvPr>
            <p:ph type="dt" sz="half" idx="10"/>
          </p:nvPr>
        </p:nvSpPr>
        <p:spPr/>
        <p:txBody>
          <a:bodyPr/>
          <a:lstStyle/>
          <a:p>
            <a:fld id="{B457C6AE-005B-4F6D-9E4F-DC413CD665C2}" type="datetimeFigureOut">
              <a:rPr lang="es-PE" smtClean="0"/>
              <a:t>25/02/2024</a:t>
            </a:fld>
            <a:endParaRPr lang="es-PE"/>
          </a:p>
        </p:txBody>
      </p:sp>
      <p:sp>
        <p:nvSpPr>
          <p:cNvPr id="6" name="Marcador de pie de página 5">
            <a:extLst>
              <a:ext uri="{FF2B5EF4-FFF2-40B4-BE49-F238E27FC236}">
                <a16:creationId xmlns:a16="http://schemas.microsoft.com/office/drawing/2014/main" id="{C59ECB77-EA79-A96E-504B-9818D90EC7E9}"/>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6F20B4F8-F643-B707-7795-7AB6A5EDBBDB}"/>
              </a:ext>
            </a:extLst>
          </p:cNvPr>
          <p:cNvSpPr>
            <a:spLocks noGrp="1"/>
          </p:cNvSpPr>
          <p:nvPr>
            <p:ph type="sldNum" sz="quarter" idx="12"/>
          </p:nvPr>
        </p:nvSpPr>
        <p:spPr/>
        <p:txBody>
          <a:bodyPr/>
          <a:lstStyle/>
          <a:p>
            <a:fld id="{110A4B19-5082-4029-A808-DDB8814C27AA}" type="slidenum">
              <a:rPr lang="es-PE" smtClean="0"/>
              <a:t>‹Nº›</a:t>
            </a:fld>
            <a:endParaRPr lang="es-PE"/>
          </a:p>
        </p:txBody>
      </p:sp>
    </p:spTree>
    <p:extLst>
      <p:ext uri="{BB962C8B-B14F-4D97-AF65-F5344CB8AC3E}">
        <p14:creationId xmlns:p14="http://schemas.microsoft.com/office/powerpoint/2010/main" val="3233267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45E97F9-C0AB-ED19-9DA2-1AF0AE5DEB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0922BB67-4A7F-B0D0-2497-A9CC044351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B017EC84-3DBC-EB84-F059-390842FB65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457C6AE-005B-4F6D-9E4F-DC413CD665C2}" type="datetimeFigureOut">
              <a:rPr lang="es-PE" smtClean="0"/>
              <a:t>25/02/2024</a:t>
            </a:fld>
            <a:endParaRPr lang="es-PE"/>
          </a:p>
        </p:txBody>
      </p:sp>
      <p:sp>
        <p:nvSpPr>
          <p:cNvPr id="5" name="Marcador de pie de página 4">
            <a:extLst>
              <a:ext uri="{FF2B5EF4-FFF2-40B4-BE49-F238E27FC236}">
                <a16:creationId xmlns:a16="http://schemas.microsoft.com/office/drawing/2014/main" id="{1E222BD9-3C27-11CD-69A8-4412612EEB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PE"/>
          </a:p>
        </p:txBody>
      </p:sp>
      <p:sp>
        <p:nvSpPr>
          <p:cNvPr id="6" name="Marcador de número de diapositiva 5">
            <a:extLst>
              <a:ext uri="{FF2B5EF4-FFF2-40B4-BE49-F238E27FC236}">
                <a16:creationId xmlns:a16="http://schemas.microsoft.com/office/drawing/2014/main" id="{A46AB8FC-15E0-E9F5-DCBC-4DAD1AF3C2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10A4B19-5082-4029-A808-DDB8814C27AA}" type="slidenum">
              <a:rPr lang="es-PE" smtClean="0"/>
              <a:t>‹Nº›</a:t>
            </a:fld>
            <a:endParaRPr lang="es-PE"/>
          </a:p>
        </p:txBody>
      </p:sp>
    </p:spTree>
    <p:extLst>
      <p:ext uri="{BB962C8B-B14F-4D97-AF65-F5344CB8AC3E}">
        <p14:creationId xmlns:p14="http://schemas.microsoft.com/office/powerpoint/2010/main" val="37477660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hyperlink" Target="https://www.linkedin.com/in/richard-%C3%B1ahui-diaz-00928317a/" TargetMode="External"/><Relationship Id="rId4" Type="http://schemas.openxmlformats.org/officeDocument/2006/relationships/hyperlink" Target="mailto:richard_2735@outlook.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hyperlink" Target="https://www.linkedin.com/in/gustavoalonsotr/" TargetMode="External"/><Relationship Id="rId4" Type="http://schemas.openxmlformats.org/officeDocument/2006/relationships/hyperlink" Target="mailto:gustavoalonsotr@gmail.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hyperlink" Target="https://www.linkedin.com/in/andrepachecot/" TargetMode="External"/><Relationship Id="rId4" Type="http://schemas.openxmlformats.org/officeDocument/2006/relationships/hyperlink" Target="mailto:apachecotaboada@gmail.co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hyperlink" Target="https://www.linkedin.com/in/gustavoalonsotr/" TargetMode="External"/><Relationship Id="rId4" Type="http://schemas.openxmlformats.org/officeDocument/2006/relationships/hyperlink" Target="mailto:gustavoalonsotr@gmail.com" TargetMode="Externa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C5246E4C-DED5-7B53-4DAA-B24554C09DEF}"/>
              </a:ext>
            </a:extLst>
          </p:cNvPr>
          <p:cNvSpPr>
            <a:spLocks noGrp="1"/>
          </p:cNvSpPr>
          <p:nvPr>
            <p:ph type="subTitle" idx="1"/>
          </p:nvPr>
        </p:nvSpPr>
        <p:spPr>
          <a:xfrm>
            <a:off x="6158058" y="3914274"/>
            <a:ext cx="5691116" cy="2827720"/>
          </a:xfrm>
        </p:spPr>
        <p:txBody>
          <a:bodyPr/>
          <a:lstStyle/>
          <a:p>
            <a:pPr algn="l"/>
            <a:r>
              <a:rPr lang="es-MX" b="1" dirty="0"/>
              <a:t>Integrantes</a:t>
            </a:r>
            <a:r>
              <a:rPr lang="es-MX" dirty="0"/>
              <a:t>:</a:t>
            </a:r>
          </a:p>
          <a:p>
            <a:pPr algn="l"/>
            <a:endParaRPr lang="es-MX" dirty="0"/>
          </a:p>
          <a:p>
            <a:pPr marL="342900" indent="-342900" algn="l">
              <a:buFont typeface="Arial" panose="020B0604020202020204" pitchFamily="34" charset="0"/>
              <a:buChar char="•"/>
            </a:pPr>
            <a:r>
              <a:rPr lang="es-PE" b="1" i="0" dirty="0">
                <a:solidFill>
                  <a:srgbClr val="1F1F1F"/>
                </a:solidFill>
                <a:effectLst/>
                <a:latin typeface="Google Sans"/>
              </a:rPr>
              <a:t>Richard </a:t>
            </a:r>
            <a:r>
              <a:rPr lang="es-PE" b="1" i="0" dirty="0" err="1">
                <a:solidFill>
                  <a:srgbClr val="1F1F1F"/>
                </a:solidFill>
                <a:effectLst/>
                <a:latin typeface="Google Sans"/>
              </a:rPr>
              <a:t>Ñahui</a:t>
            </a:r>
            <a:r>
              <a:rPr lang="es-PE" b="1" i="0" dirty="0">
                <a:solidFill>
                  <a:srgbClr val="1F1F1F"/>
                </a:solidFill>
                <a:effectLst/>
                <a:latin typeface="Google Sans"/>
              </a:rPr>
              <a:t> Diaz</a:t>
            </a:r>
            <a:endParaRPr lang="es-MX" b="1" dirty="0">
              <a:solidFill>
                <a:srgbClr val="1F1F1F"/>
              </a:solidFill>
              <a:latin typeface="Google Sans"/>
            </a:endParaRPr>
          </a:p>
          <a:p>
            <a:pPr marL="342900" indent="-342900" algn="l">
              <a:buFont typeface="Arial" panose="020B0604020202020204" pitchFamily="34" charset="0"/>
              <a:buChar char="•"/>
            </a:pPr>
            <a:r>
              <a:rPr lang="pl-PL" b="1" i="0" dirty="0">
                <a:solidFill>
                  <a:srgbClr val="1F1F1F"/>
                </a:solidFill>
                <a:effectLst/>
                <a:latin typeface="Google Sans"/>
              </a:rPr>
              <a:t>Aldo Siu</a:t>
            </a:r>
            <a:endParaRPr lang="es-MX" b="1" i="0" dirty="0">
              <a:solidFill>
                <a:srgbClr val="1F1F1F"/>
              </a:solidFill>
              <a:effectLst/>
              <a:latin typeface="Google Sans"/>
            </a:endParaRPr>
          </a:p>
          <a:p>
            <a:pPr marL="342900" indent="-342900" algn="l">
              <a:buFont typeface="Arial" panose="020B0604020202020204" pitchFamily="34" charset="0"/>
              <a:buChar char="•"/>
            </a:pPr>
            <a:r>
              <a:rPr lang="es-PE" b="1" i="0" dirty="0">
                <a:solidFill>
                  <a:srgbClr val="1F1F1F"/>
                </a:solidFill>
                <a:effectLst/>
                <a:latin typeface="Google Sans"/>
              </a:rPr>
              <a:t>André Joaquín Pacheco Taboada</a:t>
            </a:r>
            <a:endParaRPr lang="es-MX" b="1" dirty="0">
              <a:solidFill>
                <a:srgbClr val="1F1F1F"/>
              </a:solidFill>
              <a:latin typeface="Google Sans"/>
            </a:endParaRPr>
          </a:p>
          <a:p>
            <a:pPr marL="342900" indent="-342900" algn="l">
              <a:buFont typeface="Arial" panose="020B0604020202020204" pitchFamily="34" charset="0"/>
              <a:buChar char="•"/>
            </a:pPr>
            <a:r>
              <a:rPr lang="es-PE" b="1" i="0" dirty="0">
                <a:solidFill>
                  <a:srgbClr val="1F1F1F"/>
                </a:solidFill>
                <a:effectLst/>
                <a:latin typeface="Google Sans"/>
              </a:rPr>
              <a:t>Gustavo Tanaka Rodríguez</a:t>
            </a:r>
            <a:endParaRPr lang="es-PE" b="1" dirty="0"/>
          </a:p>
        </p:txBody>
      </p:sp>
      <p:pic>
        <p:nvPicPr>
          <p:cNvPr id="5" name="Imagen 4">
            <a:extLst>
              <a:ext uri="{FF2B5EF4-FFF2-40B4-BE49-F238E27FC236}">
                <a16:creationId xmlns:a16="http://schemas.microsoft.com/office/drawing/2014/main" id="{E6F25822-73F3-9FE3-FE3A-D89E75221B6A}"/>
              </a:ext>
            </a:extLst>
          </p:cNvPr>
          <p:cNvPicPr>
            <a:picLocks noChangeAspect="1"/>
          </p:cNvPicPr>
          <p:nvPr/>
        </p:nvPicPr>
        <p:blipFill>
          <a:blip r:embed="rId2"/>
          <a:stretch>
            <a:fillRect/>
          </a:stretch>
        </p:blipFill>
        <p:spPr>
          <a:xfrm>
            <a:off x="0" y="0"/>
            <a:ext cx="5691116" cy="6858000"/>
          </a:xfrm>
          <a:prstGeom prst="rect">
            <a:avLst/>
          </a:prstGeom>
        </p:spPr>
      </p:pic>
    </p:spTree>
    <p:extLst>
      <p:ext uri="{BB962C8B-B14F-4D97-AF65-F5344CB8AC3E}">
        <p14:creationId xmlns:p14="http://schemas.microsoft.com/office/powerpoint/2010/main" val="3131459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6940F6-CD81-03B5-5103-EF0AE697E33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31D92BEA-4ACC-D104-1CE6-7E618F318DB4}"/>
              </a:ext>
            </a:extLst>
          </p:cNvPr>
          <p:cNvSpPr>
            <a:spLocks noGrp="1"/>
          </p:cNvSpPr>
          <p:nvPr>
            <p:ph type="title"/>
          </p:nvPr>
        </p:nvSpPr>
        <p:spPr>
          <a:xfrm>
            <a:off x="147057" y="390427"/>
            <a:ext cx="11500992" cy="740344"/>
          </a:xfrm>
        </p:spPr>
        <p:txBody>
          <a:bodyPr>
            <a:normAutofit/>
          </a:bodyPr>
          <a:lstStyle/>
          <a:p>
            <a:pPr algn="ctr"/>
            <a:r>
              <a:rPr lang="es-MX" sz="4000"/>
              <a:t>2) Entrenando un clasificador binario</a:t>
            </a:r>
            <a:endParaRPr lang="es-PE" sz="4000"/>
          </a:p>
        </p:txBody>
      </p:sp>
      <p:sp>
        <p:nvSpPr>
          <p:cNvPr id="3" name="Marcador de contenido 2">
            <a:extLst>
              <a:ext uri="{FF2B5EF4-FFF2-40B4-BE49-F238E27FC236}">
                <a16:creationId xmlns:a16="http://schemas.microsoft.com/office/drawing/2014/main" id="{CBC1F8F3-28E0-DEC9-D3D1-A84B3B70B23A}"/>
              </a:ext>
            </a:extLst>
          </p:cNvPr>
          <p:cNvSpPr>
            <a:spLocks noGrp="1"/>
          </p:cNvSpPr>
          <p:nvPr>
            <p:ph idx="1"/>
          </p:nvPr>
        </p:nvSpPr>
        <p:spPr>
          <a:xfrm>
            <a:off x="253561" y="1692322"/>
            <a:ext cx="4205897" cy="5060170"/>
          </a:xfrm>
        </p:spPr>
        <p:txBody>
          <a:bodyPr>
            <a:normAutofit lnSpcReduction="10000"/>
          </a:bodyPr>
          <a:lstStyle/>
          <a:p>
            <a:pPr marL="0" indent="0">
              <a:buNone/>
            </a:pPr>
            <a:endParaRPr lang="es-MX" sz="2000" b="1"/>
          </a:p>
          <a:p>
            <a:pPr marL="0" indent="0">
              <a:buNone/>
            </a:pPr>
            <a:endParaRPr lang="es-MX" sz="2000" b="1"/>
          </a:p>
          <a:p>
            <a:pPr marL="0" indent="0">
              <a:buNone/>
            </a:pPr>
            <a:r>
              <a:rPr lang="es-MX" sz="2000" b="1"/>
              <a:t>Escogemos que vamos a entrenar un número (en este caso el 5)</a:t>
            </a:r>
          </a:p>
          <a:p>
            <a:pPr marL="0" indent="0">
              <a:buNone/>
            </a:pPr>
            <a:endParaRPr lang="es-MX" sz="2000" b="1"/>
          </a:p>
          <a:p>
            <a:pPr marL="0" indent="0">
              <a:buNone/>
            </a:pPr>
            <a:r>
              <a:rPr lang="es-MX" sz="2000" b="1"/>
              <a:t>Utilizamos </a:t>
            </a:r>
            <a:r>
              <a:rPr lang="es-MX" sz="2000" b="1" err="1"/>
              <a:t>SGDClassifier</a:t>
            </a:r>
            <a:r>
              <a:rPr lang="es-MX" sz="2000" b="1"/>
              <a:t> de </a:t>
            </a:r>
            <a:r>
              <a:rPr lang="es-MX" sz="2000" b="1" err="1"/>
              <a:t>Scikit-learn</a:t>
            </a:r>
            <a:r>
              <a:rPr lang="es-MX" sz="2000" b="1"/>
              <a:t> para clasificar los datos de entrenamiento y sus respectivas etiquetas</a:t>
            </a:r>
          </a:p>
          <a:p>
            <a:pPr marL="0" indent="0">
              <a:buNone/>
            </a:pPr>
            <a:endParaRPr lang="es-MX" sz="2000" b="1"/>
          </a:p>
          <a:p>
            <a:pPr marL="0" indent="0">
              <a:buNone/>
            </a:pPr>
            <a:endParaRPr lang="es-MX" sz="2000" b="1"/>
          </a:p>
          <a:p>
            <a:pPr marL="0" indent="0">
              <a:buNone/>
            </a:pPr>
            <a:r>
              <a:rPr lang="es-MX" sz="2000" b="1"/>
              <a:t>Utilizamos el clasificador </a:t>
            </a:r>
            <a:r>
              <a:rPr lang="es-MX" sz="2000" b="1" err="1"/>
              <a:t>sgd_clf</a:t>
            </a:r>
            <a:r>
              <a:rPr lang="es-MX" sz="2000" b="1"/>
              <a:t> para el ejemplo “</a:t>
            </a:r>
            <a:r>
              <a:rPr lang="es-MX" sz="2000" b="1" err="1"/>
              <a:t>some_digit</a:t>
            </a:r>
            <a:r>
              <a:rPr lang="es-MX" sz="2000" b="1"/>
              <a:t>”.</a:t>
            </a:r>
          </a:p>
          <a:p>
            <a:pPr marL="0" indent="0">
              <a:buNone/>
            </a:pPr>
            <a:r>
              <a:rPr lang="es-MX" sz="2000" b="1"/>
              <a:t>Si sale “true”, significa que es el número 5.</a:t>
            </a:r>
            <a:endParaRPr lang="es-PE" sz="2000"/>
          </a:p>
          <a:p>
            <a:pPr marL="0" indent="0">
              <a:buNone/>
            </a:pPr>
            <a:endParaRPr lang="es-PE" sz="2000"/>
          </a:p>
          <a:p>
            <a:pPr marL="0" indent="0">
              <a:buNone/>
            </a:pPr>
            <a:endParaRPr lang="es-PE" sz="2000"/>
          </a:p>
        </p:txBody>
      </p:sp>
      <p:pic>
        <p:nvPicPr>
          <p:cNvPr id="7" name="Imagen 6">
            <a:extLst>
              <a:ext uri="{FF2B5EF4-FFF2-40B4-BE49-F238E27FC236}">
                <a16:creationId xmlns:a16="http://schemas.microsoft.com/office/drawing/2014/main" id="{60AA4CDE-D5FE-0AE4-A545-AF98A77CAFEB}"/>
              </a:ext>
            </a:extLst>
          </p:cNvPr>
          <p:cNvPicPr>
            <a:picLocks noChangeAspect="1"/>
          </p:cNvPicPr>
          <p:nvPr/>
        </p:nvPicPr>
        <p:blipFill>
          <a:blip r:embed="rId2"/>
          <a:stretch>
            <a:fillRect/>
          </a:stretch>
        </p:blipFill>
        <p:spPr>
          <a:xfrm>
            <a:off x="4350276" y="1582716"/>
            <a:ext cx="7716023" cy="4680141"/>
          </a:xfrm>
          <a:prstGeom prst="rect">
            <a:avLst/>
          </a:prstGeom>
        </p:spPr>
      </p:pic>
    </p:spTree>
    <p:extLst>
      <p:ext uri="{BB962C8B-B14F-4D97-AF65-F5344CB8AC3E}">
        <p14:creationId xmlns:p14="http://schemas.microsoft.com/office/powerpoint/2010/main" val="1765049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5990B7-A682-C70C-48A7-F771B23E915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55F0AB7-77F2-4360-102A-2A11E4890842}"/>
              </a:ext>
            </a:extLst>
          </p:cNvPr>
          <p:cNvSpPr>
            <a:spLocks noGrp="1"/>
          </p:cNvSpPr>
          <p:nvPr>
            <p:ph type="title"/>
          </p:nvPr>
        </p:nvSpPr>
        <p:spPr>
          <a:xfrm>
            <a:off x="147057" y="390427"/>
            <a:ext cx="11500992" cy="740344"/>
          </a:xfrm>
        </p:spPr>
        <p:txBody>
          <a:bodyPr>
            <a:normAutofit/>
          </a:bodyPr>
          <a:lstStyle/>
          <a:p>
            <a:pPr algn="ctr"/>
            <a:r>
              <a:rPr lang="es-MX" sz="4000"/>
              <a:t>3) Medidas de desempeño</a:t>
            </a:r>
            <a:endParaRPr lang="es-PE" sz="4000"/>
          </a:p>
        </p:txBody>
      </p:sp>
      <p:graphicFrame>
        <p:nvGraphicFramePr>
          <p:cNvPr id="22" name="Diagrama 21">
            <a:extLst>
              <a:ext uri="{FF2B5EF4-FFF2-40B4-BE49-F238E27FC236}">
                <a16:creationId xmlns:a16="http://schemas.microsoft.com/office/drawing/2014/main" id="{843929F8-112B-6399-87ED-4AC01265D995}"/>
              </a:ext>
            </a:extLst>
          </p:cNvPr>
          <p:cNvGraphicFramePr/>
          <p:nvPr>
            <p:extLst>
              <p:ext uri="{D42A27DB-BD31-4B8C-83A1-F6EECF244321}">
                <p14:modId xmlns:p14="http://schemas.microsoft.com/office/powerpoint/2010/main" val="2188737043"/>
              </p:ext>
            </p:extLst>
          </p:nvPr>
        </p:nvGraphicFramePr>
        <p:xfrm>
          <a:off x="464985" y="1349135"/>
          <a:ext cx="11353975" cy="50075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03066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FEB4F3-8FA1-BC2E-B101-200A2238CD27}"/>
              </a:ext>
            </a:extLst>
          </p:cNvPr>
          <p:cNvSpPr>
            <a:spLocks noGrp="1"/>
          </p:cNvSpPr>
          <p:nvPr>
            <p:ph type="title"/>
          </p:nvPr>
        </p:nvSpPr>
        <p:spPr>
          <a:xfrm>
            <a:off x="469142" y="18255"/>
            <a:ext cx="11253716" cy="1325563"/>
          </a:xfrm>
        </p:spPr>
        <p:txBody>
          <a:bodyPr>
            <a:normAutofit/>
          </a:bodyPr>
          <a:lstStyle/>
          <a:p>
            <a:pPr lvl="0" algn="l"/>
            <a:r>
              <a:rPr lang="es-MX" sz="3600"/>
              <a:t>3.1) Medición de la precisión mediante validación cruzada</a:t>
            </a:r>
            <a:endParaRPr lang="es-PE" sz="3600"/>
          </a:p>
        </p:txBody>
      </p:sp>
      <p:sp>
        <p:nvSpPr>
          <p:cNvPr id="4" name="Marcador de contenido 2">
            <a:extLst>
              <a:ext uri="{FF2B5EF4-FFF2-40B4-BE49-F238E27FC236}">
                <a16:creationId xmlns:a16="http://schemas.microsoft.com/office/drawing/2014/main" id="{CCA300B3-4D9C-EAF7-CFB0-CDE032466191}"/>
              </a:ext>
            </a:extLst>
          </p:cNvPr>
          <p:cNvSpPr>
            <a:spLocks noGrp="1"/>
          </p:cNvSpPr>
          <p:nvPr>
            <p:ph idx="1"/>
          </p:nvPr>
        </p:nvSpPr>
        <p:spPr>
          <a:xfrm>
            <a:off x="253561" y="1692322"/>
            <a:ext cx="4205897" cy="5060170"/>
          </a:xfrm>
        </p:spPr>
        <p:txBody>
          <a:bodyPr>
            <a:normAutofit/>
          </a:bodyPr>
          <a:lstStyle/>
          <a:p>
            <a:pPr marL="0" indent="0">
              <a:buNone/>
            </a:pPr>
            <a:endParaRPr lang="es-MX" sz="2000" b="1"/>
          </a:p>
          <a:p>
            <a:pPr marL="0" indent="0">
              <a:buNone/>
            </a:pPr>
            <a:endParaRPr lang="es-MX" sz="2000" b="1"/>
          </a:p>
          <a:p>
            <a:pPr marL="0" indent="0">
              <a:buNone/>
            </a:pPr>
            <a:r>
              <a:rPr lang="es-MX" sz="2000" b="1"/>
              <a:t>Hacer la validación cruzada para ver la precisión de detectar el número 5 en la data de entrenamiento (95-96%)</a:t>
            </a:r>
          </a:p>
          <a:p>
            <a:pPr marL="0" indent="0">
              <a:buNone/>
            </a:pPr>
            <a:endParaRPr lang="es-MX" sz="2000" b="1"/>
          </a:p>
          <a:p>
            <a:pPr marL="0" indent="0">
              <a:buNone/>
            </a:pPr>
            <a:r>
              <a:rPr lang="es-MX" sz="2000" b="1"/>
              <a:t>Si lo vemos al revés, clasificando por la variable negativa (los “no 5” identificados como “Falso”)</a:t>
            </a:r>
          </a:p>
          <a:p>
            <a:pPr marL="0" indent="0">
              <a:buNone/>
            </a:pPr>
            <a:endParaRPr lang="es-MX" sz="2000" b="1"/>
          </a:p>
          <a:p>
            <a:pPr marL="0" indent="0">
              <a:buNone/>
            </a:pPr>
            <a:r>
              <a:rPr lang="es-MX" sz="2000" b="1"/>
              <a:t>Encontramos que ahora la precisión del modelo por los “no 5” es solo del 90%</a:t>
            </a:r>
            <a:endParaRPr lang="es-PE" sz="2000"/>
          </a:p>
          <a:p>
            <a:pPr marL="0" indent="0">
              <a:buNone/>
            </a:pPr>
            <a:endParaRPr lang="es-PE" sz="2000"/>
          </a:p>
          <a:p>
            <a:pPr marL="0" indent="0">
              <a:buNone/>
            </a:pPr>
            <a:endParaRPr lang="es-PE" sz="2000"/>
          </a:p>
        </p:txBody>
      </p:sp>
      <p:pic>
        <p:nvPicPr>
          <p:cNvPr id="9" name="Imagen 8">
            <a:extLst>
              <a:ext uri="{FF2B5EF4-FFF2-40B4-BE49-F238E27FC236}">
                <a16:creationId xmlns:a16="http://schemas.microsoft.com/office/drawing/2014/main" id="{39DD2FAE-9299-FC31-38DD-430BA658E2CF}"/>
              </a:ext>
            </a:extLst>
          </p:cNvPr>
          <p:cNvPicPr>
            <a:picLocks noChangeAspect="1"/>
          </p:cNvPicPr>
          <p:nvPr/>
        </p:nvPicPr>
        <p:blipFill>
          <a:blip r:embed="rId2"/>
          <a:stretch>
            <a:fillRect/>
          </a:stretch>
        </p:blipFill>
        <p:spPr>
          <a:xfrm>
            <a:off x="4426192" y="1800665"/>
            <a:ext cx="7611133" cy="4318782"/>
          </a:xfrm>
          <a:prstGeom prst="rect">
            <a:avLst/>
          </a:prstGeom>
        </p:spPr>
      </p:pic>
      <p:sp>
        <p:nvSpPr>
          <p:cNvPr id="10" name="Marcador de contenido 2">
            <a:extLst>
              <a:ext uri="{FF2B5EF4-FFF2-40B4-BE49-F238E27FC236}">
                <a16:creationId xmlns:a16="http://schemas.microsoft.com/office/drawing/2014/main" id="{AE399E8F-C406-69C5-9AA4-9E30D041AC48}"/>
              </a:ext>
            </a:extLst>
          </p:cNvPr>
          <p:cNvSpPr txBox="1">
            <a:spLocks/>
          </p:cNvSpPr>
          <p:nvPr/>
        </p:nvSpPr>
        <p:spPr>
          <a:xfrm>
            <a:off x="4330657" y="6289483"/>
            <a:ext cx="7512247" cy="463009"/>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MX" sz="2000" b="1">
                <a:solidFill>
                  <a:srgbClr val="FF0000"/>
                </a:solidFill>
              </a:rPr>
              <a:t>Resultado: La precisión no es la mejor herramienta utilizada por los que hacen clasificación (96% en detectar “5” y 90% en detectar “no 5)</a:t>
            </a:r>
            <a:endParaRPr lang="es-PE" sz="2000">
              <a:solidFill>
                <a:srgbClr val="FF0000"/>
              </a:solidFill>
            </a:endParaRPr>
          </a:p>
          <a:p>
            <a:pPr marL="0" indent="0">
              <a:buFont typeface="Arial" panose="020B0604020202020204" pitchFamily="34" charset="0"/>
              <a:buNone/>
            </a:pPr>
            <a:endParaRPr lang="es-PE" sz="2000"/>
          </a:p>
          <a:p>
            <a:pPr marL="0" indent="0">
              <a:buFont typeface="Arial" panose="020B0604020202020204" pitchFamily="34" charset="0"/>
              <a:buNone/>
            </a:pPr>
            <a:endParaRPr lang="es-PE" sz="2000"/>
          </a:p>
        </p:txBody>
      </p:sp>
    </p:spTree>
    <p:extLst>
      <p:ext uri="{BB962C8B-B14F-4D97-AF65-F5344CB8AC3E}">
        <p14:creationId xmlns:p14="http://schemas.microsoft.com/office/powerpoint/2010/main" val="2249914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419431-10F0-EB9D-4624-B83AD5F48F8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28A903A-1022-1FBC-80D8-EE43422BC5E9}"/>
              </a:ext>
            </a:extLst>
          </p:cNvPr>
          <p:cNvSpPr>
            <a:spLocks noGrp="1"/>
          </p:cNvSpPr>
          <p:nvPr>
            <p:ph type="title"/>
          </p:nvPr>
        </p:nvSpPr>
        <p:spPr>
          <a:xfrm>
            <a:off x="469142" y="18255"/>
            <a:ext cx="11253716" cy="1325563"/>
          </a:xfrm>
        </p:spPr>
        <p:txBody>
          <a:bodyPr>
            <a:normAutofit/>
          </a:bodyPr>
          <a:lstStyle/>
          <a:p>
            <a:pPr lvl="0" algn="l"/>
            <a:r>
              <a:rPr lang="es-MX" sz="3600"/>
              <a:t>3.1) Medición de la precisión mediante validación cruzada</a:t>
            </a:r>
            <a:br>
              <a:rPr lang="es-MX" sz="3600"/>
            </a:br>
            <a:r>
              <a:rPr lang="es-MX" sz="3600"/>
              <a:t>        (continuación)</a:t>
            </a:r>
            <a:endParaRPr lang="es-PE" sz="3600"/>
          </a:p>
        </p:txBody>
      </p:sp>
      <p:sp>
        <p:nvSpPr>
          <p:cNvPr id="4" name="Marcador de contenido 2">
            <a:extLst>
              <a:ext uri="{FF2B5EF4-FFF2-40B4-BE49-F238E27FC236}">
                <a16:creationId xmlns:a16="http://schemas.microsoft.com/office/drawing/2014/main" id="{14D2CE78-85B9-70B1-843B-227BE6ED7A81}"/>
              </a:ext>
            </a:extLst>
          </p:cNvPr>
          <p:cNvSpPr>
            <a:spLocks noGrp="1"/>
          </p:cNvSpPr>
          <p:nvPr>
            <p:ph idx="1"/>
          </p:nvPr>
        </p:nvSpPr>
        <p:spPr>
          <a:xfrm>
            <a:off x="253561" y="1692322"/>
            <a:ext cx="4205897" cy="5060170"/>
          </a:xfrm>
        </p:spPr>
        <p:txBody>
          <a:bodyPr>
            <a:normAutofit/>
          </a:bodyPr>
          <a:lstStyle/>
          <a:p>
            <a:pPr marL="0" indent="0">
              <a:buNone/>
            </a:pPr>
            <a:r>
              <a:rPr lang="es-MX" sz="2000" b="1"/>
              <a:t>Otra forma:</a:t>
            </a:r>
          </a:p>
          <a:p>
            <a:pPr marL="0" indent="0">
              <a:buNone/>
            </a:pPr>
            <a:endParaRPr lang="es-MX" sz="2000" b="1"/>
          </a:p>
          <a:p>
            <a:pPr marL="0" indent="0">
              <a:buNone/>
            </a:pPr>
            <a:r>
              <a:rPr lang="es-MX" sz="2000" b="1"/>
              <a:t>Utilizamos </a:t>
            </a:r>
            <a:r>
              <a:rPr lang="es-MX" sz="2000" b="1" err="1"/>
              <a:t>StratifiedKFlod</a:t>
            </a:r>
            <a:r>
              <a:rPr lang="es-MX" sz="2000" b="1"/>
              <a:t> para determinar el </a:t>
            </a:r>
            <a:r>
              <a:rPr lang="es-MX" sz="2000" b="1" err="1"/>
              <a:t>dataset</a:t>
            </a:r>
            <a:r>
              <a:rPr lang="es-MX" sz="2000" b="1"/>
              <a:t> al </a:t>
            </a:r>
            <a:r>
              <a:rPr lang="es-MX" sz="2000" b="1" err="1"/>
              <a:t>azr</a:t>
            </a:r>
            <a:r>
              <a:rPr lang="es-MX" sz="2000" b="1"/>
              <a:t> como otra forma de validación cruzada</a:t>
            </a:r>
          </a:p>
          <a:p>
            <a:pPr marL="0" indent="0">
              <a:buNone/>
            </a:pPr>
            <a:endParaRPr lang="es-MX" sz="2000" b="1"/>
          </a:p>
          <a:p>
            <a:pPr marL="0" indent="0">
              <a:buNone/>
            </a:pPr>
            <a:r>
              <a:rPr lang="es-MX" sz="2000" b="1"/>
              <a:t>El valor de predicción arroja los mismos resultados que el caso anterior (95% y 96%) para los números 5.</a:t>
            </a:r>
            <a:endParaRPr lang="es-PE" sz="2000"/>
          </a:p>
        </p:txBody>
      </p:sp>
      <p:pic>
        <p:nvPicPr>
          <p:cNvPr id="5" name="Imagen 4">
            <a:extLst>
              <a:ext uri="{FF2B5EF4-FFF2-40B4-BE49-F238E27FC236}">
                <a16:creationId xmlns:a16="http://schemas.microsoft.com/office/drawing/2014/main" id="{C49E1DB4-A23F-D980-DBA2-084301F22250}"/>
              </a:ext>
            </a:extLst>
          </p:cNvPr>
          <p:cNvPicPr>
            <a:picLocks noChangeAspect="1"/>
          </p:cNvPicPr>
          <p:nvPr/>
        </p:nvPicPr>
        <p:blipFill>
          <a:blip r:embed="rId2"/>
          <a:stretch>
            <a:fillRect/>
          </a:stretch>
        </p:blipFill>
        <p:spPr>
          <a:xfrm>
            <a:off x="4410379" y="1692322"/>
            <a:ext cx="7681060" cy="4026090"/>
          </a:xfrm>
          <a:prstGeom prst="rect">
            <a:avLst/>
          </a:prstGeom>
        </p:spPr>
      </p:pic>
    </p:spTree>
    <p:extLst>
      <p:ext uri="{BB962C8B-B14F-4D97-AF65-F5344CB8AC3E}">
        <p14:creationId xmlns:p14="http://schemas.microsoft.com/office/powerpoint/2010/main" val="8169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419431-10F0-EB9D-4624-B83AD5F48F8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28A903A-1022-1FBC-80D8-EE43422BC5E9}"/>
              </a:ext>
            </a:extLst>
          </p:cNvPr>
          <p:cNvSpPr>
            <a:spLocks noGrp="1"/>
          </p:cNvSpPr>
          <p:nvPr>
            <p:ph type="title"/>
          </p:nvPr>
        </p:nvSpPr>
        <p:spPr>
          <a:xfrm>
            <a:off x="469142" y="18255"/>
            <a:ext cx="11253716" cy="1325563"/>
          </a:xfrm>
        </p:spPr>
        <p:txBody>
          <a:bodyPr>
            <a:normAutofit/>
          </a:bodyPr>
          <a:lstStyle/>
          <a:p>
            <a:pPr lvl="0" algn="l"/>
            <a:r>
              <a:rPr lang="es-MX" sz="3600"/>
              <a:t>3.1) Matriz de confusión</a:t>
            </a:r>
            <a:endParaRPr lang="es-PE" sz="3600"/>
          </a:p>
        </p:txBody>
      </p:sp>
      <p:sp>
        <p:nvSpPr>
          <p:cNvPr id="4" name="Marcador de contenido 2">
            <a:extLst>
              <a:ext uri="{FF2B5EF4-FFF2-40B4-BE49-F238E27FC236}">
                <a16:creationId xmlns:a16="http://schemas.microsoft.com/office/drawing/2014/main" id="{14D2CE78-85B9-70B1-843B-227BE6ED7A81}"/>
              </a:ext>
            </a:extLst>
          </p:cNvPr>
          <p:cNvSpPr>
            <a:spLocks noGrp="1"/>
          </p:cNvSpPr>
          <p:nvPr>
            <p:ph idx="1"/>
          </p:nvPr>
        </p:nvSpPr>
        <p:spPr>
          <a:xfrm>
            <a:off x="148687" y="1383803"/>
            <a:ext cx="4294976" cy="5060170"/>
          </a:xfrm>
        </p:spPr>
        <p:txBody>
          <a:bodyPr>
            <a:normAutofit lnSpcReduction="10000"/>
          </a:bodyPr>
          <a:lstStyle/>
          <a:p>
            <a:pPr marL="0" indent="0">
              <a:buNone/>
            </a:pPr>
            <a:r>
              <a:rPr lang="es-MX" sz="2000" b="1"/>
              <a:t>Busca determinar cuáles de una clase A (</a:t>
            </a:r>
            <a:r>
              <a:rPr lang="es-MX" sz="2000" b="1" err="1"/>
              <a:t>ej</a:t>
            </a:r>
            <a:r>
              <a:rPr lang="es-MX" sz="2000" b="1"/>
              <a:t>: número 5) se clasifican en otra clase B (</a:t>
            </a:r>
            <a:r>
              <a:rPr lang="es-MX" sz="2000" b="1" err="1"/>
              <a:t>ej</a:t>
            </a:r>
            <a:r>
              <a:rPr lang="es-MX" sz="2000" b="1"/>
              <a:t>: número 6), para todos los pares A/B.</a:t>
            </a:r>
          </a:p>
          <a:p>
            <a:pPr marL="0" indent="0">
              <a:buNone/>
            </a:pPr>
            <a:endParaRPr lang="es-MX" sz="2000" b="1"/>
          </a:p>
          <a:p>
            <a:pPr marL="0" indent="0">
              <a:buNone/>
            </a:pPr>
            <a:r>
              <a:rPr lang="es-MX" sz="2000" b="1"/>
              <a:t>Para ello, buscará casos positivos y negativos en:</a:t>
            </a:r>
          </a:p>
          <a:p>
            <a:pPr marL="457200" indent="-457200">
              <a:buAutoNum type="arabicParenR"/>
            </a:pPr>
            <a:r>
              <a:rPr lang="es-MX" sz="2000" b="1"/>
              <a:t>Un conjunto de predicciones para compararlos con datos reales</a:t>
            </a:r>
          </a:p>
          <a:p>
            <a:pPr marL="457200" indent="-457200">
              <a:buAutoNum type="arabicParenR"/>
            </a:pPr>
            <a:r>
              <a:rPr lang="es-MX" sz="2000" b="1"/>
              <a:t>Usar función </a:t>
            </a:r>
            <a:r>
              <a:rPr lang="es-MX" sz="2000" b="1" err="1"/>
              <a:t>cross_val_predict</a:t>
            </a:r>
            <a:r>
              <a:rPr lang="es-MX" sz="2000" b="1"/>
              <a:t> para hacer una validación cruzada k veces, pero en vez de regresar los scores de evaluación, devuelve las predicciones de cada test de forma limpia (sin haberse usado antes)</a:t>
            </a:r>
          </a:p>
          <a:p>
            <a:pPr marL="0" indent="0">
              <a:buNone/>
            </a:pPr>
            <a:endParaRPr lang="es-MX" sz="2000" b="1"/>
          </a:p>
          <a:p>
            <a:pPr marL="0" indent="0">
              <a:buNone/>
            </a:pPr>
            <a:endParaRPr lang="es-PE" sz="2000"/>
          </a:p>
        </p:txBody>
      </p:sp>
      <p:pic>
        <p:nvPicPr>
          <p:cNvPr id="11" name="Imagen 10">
            <a:extLst>
              <a:ext uri="{FF2B5EF4-FFF2-40B4-BE49-F238E27FC236}">
                <a16:creationId xmlns:a16="http://schemas.microsoft.com/office/drawing/2014/main" id="{76BF32DC-1B01-4C19-C5F7-AE6E13130653}"/>
              </a:ext>
            </a:extLst>
          </p:cNvPr>
          <p:cNvPicPr>
            <a:picLocks noChangeAspect="1"/>
          </p:cNvPicPr>
          <p:nvPr/>
        </p:nvPicPr>
        <p:blipFill>
          <a:blip r:embed="rId2"/>
          <a:stretch>
            <a:fillRect/>
          </a:stretch>
        </p:blipFill>
        <p:spPr>
          <a:xfrm>
            <a:off x="4277038" y="1383804"/>
            <a:ext cx="7914962" cy="4343228"/>
          </a:xfrm>
          <a:prstGeom prst="rect">
            <a:avLst/>
          </a:prstGeom>
        </p:spPr>
      </p:pic>
    </p:spTree>
    <p:extLst>
      <p:ext uri="{BB962C8B-B14F-4D97-AF65-F5344CB8AC3E}">
        <p14:creationId xmlns:p14="http://schemas.microsoft.com/office/powerpoint/2010/main" val="1421076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Marcador de contenido 4">
            <a:extLst>
              <a:ext uri="{FF2B5EF4-FFF2-40B4-BE49-F238E27FC236}">
                <a16:creationId xmlns:a16="http://schemas.microsoft.com/office/drawing/2014/main" id="{453D2BE3-D769-DB5F-3EDE-D728A66E4D7E}"/>
              </a:ext>
            </a:extLst>
          </p:cNvPr>
          <p:cNvGraphicFramePr>
            <a:graphicFrameLocks noGrp="1"/>
          </p:cNvGraphicFramePr>
          <p:nvPr>
            <p:ph idx="1"/>
          </p:nvPr>
        </p:nvGraphicFramePr>
        <p:xfrm>
          <a:off x="360947" y="39678"/>
          <a:ext cx="11470106" cy="6778644"/>
        </p:xfrm>
        <a:graphic>
          <a:graphicData uri="http://schemas.openxmlformats.org/drawingml/2006/table">
            <a:tbl>
              <a:tblPr firstRow="1" bandRow="1">
                <a:tableStyleId>{5940675A-B579-460E-94D1-54222C63F5DA}</a:tableStyleId>
              </a:tblPr>
              <a:tblGrid>
                <a:gridCol w="1433764">
                  <a:extLst>
                    <a:ext uri="{9D8B030D-6E8A-4147-A177-3AD203B41FA5}">
                      <a16:colId xmlns:a16="http://schemas.microsoft.com/office/drawing/2014/main" val="4085398161"/>
                    </a:ext>
                  </a:extLst>
                </a:gridCol>
                <a:gridCol w="1433764">
                  <a:extLst>
                    <a:ext uri="{9D8B030D-6E8A-4147-A177-3AD203B41FA5}">
                      <a16:colId xmlns:a16="http://schemas.microsoft.com/office/drawing/2014/main" val="1665645218"/>
                    </a:ext>
                  </a:extLst>
                </a:gridCol>
                <a:gridCol w="2867526">
                  <a:extLst>
                    <a:ext uri="{9D8B030D-6E8A-4147-A177-3AD203B41FA5}">
                      <a16:colId xmlns:a16="http://schemas.microsoft.com/office/drawing/2014/main" val="1757434867"/>
                    </a:ext>
                  </a:extLst>
                </a:gridCol>
                <a:gridCol w="2867526">
                  <a:extLst>
                    <a:ext uri="{9D8B030D-6E8A-4147-A177-3AD203B41FA5}">
                      <a16:colId xmlns:a16="http://schemas.microsoft.com/office/drawing/2014/main" val="1203907284"/>
                    </a:ext>
                  </a:extLst>
                </a:gridCol>
                <a:gridCol w="2867526">
                  <a:extLst>
                    <a:ext uri="{9D8B030D-6E8A-4147-A177-3AD203B41FA5}">
                      <a16:colId xmlns:a16="http://schemas.microsoft.com/office/drawing/2014/main" val="1917168554"/>
                    </a:ext>
                  </a:extLst>
                </a:gridCol>
              </a:tblGrid>
              <a:tr h="646122">
                <a:tc rowSpan="2" gridSpan="2">
                  <a:txBody>
                    <a:bodyPr/>
                    <a:lstStyle/>
                    <a:p>
                      <a:pPr algn="ctr"/>
                      <a:r>
                        <a:rPr lang="es-PE" sz="2800" b="1"/>
                        <a:t>MATRIZ DE CONFUSION</a:t>
                      </a:r>
                    </a:p>
                  </a:txBody>
                  <a:tcPr anchor="ctr" anchorCtr="1">
                    <a:solidFill>
                      <a:srgbClr val="00B0F0"/>
                    </a:solidFill>
                  </a:tcPr>
                </a:tc>
                <a:tc rowSpan="2" hMerge="1">
                  <a:txBody>
                    <a:bodyPr/>
                    <a:lstStyle/>
                    <a:p>
                      <a:endParaRPr lang="es-PE"/>
                    </a:p>
                  </a:txBody>
                  <a:tcPr/>
                </a:tc>
                <a:tc gridSpan="2">
                  <a:txBody>
                    <a:bodyPr/>
                    <a:lstStyle/>
                    <a:p>
                      <a:pPr algn="ctr"/>
                      <a:r>
                        <a:rPr lang="es-PE" b="1"/>
                        <a:t>CLASE CON PREDICCION DE DATOS</a:t>
                      </a:r>
                    </a:p>
                  </a:txBody>
                  <a:tcPr anchor="ctr" anchorCtr="1">
                    <a:solidFill>
                      <a:schemeClr val="accent5">
                        <a:lumMod val="40000"/>
                        <a:lumOff val="60000"/>
                      </a:schemeClr>
                    </a:solidFill>
                  </a:tcPr>
                </a:tc>
                <a:tc hMerge="1">
                  <a:txBody>
                    <a:bodyPr/>
                    <a:lstStyle/>
                    <a:p>
                      <a:endParaRPr lang="es-PE"/>
                    </a:p>
                  </a:txBody>
                  <a:tcPr/>
                </a:tc>
                <a:tc rowSpan="2">
                  <a:txBody>
                    <a:bodyPr/>
                    <a:lstStyle/>
                    <a:p>
                      <a:endParaRPr lang="es-PE"/>
                    </a:p>
                  </a:txBody>
                  <a:tcPr/>
                </a:tc>
                <a:extLst>
                  <a:ext uri="{0D108BD9-81ED-4DB2-BD59-A6C34878D82A}">
                    <a16:rowId xmlns:a16="http://schemas.microsoft.com/office/drawing/2014/main" val="3394863643"/>
                  </a:ext>
                </a:extLst>
              </a:tr>
              <a:tr h="646122">
                <a:tc gridSpan="2" vMerge="1">
                  <a:txBody>
                    <a:bodyPr/>
                    <a:lstStyle/>
                    <a:p>
                      <a:endParaRPr lang="es-PE"/>
                    </a:p>
                  </a:txBody>
                  <a:tcPr/>
                </a:tc>
                <a:tc hMerge="1" vMerge="1">
                  <a:txBody>
                    <a:bodyPr/>
                    <a:lstStyle/>
                    <a:p>
                      <a:endParaRPr lang="es-PE"/>
                    </a:p>
                  </a:txBody>
                  <a:tcPr/>
                </a:tc>
                <a:tc>
                  <a:txBody>
                    <a:bodyPr/>
                    <a:lstStyle/>
                    <a:p>
                      <a:pPr algn="ctr"/>
                      <a:r>
                        <a:rPr lang="es-PE" b="1"/>
                        <a:t>Negativo</a:t>
                      </a:r>
                    </a:p>
                  </a:txBody>
                  <a:tcPr anchor="ctr" anchorCtr="1">
                    <a:solidFill>
                      <a:schemeClr val="accent5">
                        <a:lumMod val="40000"/>
                        <a:lumOff val="60000"/>
                      </a:schemeClr>
                    </a:solidFill>
                  </a:tcPr>
                </a:tc>
                <a:tc>
                  <a:txBody>
                    <a:bodyPr/>
                    <a:lstStyle/>
                    <a:p>
                      <a:pPr algn="ctr"/>
                      <a:r>
                        <a:rPr lang="es-PE" b="1"/>
                        <a:t>Positivo</a:t>
                      </a:r>
                    </a:p>
                  </a:txBody>
                  <a:tcPr anchor="ctr" anchorCtr="1">
                    <a:solidFill>
                      <a:schemeClr val="accent5">
                        <a:lumMod val="20000"/>
                        <a:lumOff val="80000"/>
                      </a:schemeClr>
                    </a:solidFill>
                  </a:tcPr>
                </a:tc>
                <a:tc vMerge="1">
                  <a:txBody>
                    <a:bodyPr/>
                    <a:lstStyle/>
                    <a:p>
                      <a:endParaRPr lang="es-PE"/>
                    </a:p>
                  </a:txBody>
                  <a:tcPr/>
                </a:tc>
                <a:extLst>
                  <a:ext uri="{0D108BD9-81ED-4DB2-BD59-A6C34878D82A}">
                    <a16:rowId xmlns:a16="http://schemas.microsoft.com/office/drawing/2014/main" val="2123442157"/>
                  </a:ext>
                </a:extLst>
              </a:tr>
              <a:tr h="1678176">
                <a:tc rowSpan="2">
                  <a:txBody>
                    <a:bodyPr/>
                    <a:lstStyle/>
                    <a:p>
                      <a:pPr algn="ctr"/>
                      <a:r>
                        <a:rPr lang="es-PE" b="1"/>
                        <a:t>CLASE CON DATOS REALES</a:t>
                      </a:r>
                    </a:p>
                  </a:txBody>
                  <a:tcPr anchor="ctr" anchorCtr="1">
                    <a:solidFill>
                      <a:schemeClr val="accent2">
                        <a:lumMod val="60000"/>
                        <a:lumOff val="40000"/>
                      </a:schemeClr>
                    </a:solidFill>
                  </a:tcPr>
                </a:tc>
                <a:tc>
                  <a:txBody>
                    <a:bodyPr/>
                    <a:lstStyle/>
                    <a:p>
                      <a:pPr algn="ctr"/>
                      <a:r>
                        <a:rPr lang="es-PE" b="1"/>
                        <a:t>Negativo</a:t>
                      </a:r>
                    </a:p>
                  </a:txBody>
                  <a:tcPr anchor="ctr" anchorCtr="1">
                    <a:solidFill>
                      <a:schemeClr val="accent2">
                        <a:lumMod val="60000"/>
                        <a:lumOff val="40000"/>
                      </a:schemeClr>
                    </a:solidFill>
                  </a:tcPr>
                </a:tc>
                <a:tc>
                  <a:txBody>
                    <a:bodyPr/>
                    <a:lstStyle/>
                    <a:p>
                      <a:pPr algn="ctr"/>
                      <a:r>
                        <a:rPr lang="es-PE" b="1">
                          <a:solidFill>
                            <a:schemeClr val="bg1"/>
                          </a:solidFill>
                        </a:rPr>
                        <a:t>VERDADERO NEGATIVO </a:t>
                      </a:r>
                    </a:p>
                    <a:p>
                      <a:pPr algn="ctr"/>
                      <a:r>
                        <a:rPr lang="es-PE" b="1">
                          <a:solidFill>
                            <a:schemeClr val="bg1"/>
                          </a:solidFill>
                        </a:rPr>
                        <a:t>(TN)</a:t>
                      </a:r>
                    </a:p>
                    <a:p>
                      <a:pPr algn="ctr"/>
                      <a:endParaRPr lang="es-PE" b="1">
                        <a:solidFill>
                          <a:schemeClr val="bg1"/>
                        </a:solidFill>
                      </a:endParaRPr>
                    </a:p>
                    <a:p>
                      <a:pPr algn="ctr"/>
                      <a:r>
                        <a:rPr lang="es-PE" b="1">
                          <a:solidFill>
                            <a:schemeClr val="bg1"/>
                          </a:solidFill>
                        </a:rPr>
                        <a:t>a</a:t>
                      </a:r>
                    </a:p>
                  </a:txBody>
                  <a:tcPr anchor="ctr" anchorCtr="1">
                    <a:solidFill>
                      <a:srgbClr val="FF3300"/>
                    </a:solidFill>
                  </a:tcPr>
                </a:tc>
                <a:tc>
                  <a:txBody>
                    <a:bodyPr/>
                    <a:lstStyle/>
                    <a:p>
                      <a:pPr algn="ctr"/>
                      <a:r>
                        <a:rPr lang="es-PE" b="1"/>
                        <a:t>FALSO POSITIVO </a:t>
                      </a:r>
                    </a:p>
                    <a:p>
                      <a:pPr algn="ctr"/>
                      <a:r>
                        <a:rPr lang="es-PE" b="1"/>
                        <a:t>(FP)</a:t>
                      </a:r>
                    </a:p>
                    <a:p>
                      <a:pPr algn="ctr"/>
                      <a:r>
                        <a:rPr lang="es-PE" b="1"/>
                        <a:t>Error tipo I</a:t>
                      </a:r>
                    </a:p>
                    <a:p>
                      <a:pPr algn="ctr"/>
                      <a:r>
                        <a:rPr lang="es-PE" b="1"/>
                        <a:t>b</a:t>
                      </a:r>
                    </a:p>
                  </a:txBody>
                  <a:tcPr anchor="ctr" anchorCtr="1">
                    <a:solidFill>
                      <a:srgbClr val="00FF00"/>
                    </a:solidFill>
                  </a:tcPr>
                </a:tc>
                <a:tc>
                  <a:txBody>
                    <a:bodyPr/>
                    <a:lstStyle/>
                    <a:p>
                      <a:pPr algn="ctr"/>
                      <a:r>
                        <a:rPr lang="es-PE" b="1"/>
                        <a:t>ESPECIFIDAD</a:t>
                      </a:r>
                    </a:p>
                    <a:p>
                      <a:pPr algn="ctr"/>
                      <a:r>
                        <a:rPr lang="es-PE"/>
                        <a:t>% Casos negativos detectados</a:t>
                      </a:r>
                    </a:p>
                    <a:p>
                      <a:pPr algn="ctr"/>
                      <a:endParaRPr lang="es-PE"/>
                    </a:p>
                    <a:p>
                      <a:pPr algn="ctr"/>
                      <a:r>
                        <a:rPr lang="es-PE"/>
                        <a:t>__</a:t>
                      </a:r>
                      <a:r>
                        <a:rPr lang="es-PE" b="0" u="sng"/>
                        <a:t>TN</a:t>
                      </a:r>
                      <a:r>
                        <a:rPr lang="es-PE"/>
                        <a:t>__   =  _</a:t>
                      </a:r>
                      <a:r>
                        <a:rPr lang="es-PE" u="sng"/>
                        <a:t>a_</a:t>
                      </a:r>
                    </a:p>
                    <a:p>
                      <a:pPr algn="ctr"/>
                      <a:r>
                        <a:rPr lang="es-PE"/>
                        <a:t>TN+FP        </a:t>
                      </a:r>
                      <a:r>
                        <a:rPr lang="es-PE" err="1"/>
                        <a:t>a+b</a:t>
                      </a:r>
                      <a:endParaRPr lang="es-PE"/>
                    </a:p>
                  </a:txBody>
                  <a:tcPr>
                    <a:solidFill>
                      <a:schemeClr val="accent2">
                        <a:lumMod val="60000"/>
                        <a:lumOff val="40000"/>
                      </a:schemeClr>
                    </a:solidFill>
                  </a:tcPr>
                </a:tc>
                <a:extLst>
                  <a:ext uri="{0D108BD9-81ED-4DB2-BD59-A6C34878D82A}">
                    <a16:rowId xmlns:a16="http://schemas.microsoft.com/office/drawing/2014/main" val="2333225663"/>
                  </a:ext>
                </a:extLst>
              </a:tr>
              <a:tr h="1678176">
                <a:tc vMerge="1">
                  <a:txBody>
                    <a:bodyPr/>
                    <a:lstStyle/>
                    <a:p>
                      <a:endParaRPr lang="es-PE"/>
                    </a:p>
                  </a:txBody>
                  <a:tcPr/>
                </a:tc>
                <a:tc>
                  <a:txBody>
                    <a:bodyPr/>
                    <a:lstStyle/>
                    <a:p>
                      <a:pPr algn="ctr"/>
                      <a:endParaRPr lang="es-PE" b="1"/>
                    </a:p>
                    <a:p>
                      <a:pPr algn="ctr"/>
                      <a:r>
                        <a:rPr lang="es-PE" b="1"/>
                        <a:t>Positivo</a:t>
                      </a:r>
                    </a:p>
                  </a:txBody>
                  <a:tcPr anchor="ctr" anchorCtr="1">
                    <a:solidFill>
                      <a:schemeClr val="accent2">
                        <a:lumMod val="40000"/>
                        <a:lumOff val="60000"/>
                      </a:schemeClr>
                    </a:solidFill>
                  </a:tcPr>
                </a:tc>
                <a:tc>
                  <a:txBody>
                    <a:bodyPr/>
                    <a:lstStyle/>
                    <a:p>
                      <a:pPr algn="ctr"/>
                      <a:r>
                        <a:rPr lang="es-PE" b="1"/>
                        <a:t>FALSO NEGATIVO</a:t>
                      </a:r>
                    </a:p>
                    <a:p>
                      <a:pPr algn="ctr"/>
                      <a:r>
                        <a:rPr lang="es-PE" b="1"/>
                        <a:t>(FN)</a:t>
                      </a:r>
                    </a:p>
                    <a:p>
                      <a:pPr algn="ctr"/>
                      <a:r>
                        <a:rPr lang="es-PE" b="1"/>
                        <a:t>Error tipo II</a:t>
                      </a:r>
                    </a:p>
                    <a:p>
                      <a:pPr algn="ctr"/>
                      <a:r>
                        <a:rPr lang="es-PE" b="1"/>
                        <a:t>c</a:t>
                      </a:r>
                    </a:p>
                  </a:txBody>
                  <a:tcPr anchor="ctr" anchorCtr="1">
                    <a:solidFill>
                      <a:srgbClr val="FFFF00"/>
                    </a:solidFill>
                  </a:tcPr>
                </a:tc>
                <a:tc>
                  <a:txBody>
                    <a:bodyPr/>
                    <a:lstStyle/>
                    <a:p>
                      <a:pPr algn="ctr"/>
                      <a:r>
                        <a:rPr lang="es-PE" b="1">
                          <a:solidFill>
                            <a:schemeClr val="bg1"/>
                          </a:solidFill>
                        </a:rPr>
                        <a:t>VERDADERO POSITIVO</a:t>
                      </a:r>
                    </a:p>
                    <a:p>
                      <a:pPr algn="ctr"/>
                      <a:r>
                        <a:rPr lang="es-PE" b="1">
                          <a:solidFill>
                            <a:schemeClr val="bg1"/>
                          </a:solidFill>
                        </a:rPr>
                        <a:t>(TP)</a:t>
                      </a:r>
                    </a:p>
                    <a:p>
                      <a:pPr algn="ctr"/>
                      <a:endParaRPr lang="es-PE" b="1">
                        <a:solidFill>
                          <a:schemeClr val="bg1"/>
                        </a:solidFill>
                      </a:endParaRPr>
                    </a:p>
                    <a:p>
                      <a:pPr algn="ctr"/>
                      <a:r>
                        <a:rPr lang="es-PE" b="1">
                          <a:solidFill>
                            <a:schemeClr val="bg1"/>
                          </a:solidFill>
                        </a:rPr>
                        <a:t>d</a:t>
                      </a:r>
                    </a:p>
                  </a:txBody>
                  <a:tcPr anchor="ctr" anchorCtr="1">
                    <a:solidFill>
                      <a:srgbClr val="0033CC"/>
                    </a:solidFill>
                  </a:tcPr>
                </a:tc>
                <a:tc>
                  <a:txBody>
                    <a:bodyPr/>
                    <a:lstStyle/>
                    <a:p>
                      <a:pPr algn="ctr"/>
                      <a:r>
                        <a:rPr lang="es-PE" b="1"/>
                        <a:t>RECALL</a:t>
                      </a:r>
                      <a:r>
                        <a:rPr lang="es-PE"/>
                        <a:t> </a:t>
                      </a:r>
                      <a:r>
                        <a:rPr lang="es-PE" b="1"/>
                        <a:t>(SENSIBILIDAD)</a:t>
                      </a:r>
                    </a:p>
                    <a:p>
                      <a:pPr algn="ctr"/>
                      <a:r>
                        <a:rPr lang="es-PE"/>
                        <a:t>% Casos positivos detectados</a:t>
                      </a:r>
                    </a:p>
                    <a:p>
                      <a:pPr algn="ctr"/>
                      <a:endParaRPr lang="es-PE"/>
                    </a:p>
                    <a:p>
                      <a:pPr algn="ctr"/>
                      <a:r>
                        <a:rPr lang="es-PE"/>
                        <a:t>__</a:t>
                      </a:r>
                      <a:r>
                        <a:rPr lang="es-PE" b="0" u="sng"/>
                        <a:t>TP</a:t>
                      </a:r>
                      <a:r>
                        <a:rPr lang="es-PE"/>
                        <a:t>__   =  _</a:t>
                      </a:r>
                      <a:r>
                        <a:rPr lang="es-PE" u="sng"/>
                        <a:t>d_</a:t>
                      </a:r>
                    </a:p>
                    <a:p>
                      <a:pPr algn="ctr"/>
                      <a:r>
                        <a:rPr lang="es-PE"/>
                        <a:t>TP+FN        </a:t>
                      </a:r>
                      <a:r>
                        <a:rPr lang="es-PE" err="1"/>
                        <a:t>c+d</a:t>
                      </a:r>
                      <a:endParaRPr lang="es-PE"/>
                    </a:p>
                  </a:txBody>
                  <a:tcPr>
                    <a:solidFill>
                      <a:schemeClr val="accent2">
                        <a:lumMod val="40000"/>
                        <a:lumOff val="60000"/>
                      </a:schemeClr>
                    </a:solidFill>
                  </a:tcPr>
                </a:tc>
                <a:extLst>
                  <a:ext uri="{0D108BD9-81ED-4DB2-BD59-A6C34878D82A}">
                    <a16:rowId xmlns:a16="http://schemas.microsoft.com/office/drawing/2014/main" val="3215797394"/>
                  </a:ext>
                </a:extLst>
              </a:tr>
              <a:tr h="1889764">
                <a:tc gridSpan="2">
                  <a:txBody>
                    <a:bodyPr/>
                    <a:lstStyle/>
                    <a:p>
                      <a:pPr algn="ctr"/>
                      <a:r>
                        <a:rPr lang="es-PE" b="1"/>
                        <a:t>F1 SCORE</a:t>
                      </a:r>
                    </a:p>
                    <a:p>
                      <a:pPr algn="ctr"/>
                      <a:r>
                        <a:rPr lang="es-PE"/>
                        <a:t>2 x </a:t>
                      </a:r>
                      <a:r>
                        <a:rPr lang="es-PE" u="sng"/>
                        <a:t>(</a:t>
                      </a:r>
                      <a:r>
                        <a:rPr lang="es-PE" u="sng" err="1"/>
                        <a:t>Precision</a:t>
                      </a:r>
                      <a:r>
                        <a:rPr lang="es-PE" u="sng"/>
                        <a:t> x </a:t>
                      </a:r>
                      <a:r>
                        <a:rPr lang="es-PE" u="sng" err="1"/>
                        <a:t>recall</a:t>
                      </a:r>
                      <a:r>
                        <a:rPr lang="es-PE" u="sng"/>
                        <a:t>)</a:t>
                      </a:r>
                    </a:p>
                    <a:p>
                      <a:pPr algn="l"/>
                      <a:r>
                        <a:rPr lang="es-PE"/>
                        <a:t>             (Precisión + </a:t>
                      </a:r>
                      <a:r>
                        <a:rPr lang="es-PE" err="1"/>
                        <a:t>recall</a:t>
                      </a:r>
                      <a:r>
                        <a:rPr lang="es-PE"/>
                        <a:t>)</a:t>
                      </a:r>
                    </a:p>
                    <a:p>
                      <a:pPr algn="l"/>
                      <a:r>
                        <a:rPr lang="es-PE"/>
                        <a:t>    ____</a:t>
                      </a:r>
                      <a:r>
                        <a:rPr lang="es-PE" b="0" u="sng"/>
                        <a:t>TP</a:t>
                      </a:r>
                      <a:r>
                        <a:rPr lang="es-PE"/>
                        <a:t>____   = ___</a:t>
                      </a:r>
                      <a:r>
                        <a:rPr lang="es-PE" u="sng"/>
                        <a:t>d___</a:t>
                      </a:r>
                    </a:p>
                    <a:p>
                      <a:pPr algn="ctr"/>
                      <a:r>
                        <a:rPr lang="es-PE"/>
                        <a:t>TP+(</a:t>
                      </a:r>
                      <a:r>
                        <a:rPr lang="es-PE" u="sng"/>
                        <a:t>FN+FP</a:t>
                      </a:r>
                      <a:r>
                        <a:rPr lang="es-PE"/>
                        <a:t>)    d+(</a:t>
                      </a:r>
                      <a:r>
                        <a:rPr lang="es-PE" u="sng" err="1"/>
                        <a:t>c+b</a:t>
                      </a:r>
                      <a:r>
                        <a:rPr lang="es-PE"/>
                        <a:t>)</a:t>
                      </a:r>
                    </a:p>
                    <a:p>
                      <a:r>
                        <a:rPr lang="es-PE"/>
                        <a:t>                     2                     2</a:t>
                      </a:r>
                    </a:p>
                    <a:p>
                      <a:r>
                        <a:rPr lang="es-PE"/>
                        <a:t>Valor 0: malo  - 1: buena</a:t>
                      </a:r>
                    </a:p>
                  </a:txBody>
                  <a:tcPr>
                    <a:solidFill>
                      <a:schemeClr val="bg2">
                        <a:lumMod val="75000"/>
                      </a:schemeClr>
                    </a:solidFill>
                  </a:tcPr>
                </a:tc>
                <a:tc hMerge="1">
                  <a:txBody>
                    <a:bodyPr/>
                    <a:lstStyle/>
                    <a:p>
                      <a:endParaRPr lang="es-PE"/>
                    </a:p>
                  </a:txBody>
                  <a:tcPr/>
                </a:tc>
                <a:tc>
                  <a:txBody>
                    <a:bodyPr/>
                    <a:lstStyle/>
                    <a:p>
                      <a:pPr algn="ctr"/>
                      <a:r>
                        <a:rPr lang="es-PE"/>
                        <a:t> </a:t>
                      </a:r>
                    </a:p>
                  </a:txBody>
                  <a:tcPr anchorCtr="1"/>
                </a:tc>
                <a:tc>
                  <a:txBody>
                    <a:bodyPr/>
                    <a:lstStyle/>
                    <a:p>
                      <a:pPr algn="ctr"/>
                      <a:r>
                        <a:rPr lang="es-PE" b="1"/>
                        <a:t>PRECISION</a:t>
                      </a:r>
                    </a:p>
                    <a:p>
                      <a:pPr algn="ctr"/>
                      <a:r>
                        <a:rPr lang="es-PE"/>
                        <a:t>% Predicción positivas correctas</a:t>
                      </a:r>
                    </a:p>
                    <a:p>
                      <a:pPr algn="ctr"/>
                      <a:endParaRPr lang="es-PE"/>
                    </a:p>
                    <a:p>
                      <a:pPr algn="ctr"/>
                      <a:r>
                        <a:rPr lang="es-PE"/>
                        <a:t>__</a:t>
                      </a:r>
                      <a:r>
                        <a:rPr lang="es-PE" b="0" u="sng"/>
                        <a:t>TP</a:t>
                      </a:r>
                      <a:r>
                        <a:rPr lang="es-PE"/>
                        <a:t>__   =  _</a:t>
                      </a:r>
                      <a:r>
                        <a:rPr lang="es-PE" u="sng"/>
                        <a:t>b_</a:t>
                      </a:r>
                    </a:p>
                    <a:p>
                      <a:pPr algn="ctr"/>
                      <a:r>
                        <a:rPr lang="es-PE"/>
                        <a:t>TP+FP        </a:t>
                      </a:r>
                      <a:r>
                        <a:rPr lang="es-PE" err="1"/>
                        <a:t>b+d</a:t>
                      </a:r>
                      <a:endParaRPr lang="es-PE"/>
                    </a:p>
                  </a:txBody>
                  <a:tcPr anchorCtr="1">
                    <a:solidFill>
                      <a:schemeClr val="accent5">
                        <a:lumMod val="40000"/>
                        <a:lumOff val="60000"/>
                      </a:schemeClr>
                    </a:solidFill>
                  </a:tcPr>
                </a:tc>
                <a:tc>
                  <a:txBody>
                    <a:bodyPr/>
                    <a:lstStyle/>
                    <a:p>
                      <a:pPr algn="ctr"/>
                      <a:r>
                        <a:rPr lang="es-PE" b="1"/>
                        <a:t>ACCURACY</a:t>
                      </a:r>
                      <a:r>
                        <a:rPr lang="es-PE"/>
                        <a:t> </a:t>
                      </a:r>
                      <a:r>
                        <a:rPr lang="es-PE" b="1"/>
                        <a:t>(EXACTITUD)</a:t>
                      </a:r>
                    </a:p>
                    <a:p>
                      <a:pPr algn="ctr"/>
                      <a:r>
                        <a:rPr lang="es-PE"/>
                        <a:t>% Predicciones correctas</a:t>
                      </a:r>
                    </a:p>
                    <a:p>
                      <a:pPr algn="ctr"/>
                      <a:endParaRPr lang="es-PE"/>
                    </a:p>
                    <a:p>
                      <a:pPr algn="ctr"/>
                      <a:r>
                        <a:rPr lang="es-PE"/>
                        <a:t>____</a:t>
                      </a:r>
                      <a:r>
                        <a:rPr lang="es-PE" u="sng"/>
                        <a:t>TN + </a:t>
                      </a:r>
                      <a:r>
                        <a:rPr lang="es-PE" b="0" u="sng"/>
                        <a:t>TP_</a:t>
                      </a:r>
                      <a:r>
                        <a:rPr lang="es-PE"/>
                        <a:t>__ =__</a:t>
                      </a:r>
                      <a:r>
                        <a:rPr lang="es-PE" u="sng" err="1"/>
                        <a:t>a+d</a:t>
                      </a:r>
                      <a:r>
                        <a:rPr lang="es-PE" u="sng"/>
                        <a:t>__</a:t>
                      </a:r>
                    </a:p>
                    <a:p>
                      <a:pPr algn="ctr"/>
                      <a:r>
                        <a:rPr lang="es-PE"/>
                        <a:t>TN+FP+FN+TP   </a:t>
                      </a:r>
                      <a:r>
                        <a:rPr lang="es-PE" err="1"/>
                        <a:t>a+b+c+d</a:t>
                      </a:r>
                      <a:endParaRPr lang="es-PE"/>
                    </a:p>
                    <a:p>
                      <a:endParaRPr lang="es-PE"/>
                    </a:p>
                  </a:txBody>
                  <a:tcPr>
                    <a:solidFill>
                      <a:schemeClr val="accent6">
                        <a:lumMod val="60000"/>
                        <a:lumOff val="40000"/>
                      </a:schemeClr>
                    </a:solidFill>
                  </a:tcPr>
                </a:tc>
                <a:extLst>
                  <a:ext uri="{0D108BD9-81ED-4DB2-BD59-A6C34878D82A}">
                    <a16:rowId xmlns:a16="http://schemas.microsoft.com/office/drawing/2014/main" val="42264043"/>
                  </a:ext>
                </a:extLst>
              </a:tr>
            </a:tbl>
          </a:graphicData>
        </a:graphic>
      </p:graphicFrame>
    </p:spTree>
    <p:extLst>
      <p:ext uri="{BB962C8B-B14F-4D97-AF65-F5344CB8AC3E}">
        <p14:creationId xmlns:p14="http://schemas.microsoft.com/office/powerpoint/2010/main" val="3265184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419431-10F0-EB9D-4624-B83AD5F48F8F}"/>
            </a:ext>
          </a:extLst>
        </p:cNvPr>
        <p:cNvGrpSpPr/>
        <p:nvPr/>
      </p:nvGrpSpPr>
      <p:grpSpPr>
        <a:xfrm>
          <a:off x="0" y="0"/>
          <a:ext cx="0" cy="0"/>
          <a:chOff x="0" y="0"/>
          <a:chExt cx="0" cy="0"/>
        </a:xfrm>
      </p:grpSpPr>
      <p:pic>
        <p:nvPicPr>
          <p:cNvPr id="7" name="Imagen 6">
            <a:extLst>
              <a:ext uri="{FF2B5EF4-FFF2-40B4-BE49-F238E27FC236}">
                <a16:creationId xmlns:a16="http://schemas.microsoft.com/office/drawing/2014/main" id="{CAB101F0-3FC8-81D6-2FFB-E66E2B5E5795}"/>
              </a:ext>
            </a:extLst>
          </p:cNvPr>
          <p:cNvPicPr>
            <a:picLocks noChangeAspect="1"/>
          </p:cNvPicPr>
          <p:nvPr/>
        </p:nvPicPr>
        <p:blipFill>
          <a:blip r:embed="rId2"/>
          <a:stretch>
            <a:fillRect/>
          </a:stretch>
        </p:blipFill>
        <p:spPr>
          <a:xfrm>
            <a:off x="4774401" y="2062156"/>
            <a:ext cx="7386833" cy="4611359"/>
          </a:xfrm>
          <a:prstGeom prst="rect">
            <a:avLst/>
          </a:prstGeom>
        </p:spPr>
      </p:pic>
      <p:pic>
        <p:nvPicPr>
          <p:cNvPr id="5" name="Imagen 4">
            <a:extLst>
              <a:ext uri="{FF2B5EF4-FFF2-40B4-BE49-F238E27FC236}">
                <a16:creationId xmlns:a16="http://schemas.microsoft.com/office/drawing/2014/main" id="{622A3AD0-EB72-07AF-EDE0-8DB8AC5CCB6F}"/>
              </a:ext>
            </a:extLst>
          </p:cNvPr>
          <p:cNvPicPr>
            <a:picLocks noChangeAspect="1"/>
          </p:cNvPicPr>
          <p:nvPr/>
        </p:nvPicPr>
        <p:blipFill>
          <a:blip r:embed="rId3"/>
          <a:stretch>
            <a:fillRect/>
          </a:stretch>
        </p:blipFill>
        <p:spPr>
          <a:xfrm>
            <a:off x="469142" y="1173133"/>
            <a:ext cx="5899574" cy="1657732"/>
          </a:xfrm>
          <a:prstGeom prst="rect">
            <a:avLst/>
          </a:prstGeom>
        </p:spPr>
      </p:pic>
      <p:sp>
        <p:nvSpPr>
          <p:cNvPr id="2" name="Título 1">
            <a:extLst>
              <a:ext uri="{FF2B5EF4-FFF2-40B4-BE49-F238E27FC236}">
                <a16:creationId xmlns:a16="http://schemas.microsoft.com/office/drawing/2014/main" id="{828A903A-1022-1FBC-80D8-EE43422BC5E9}"/>
              </a:ext>
            </a:extLst>
          </p:cNvPr>
          <p:cNvSpPr>
            <a:spLocks noGrp="1"/>
          </p:cNvSpPr>
          <p:nvPr>
            <p:ph type="title"/>
          </p:nvPr>
        </p:nvSpPr>
        <p:spPr>
          <a:xfrm>
            <a:off x="469142" y="18255"/>
            <a:ext cx="11253716" cy="1325563"/>
          </a:xfrm>
        </p:spPr>
        <p:txBody>
          <a:bodyPr>
            <a:normAutofit/>
          </a:bodyPr>
          <a:lstStyle/>
          <a:p>
            <a:pPr lvl="0" algn="l"/>
            <a:r>
              <a:rPr lang="es-MX" sz="3600"/>
              <a:t>3.1) Matriz de confusión (continuación)</a:t>
            </a:r>
            <a:endParaRPr lang="es-PE" sz="3600"/>
          </a:p>
        </p:txBody>
      </p:sp>
      <p:sp>
        <p:nvSpPr>
          <p:cNvPr id="6" name="Marcador de contenido 2">
            <a:extLst>
              <a:ext uri="{FF2B5EF4-FFF2-40B4-BE49-F238E27FC236}">
                <a16:creationId xmlns:a16="http://schemas.microsoft.com/office/drawing/2014/main" id="{F8FF1002-682C-9003-B655-EF3DA15E01FC}"/>
              </a:ext>
            </a:extLst>
          </p:cNvPr>
          <p:cNvSpPr txBox="1">
            <a:spLocks/>
          </p:cNvSpPr>
          <p:nvPr/>
        </p:nvSpPr>
        <p:spPr>
          <a:xfrm>
            <a:off x="469142" y="2933491"/>
            <a:ext cx="4305259" cy="39062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MX" sz="2000" b="1" dirty="0"/>
              <a:t>Interpretación de resultados:</a:t>
            </a:r>
          </a:p>
          <a:p>
            <a:pPr marL="0" indent="0">
              <a:buFont typeface="Arial" panose="020B0604020202020204" pitchFamily="34" charset="0"/>
              <a:buNone/>
            </a:pPr>
            <a:r>
              <a:rPr lang="es-MX" sz="2000" b="1" dirty="0"/>
              <a:t>53,892: Clasificadas correctamente como negativos (no 5) (verdaderos negativos)</a:t>
            </a:r>
          </a:p>
          <a:p>
            <a:pPr marL="0" indent="0">
              <a:buFont typeface="Arial" panose="020B0604020202020204" pitchFamily="34" charset="0"/>
              <a:buNone/>
            </a:pPr>
            <a:r>
              <a:rPr lang="es-MX" sz="2000" b="1" dirty="0"/>
              <a:t>687: Clasificadas erróneamente como 5 (falsos positivos, también llamado error tipo I)</a:t>
            </a:r>
          </a:p>
          <a:p>
            <a:pPr marL="0" indent="0">
              <a:buFont typeface="Arial" panose="020B0604020202020204" pitchFamily="34" charset="0"/>
              <a:buNone/>
            </a:pPr>
            <a:r>
              <a:rPr lang="es-MX" sz="2000" b="1" dirty="0"/>
              <a:t>1891: Clasificados erróneamente como no 5 (falsos negativos o error tipo II)</a:t>
            </a:r>
          </a:p>
          <a:p>
            <a:pPr marL="0" indent="0">
              <a:buFont typeface="Arial" panose="020B0604020202020204" pitchFamily="34" charset="0"/>
              <a:buNone/>
            </a:pPr>
            <a:r>
              <a:rPr lang="es-MX" sz="2000" b="1" dirty="0"/>
              <a:t>3530: Clasificados correctamente como 5 (verdaderos positivos)</a:t>
            </a:r>
          </a:p>
          <a:p>
            <a:pPr marL="0" indent="0">
              <a:buFont typeface="Arial" panose="020B0604020202020204" pitchFamily="34" charset="0"/>
              <a:buNone/>
            </a:pPr>
            <a:endParaRPr lang="es-PE" sz="2000" dirty="0"/>
          </a:p>
        </p:txBody>
      </p:sp>
    </p:spTree>
    <p:extLst>
      <p:ext uri="{BB962C8B-B14F-4D97-AF65-F5344CB8AC3E}">
        <p14:creationId xmlns:p14="http://schemas.microsoft.com/office/powerpoint/2010/main" val="1591960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1F126B-209E-31AF-E44E-A5C7A534825C}"/>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B80852D-CAC5-646E-E84C-A26786DA7714}"/>
              </a:ext>
            </a:extLst>
          </p:cNvPr>
          <p:cNvSpPr>
            <a:spLocks noGrp="1"/>
          </p:cNvSpPr>
          <p:nvPr>
            <p:ph type="title"/>
          </p:nvPr>
        </p:nvSpPr>
        <p:spPr>
          <a:xfrm>
            <a:off x="469142" y="18255"/>
            <a:ext cx="11253716" cy="1325563"/>
          </a:xfrm>
        </p:spPr>
        <p:txBody>
          <a:bodyPr>
            <a:normAutofit/>
          </a:bodyPr>
          <a:lstStyle/>
          <a:p>
            <a:pPr lvl="0" algn="l"/>
            <a:r>
              <a:rPr lang="es-MX" sz="3600"/>
              <a:t>3.2) Precisión y Recuperación</a:t>
            </a:r>
            <a:endParaRPr lang="es-PE" sz="3600"/>
          </a:p>
        </p:txBody>
      </p:sp>
      <p:pic>
        <p:nvPicPr>
          <p:cNvPr id="4" name="Imagen 3">
            <a:extLst>
              <a:ext uri="{FF2B5EF4-FFF2-40B4-BE49-F238E27FC236}">
                <a16:creationId xmlns:a16="http://schemas.microsoft.com/office/drawing/2014/main" id="{5BEB8263-12DB-C218-4238-D1EEC8F952DF}"/>
              </a:ext>
            </a:extLst>
          </p:cNvPr>
          <p:cNvPicPr>
            <a:picLocks noChangeAspect="1"/>
          </p:cNvPicPr>
          <p:nvPr/>
        </p:nvPicPr>
        <p:blipFill>
          <a:blip r:embed="rId2"/>
          <a:stretch>
            <a:fillRect/>
          </a:stretch>
        </p:blipFill>
        <p:spPr>
          <a:xfrm>
            <a:off x="654466" y="1406539"/>
            <a:ext cx="6153150" cy="1190625"/>
          </a:xfrm>
          <a:prstGeom prst="rect">
            <a:avLst/>
          </a:prstGeom>
        </p:spPr>
      </p:pic>
      <p:sp>
        <p:nvSpPr>
          <p:cNvPr id="8" name="CuadroTexto 7">
            <a:extLst>
              <a:ext uri="{FF2B5EF4-FFF2-40B4-BE49-F238E27FC236}">
                <a16:creationId xmlns:a16="http://schemas.microsoft.com/office/drawing/2014/main" id="{690FCDC2-EF40-C2D6-6B69-DF6CAC8F18DE}"/>
              </a:ext>
            </a:extLst>
          </p:cNvPr>
          <p:cNvSpPr txBox="1"/>
          <p:nvPr/>
        </p:nvSpPr>
        <p:spPr>
          <a:xfrm>
            <a:off x="654466" y="2915133"/>
            <a:ext cx="6097424" cy="3139321"/>
          </a:xfrm>
          <a:prstGeom prst="rect">
            <a:avLst/>
          </a:prstGeom>
          <a:noFill/>
        </p:spPr>
        <p:txBody>
          <a:bodyPr wrap="square">
            <a:spAutoFit/>
          </a:bodyPr>
          <a:lstStyle/>
          <a:p>
            <a:pPr marL="285750" indent="-285750">
              <a:buFont typeface="Wingdings" panose="05000000000000000000" pitchFamily="2" charset="2"/>
              <a:buChar char="v"/>
            </a:pPr>
            <a:r>
              <a:rPr lang="es-MX"/>
              <a:t> La precisión del modelo es del 83.71%, lo que indica que cuando el modelo predice una clase positiva, es correcto aproximadamente el 83.71% de las veces.</a:t>
            </a:r>
          </a:p>
          <a:p>
            <a:pPr marL="285750" indent="-285750">
              <a:buFont typeface="Wingdings" panose="05000000000000000000" pitchFamily="2" charset="2"/>
              <a:buChar char="v"/>
            </a:pPr>
            <a:r>
              <a:rPr lang="es-MX"/>
              <a:t>La recuperación (o sensibilidad) del modelo es del 65.11%, lo que significa que el modelo es capaz de identificar el 65.11% de todas las instancias positivas reales en los datos.</a:t>
            </a:r>
          </a:p>
          <a:p>
            <a:pPr marL="285750" indent="-285750">
              <a:buFont typeface="Wingdings" panose="05000000000000000000" pitchFamily="2" charset="2"/>
              <a:buChar char="v"/>
            </a:pPr>
            <a:r>
              <a:rPr lang="es-MX"/>
              <a:t>Estos resultados sugieren que el modelo </a:t>
            </a:r>
            <a:r>
              <a:rPr lang="es-MX" b="1"/>
              <a:t>es bastante preciso pero podría mejorar en términos de recuperación</a:t>
            </a:r>
            <a:r>
              <a:rPr lang="es-MX"/>
              <a:t>, ya que no identifica todas las instancias positivas posibles.</a:t>
            </a:r>
            <a:endParaRPr lang="es-PE"/>
          </a:p>
        </p:txBody>
      </p:sp>
      <p:pic>
        <p:nvPicPr>
          <p:cNvPr id="11" name="Imagen 10">
            <a:extLst>
              <a:ext uri="{FF2B5EF4-FFF2-40B4-BE49-F238E27FC236}">
                <a16:creationId xmlns:a16="http://schemas.microsoft.com/office/drawing/2014/main" id="{52E975BE-E2D6-D315-B98A-CEAFCD7BA6A1}"/>
              </a:ext>
            </a:extLst>
          </p:cNvPr>
          <p:cNvPicPr>
            <a:picLocks noChangeAspect="1"/>
          </p:cNvPicPr>
          <p:nvPr/>
        </p:nvPicPr>
        <p:blipFill>
          <a:blip r:embed="rId3"/>
          <a:stretch>
            <a:fillRect/>
          </a:stretch>
        </p:blipFill>
        <p:spPr>
          <a:xfrm>
            <a:off x="7541217" y="1720863"/>
            <a:ext cx="4346739" cy="671355"/>
          </a:xfrm>
          <a:prstGeom prst="rect">
            <a:avLst/>
          </a:prstGeom>
        </p:spPr>
      </p:pic>
      <p:sp>
        <p:nvSpPr>
          <p:cNvPr id="13" name="CuadroTexto 12">
            <a:extLst>
              <a:ext uri="{FF2B5EF4-FFF2-40B4-BE49-F238E27FC236}">
                <a16:creationId xmlns:a16="http://schemas.microsoft.com/office/drawing/2014/main" id="{1719CE98-4BAD-7950-64D5-44B0341BFC15}"/>
              </a:ext>
            </a:extLst>
          </p:cNvPr>
          <p:cNvSpPr txBox="1"/>
          <p:nvPr/>
        </p:nvSpPr>
        <p:spPr>
          <a:xfrm>
            <a:off x="6981914" y="2597164"/>
            <a:ext cx="5210086" cy="3416320"/>
          </a:xfrm>
          <a:prstGeom prst="rect">
            <a:avLst/>
          </a:prstGeom>
          <a:noFill/>
        </p:spPr>
        <p:txBody>
          <a:bodyPr wrap="square">
            <a:spAutoFit/>
          </a:bodyPr>
          <a:lstStyle/>
          <a:p>
            <a:endParaRPr lang="es-MX"/>
          </a:p>
          <a:p>
            <a:pPr marL="285750" indent="-285750">
              <a:buFont typeface="Wingdings" panose="05000000000000000000" pitchFamily="2" charset="2"/>
              <a:buChar char="v"/>
            </a:pPr>
            <a:r>
              <a:rPr lang="es-MX"/>
              <a:t>La puntuación F1 combina la precisión y la recuperación en una sola métrica, dando un balance entre ambas, especialmente cuando la distribución de clases es desigual.</a:t>
            </a:r>
          </a:p>
          <a:p>
            <a:endParaRPr lang="es-MX"/>
          </a:p>
          <a:p>
            <a:pPr marL="285750" indent="-285750">
              <a:buFont typeface="Wingdings" panose="05000000000000000000" pitchFamily="2" charset="2"/>
              <a:buChar char="v"/>
            </a:pPr>
            <a:r>
              <a:rPr lang="es-MX"/>
              <a:t>Un valor de </a:t>
            </a:r>
            <a:r>
              <a:rPr lang="es-MX" b="1"/>
              <a:t>F1 del 73.25% </a:t>
            </a:r>
            <a:r>
              <a:rPr lang="es-MX"/>
              <a:t>indica un buen equilibrio entre precisión y recuperación, lo que sugiere que el modelo es razonablemente </a:t>
            </a:r>
            <a:r>
              <a:rPr lang="es-MX" b="1"/>
              <a:t>bueno tanto en identificar la clase positiva correctamente como en no perder un alto número de instancias positivas.</a:t>
            </a:r>
            <a:endParaRPr lang="es-PE" b="1"/>
          </a:p>
        </p:txBody>
      </p:sp>
    </p:spTree>
    <p:extLst>
      <p:ext uri="{BB962C8B-B14F-4D97-AF65-F5344CB8AC3E}">
        <p14:creationId xmlns:p14="http://schemas.microsoft.com/office/powerpoint/2010/main" val="694359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3679DE-F708-AE8A-3EFA-6AD66BD782D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DAE2B8D-7554-53A3-FE5A-642F5B443E84}"/>
              </a:ext>
            </a:extLst>
          </p:cNvPr>
          <p:cNvSpPr>
            <a:spLocks noGrp="1"/>
          </p:cNvSpPr>
          <p:nvPr>
            <p:ph type="title"/>
          </p:nvPr>
        </p:nvSpPr>
        <p:spPr>
          <a:xfrm>
            <a:off x="469142" y="18255"/>
            <a:ext cx="11253716" cy="1325563"/>
          </a:xfrm>
        </p:spPr>
        <p:txBody>
          <a:bodyPr>
            <a:normAutofit/>
          </a:bodyPr>
          <a:lstStyle/>
          <a:p>
            <a:pPr lvl="0" algn="l"/>
            <a:r>
              <a:rPr lang="es-MX" sz="3600"/>
              <a:t>3.3) Curva ROC</a:t>
            </a:r>
            <a:endParaRPr lang="es-PE" sz="3600"/>
          </a:p>
        </p:txBody>
      </p:sp>
      <p:pic>
        <p:nvPicPr>
          <p:cNvPr id="1026" name="Picture 2">
            <a:extLst>
              <a:ext uri="{FF2B5EF4-FFF2-40B4-BE49-F238E27FC236}">
                <a16:creationId xmlns:a16="http://schemas.microsoft.com/office/drawing/2014/main" id="{8D5955F0-7D32-8068-CD31-CD5FF26DC9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142" y="924951"/>
            <a:ext cx="5260688" cy="2945086"/>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E664EC95-1F1A-3DBB-FCB2-76D7365DE5A3}"/>
              </a:ext>
            </a:extLst>
          </p:cNvPr>
          <p:cNvSpPr txBox="1"/>
          <p:nvPr/>
        </p:nvSpPr>
        <p:spPr>
          <a:xfrm>
            <a:off x="51486" y="3885921"/>
            <a:ext cx="6096000" cy="2308324"/>
          </a:xfrm>
          <a:prstGeom prst="rect">
            <a:avLst/>
          </a:prstGeom>
          <a:noFill/>
        </p:spPr>
        <p:txBody>
          <a:bodyPr wrap="square">
            <a:spAutoFit/>
          </a:bodyPr>
          <a:lstStyle/>
          <a:p>
            <a:r>
              <a:rPr lang="es-MX"/>
              <a:t>  </a:t>
            </a:r>
          </a:p>
          <a:p>
            <a:pPr marL="285750" indent="-285750">
              <a:buFont typeface="Wingdings" panose="05000000000000000000" pitchFamily="2" charset="2"/>
              <a:buChar char="v"/>
            </a:pPr>
            <a:r>
              <a:rPr lang="es-MX"/>
              <a:t>La línea punteada representa una clasificación aleatoria; cualquier punto en la curva ROC que esté por encima de esta línea significa que el modelo está haciendo predicciones mejores que el azar. Dado que la curva azul está muy por encima de la línea punteada, el modelo tiene una capacidad predictiva significativamente mejor que un modelo aleatorio.</a:t>
            </a:r>
            <a:endParaRPr lang="es-PE"/>
          </a:p>
        </p:txBody>
      </p:sp>
      <p:sp>
        <p:nvSpPr>
          <p:cNvPr id="7" name="CuadroTexto 6">
            <a:extLst>
              <a:ext uri="{FF2B5EF4-FFF2-40B4-BE49-F238E27FC236}">
                <a16:creationId xmlns:a16="http://schemas.microsoft.com/office/drawing/2014/main" id="{34E6F614-6438-1355-9DCF-BF8E34C185D0}"/>
              </a:ext>
            </a:extLst>
          </p:cNvPr>
          <p:cNvSpPr txBox="1"/>
          <p:nvPr/>
        </p:nvSpPr>
        <p:spPr>
          <a:xfrm>
            <a:off x="3755751" y="402145"/>
            <a:ext cx="4106379" cy="523220"/>
          </a:xfrm>
          <a:prstGeom prst="rect">
            <a:avLst/>
          </a:prstGeom>
          <a:noFill/>
          <a:ln>
            <a:solidFill>
              <a:schemeClr val="tx1"/>
            </a:solidFill>
          </a:ln>
        </p:spPr>
        <p:txBody>
          <a:bodyPr wrap="square">
            <a:spAutoFit/>
          </a:bodyPr>
          <a:lstStyle/>
          <a:p>
            <a:r>
              <a:rPr lang="es-MX" sz="1400" i="1"/>
              <a:t>Cuanto mayor sea la recuperación (TPR), más falsos positivos (FPR) produce el clasificador. </a:t>
            </a:r>
            <a:endParaRPr lang="es-PE" sz="1400" i="1"/>
          </a:p>
        </p:txBody>
      </p:sp>
      <p:pic>
        <p:nvPicPr>
          <p:cNvPr id="1028" name="Picture 4">
            <a:extLst>
              <a:ext uri="{FF2B5EF4-FFF2-40B4-BE49-F238E27FC236}">
                <a16:creationId xmlns:a16="http://schemas.microsoft.com/office/drawing/2014/main" id="{A866B53F-A4F2-2675-446C-B0A284DCD8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8674" y="1835499"/>
            <a:ext cx="3935382" cy="2971321"/>
          </a:xfrm>
          <a:prstGeom prst="rect">
            <a:avLst/>
          </a:prstGeom>
          <a:noFill/>
          <a:extLst>
            <a:ext uri="{909E8E84-426E-40DD-AFC4-6F175D3DCCD1}">
              <a14:hiddenFill xmlns:a14="http://schemas.microsoft.com/office/drawing/2010/main">
                <a:solidFill>
                  <a:srgbClr val="FFFFFF"/>
                </a:solidFill>
              </a14:hiddenFill>
            </a:ext>
          </a:extLst>
        </p:spPr>
      </p:pic>
      <p:pic>
        <p:nvPicPr>
          <p:cNvPr id="10" name="Imagen 9">
            <a:extLst>
              <a:ext uri="{FF2B5EF4-FFF2-40B4-BE49-F238E27FC236}">
                <a16:creationId xmlns:a16="http://schemas.microsoft.com/office/drawing/2014/main" id="{B7353452-7BE9-A992-50D6-4AF0D0D408AE}"/>
              </a:ext>
            </a:extLst>
          </p:cNvPr>
          <p:cNvPicPr>
            <a:picLocks noChangeAspect="1"/>
          </p:cNvPicPr>
          <p:nvPr/>
        </p:nvPicPr>
        <p:blipFill>
          <a:blip r:embed="rId4"/>
          <a:stretch>
            <a:fillRect/>
          </a:stretch>
        </p:blipFill>
        <p:spPr>
          <a:xfrm>
            <a:off x="8023980" y="186760"/>
            <a:ext cx="3537028" cy="1486378"/>
          </a:xfrm>
          <a:prstGeom prst="rect">
            <a:avLst/>
          </a:prstGeom>
        </p:spPr>
      </p:pic>
      <p:sp>
        <p:nvSpPr>
          <p:cNvPr id="12" name="CuadroTexto 11">
            <a:extLst>
              <a:ext uri="{FF2B5EF4-FFF2-40B4-BE49-F238E27FC236}">
                <a16:creationId xmlns:a16="http://schemas.microsoft.com/office/drawing/2014/main" id="{3B0A8B32-8AC3-22FA-24C5-93F654178D0D}"/>
              </a:ext>
            </a:extLst>
          </p:cNvPr>
          <p:cNvSpPr txBox="1"/>
          <p:nvPr/>
        </p:nvSpPr>
        <p:spPr>
          <a:xfrm>
            <a:off x="6825662" y="4969181"/>
            <a:ext cx="4735345" cy="1754326"/>
          </a:xfrm>
          <a:prstGeom prst="rect">
            <a:avLst/>
          </a:prstGeom>
          <a:noFill/>
        </p:spPr>
        <p:txBody>
          <a:bodyPr wrap="square">
            <a:spAutoFit/>
          </a:bodyPr>
          <a:lstStyle/>
          <a:p>
            <a:r>
              <a:rPr lang="es-PE"/>
              <a:t>- Como se puede observar en la curva ROC del `</a:t>
            </a:r>
            <a:r>
              <a:rPr lang="es-PE" err="1"/>
              <a:t>RandomForestClassifier</a:t>
            </a:r>
            <a:r>
              <a:rPr lang="es-PE"/>
              <a:t>` parece mucho mejor que la del `</a:t>
            </a:r>
            <a:r>
              <a:rPr lang="es-PE" err="1"/>
              <a:t>SGDClassifier</a:t>
            </a:r>
            <a:r>
              <a:rPr lang="es-PE"/>
              <a:t>`: se acerca mucho más a la esquina superior izquierda. Como resultado, su puntuación ROC también es significativamente mejor(0.99)</a:t>
            </a:r>
          </a:p>
        </p:txBody>
      </p:sp>
    </p:spTree>
    <p:extLst>
      <p:ext uri="{BB962C8B-B14F-4D97-AF65-F5344CB8AC3E}">
        <p14:creationId xmlns:p14="http://schemas.microsoft.com/office/powerpoint/2010/main" val="3918853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72F628E8-EA59-F89C-B398-AF11D009809A}"/>
              </a:ext>
            </a:extLst>
          </p:cNvPr>
          <p:cNvPicPr>
            <a:picLocks noChangeAspect="1"/>
          </p:cNvPicPr>
          <p:nvPr/>
        </p:nvPicPr>
        <p:blipFill>
          <a:blip r:embed="rId2"/>
          <a:stretch>
            <a:fillRect/>
          </a:stretch>
        </p:blipFill>
        <p:spPr>
          <a:xfrm>
            <a:off x="0" y="-42001"/>
            <a:ext cx="12192000" cy="5638800"/>
          </a:xfrm>
          <a:prstGeom prst="rect">
            <a:avLst/>
          </a:prstGeom>
        </p:spPr>
      </p:pic>
      <p:pic>
        <p:nvPicPr>
          <p:cNvPr id="11" name="Imagen 10" descr="Imagen que contiene dibujo&#10;&#10;Descripción generada automáticamente">
            <a:extLst>
              <a:ext uri="{FF2B5EF4-FFF2-40B4-BE49-F238E27FC236}">
                <a16:creationId xmlns:a16="http://schemas.microsoft.com/office/drawing/2014/main" id="{A07D0C2F-DC12-B0E7-9A78-F6383CF8C8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427" y="5664622"/>
            <a:ext cx="1667626" cy="452696"/>
          </a:xfrm>
          <a:prstGeom prst="rect">
            <a:avLst/>
          </a:prstGeom>
        </p:spPr>
      </p:pic>
      <p:sp>
        <p:nvSpPr>
          <p:cNvPr id="16" name="CuadroTexto 15">
            <a:extLst>
              <a:ext uri="{FF2B5EF4-FFF2-40B4-BE49-F238E27FC236}">
                <a16:creationId xmlns:a16="http://schemas.microsoft.com/office/drawing/2014/main" id="{0A23C9E4-EA9E-F4CB-4706-D43885D9FA8C}"/>
              </a:ext>
            </a:extLst>
          </p:cNvPr>
          <p:cNvSpPr txBox="1"/>
          <p:nvPr/>
        </p:nvSpPr>
        <p:spPr>
          <a:xfrm>
            <a:off x="2069432" y="6307295"/>
            <a:ext cx="2935705" cy="369332"/>
          </a:xfrm>
          <a:prstGeom prst="rect">
            <a:avLst/>
          </a:prstGeom>
          <a:noFill/>
        </p:spPr>
        <p:txBody>
          <a:bodyPr wrap="square">
            <a:spAutoFit/>
          </a:bodyPr>
          <a:lstStyle/>
          <a:p>
            <a:r>
              <a:rPr lang="es-PE" i="0" dirty="0">
                <a:effectLst/>
                <a:latin typeface="-apple-system"/>
                <a:hlinkClick r:id="rId4"/>
              </a:rPr>
              <a:t>richard_2735@outlook.com</a:t>
            </a:r>
            <a:endParaRPr lang="es-PE" dirty="0"/>
          </a:p>
        </p:txBody>
      </p:sp>
      <p:sp>
        <p:nvSpPr>
          <p:cNvPr id="18" name="CuadroTexto 17">
            <a:extLst>
              <a:ext uri="{FF2B5EF4-FFF2-40B4-BE49-F238E27FC236}">
                <a16:creationId xmlns:a16="http://schemas.microsoft.com/office/drawing/2014/main" id="{13D8B0E1-8EC9-5414-5F65-A0C476433325}"/>
              </a:ext>
            </a:extLst>
          </p:cNvPr>
          <p:cNvSpPr txBox="1"/>
          <p:nvPr/>
        </p:nvSpPr>
        <p:spPr>
          <a:xfrm>
            <a:off x="2069432" y="5706304"/>
            <a:ext cx="7603959" cy="369332"/>
          </a:xfrm>
          <a:prstGeom prst="rect">
            <a:avLst/>
          </a:prstGeom>
          <a:noFill/>
        </p:spPr>
        <p:txBody>
          <a:bodyPr wrap="square">
            <a:spAutoFit/>
          </a:bodyPr>
          <a:lstStyle/>
          <a:p>
            <a:r>
              <a:rPr lang="es-PE" dirty="0">
                <a:hlinkClick r:id="rId5"/>
              </a:rPr>
              <a:t>https://www.linkedin.com/in/richard-%C3%B1ahui-diaz-00928317a/</a:t>
            </a:r>
            <a:endParaRPr lang="es-PE" dirty="0"/>
          </a:p>
        </p:txBody>
      </p:sp>
      <p:pic>
        <p:nvPicPr>
          <p:cNvPr id="20" name="Imagen 19" descr="Icono&#10;&#10;Descripción generada automáticamente">
            <a:extLst>
              <a:ext uri="{FF2B5EF4-FFF2-40B4-BE49-F238E27FC236}">
                <a16:creationId xmlns:a16="http://schemas.microsoft.com/office/drawing/2014/main" id="{B6E4AE32-E2D4-46D3-90CB-FABDB2EE214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71411" y="6151558"/>
            <a:ext cx="677780" cy="680806"/>
          </a:xfrm>
          <a:prstGeom prst="rect">
            <a:avLst/>
          </a:prstGeom>
        </p:spPr>
      </p:pic>
      <p:sp>
        <p:nvSpPr>
          <p:cNvPr id="21" name="CuadroTexto 20">
            <a:extLst>
              <a:ext uri="{FF2B5EF4-FFF2-40B4-BE49-F238E27FC236}">
                <a16:creationId xmlns:a16="http://schemas.microsoft.com/office/drawing/2014/main" id="{431E4CE5-80D5-0A55-4FD8-BC39CC579141}"/>
              </a:ext>
            </a:extLst>
          </p:cNvPr>
          <p:cNvSpPr txBox="1"/>
          <p:nvPr/>
        </p:nvSpPr>
        <p:spPr>
          <a:xfrm>
            <a:off x="6549191" y="6328837"/>
            <a:ext cx="1840830" cy="369332"/>
          </a:xfrm>
          <a:prstGeom prst="rect">
            <a:avLst/>
          </a:prstGeom>
          <a:noFill/>
        </p:spPr>
        <p:txBody>
          <a:bodyPr wrap="square" rtlCol="0">
            <a:spAutoFit/>
          </a:bodyPr>
          <a:lstStyle/>
          <a:p>
            <a:r>
              <a:rPr lang="es-MX" dirty="0"/>
              <a:t>+51 904-911-136</a:t>
            </a:r>
            <a:endParaRPr lang="es-PE" dirty="0"/>
          </a:p>
        </p:txBody>
      </p:sp>
      <p:pic>
        <p:nvPicPr>
          <p:cNvPr id="25" name="Gráfico 24">
            <a:extLst>
              <a:ext uri="{FF2B5EF4-FFF2-40B4-BE49-F238E27FC236}">
                <a16:creationId xmlns:a16="http://schemas.microsoft.com/office/drawing/2014/main" id="{3012092C-A7C0-434C-8DC3-CF7C266DE55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247274" y="6257231"/>
            <a:ext cx="677779" cy="512545"/>
          </a:xfrm>
          <a:prstGeom prst="rect">
            <a:avLst/>
          </a:prstGeom>
        </p:spPr>
      </p:pic>
    </p:spTree>
    <p:extLst>
      <p:ext uri="{BB962C8B-B14F-4D97-AF65-F5344CB8AC3E}">
        <p14:creationId xmlns:p14="http://schemas.microsoft.com/office/powerpoint/2010/main" val="2024957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descr="Imagen que contiene dibujo&#10;&#10;Descripción generada automáticamente">
            <a:extLst>
              <a:ext uri="{FF2B5EF4-FFF2-40B4-BE49-F238E27FC236}">
                <a16:creationId xmlns:a16="http://schemas.microsoft.com/office/drawing/2014/main" id="{A07D0C2F-DC12-B0E7-9A78-F6383CF8C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427" y="5664622"/>
            <a:ext cx="1667626" cy="452696"/>
          </a:xfrm>
          <a:prstGeom prst="rect">
            <a:avLst/>
          </a:prstGeom>
        </p:spPr>
      </p:pic>
      <p:pic>
        <p:nvPicPr>
          <p:cNvPr id="13" name="Imagen 12" descr="Un dibujo de una cara feliz&#10;&#10;Descripción generada automáticamente con confianza baja">
            <a:extLst>
              <a:ext uri="{FF2B5EF4-FFF2-40B4-BE49-F238E27FC236}">
                <a16:creationId xmlns:a16="http://schemas.microsoft.com/office/drawing/2014/main" id="{F08209E9-56BA-21DC-40EA-7E3D5DBAE6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722" y="6231508"/>
            <a:ext cx="1555331" cy="520906"/>
          </a:xfrm>
          <a:prstGeom prst="rect">
            <a:avLst/>
          </a:prstGeom>
        </p:spPr>
      </p:pic>
      <p:sp>
        <p:nvSpPr>
          <p:cNvPr id="16" name="CuadroTexto 15">
            <a:extLst>
              <a:ext uri="{FF2B5EF4-FFF2-40B4-BE49-F238E27FC236}">
                <a16:creationId xmlns:a16="http://schemas.microsoft.com/office/drawing/2014/main" id="{0A23C9E4-EA9E-F4CB-4706-D43885D9FA8C}"/>
              </a:ext>
            </a:extLst>
          </p:cNvPr>
          <p:cNvSpPr txBox="1"/>
          <p:nvPr/>
        </p:nvSpPr>
        <p:spPr>
          <a:xfrm>
            <a:off x="2069432" y="6307295"/>
            <a:ext cx="2935705" cy="369332"/>
          </a:xfrm>
          <a:prstGeom prst="rect">
            <a:avLst/>
          </a:prstGeom>
          <a:noFill/>
        </p:spPr>
        <p:txBody>
          <a:bodyPr wrap="square">
            <a:spAutoFit/>
          </a:bodyPr>
          <a:lstStyle/>
          <a:p>
            <a:r>
              <a:rPr lang="es-PE" dirty="0">
                <a:latin typeface="-apple-system"/>
                <a:hlinkClick r:id="rId4"/>
              </a:rPr>
              <a:t>aldosiu</a:t>
            </a:r>
            <a:r>
              <a:rPr lang="es-PE" i="0" dirty="0">
                <a:effectLst/>
                <a:latin typeface="-apple-system"/>
                <a:hlinkClick r:id="rId4"/>
              </a:rPr>
              <a:t>@gmail.com</a:t>
            </a:r>
            <a:endParaRPr lang="es-PE" dirty="0"/>
          </a:p>
        </p:txBody>
      </p:sp>
      <p:sp>
        <p:nvSpPr>
          <p:cNvPr id="18" name="CuadroTexto 17">
            <a:extLst>
              <a:ext uri="{FF2B5EF4-FFF2-40B4-BE49-F238E27FC236}">
                <a16:creationId xmlns:a16="http://schemas.microsoft.com/office/drawing/2014/main" id="{13D8B0E1-8EC9-5414-5F65-A0C476433325}"/>
              </a:ext>
            </a:extLst>
          </p:cNvPr>
          <p:cNvSpPr txBox="1"/>
          <p:nvPr/>
        </p:nvSpPr>
        <p:spPr>
          <a:xfrm>
            <a:off x="2069432" y="5706304"/>
            <a:ext cx="7603959" cy="369332"/>
          </a:xfrm>
          <a:prstGeom prst="rect">
            <a:avLst/>
          </a:prstGeom>
          <a:noFill/>
        </p:spPr>
        <p:txBody>
          <a:bodyPr wrap="square">
            <a:spAutoFit/>
          </a:bodyPr>
          <a:lstStyle/>
          <a:p>
            <a:r>
              <a:rPr lang="es-PE" dirty="0">
                <a:hlinkClick r:id="rId5"/>
              </a:rPr>
              <a:t>https://www.linkedin.com/in/aldosiu/</a:t>
            </a:r>
            <a:endParaRPr lang="es-PE" dirty="0"/>
          </a:p>
        </p:txBody>
      </p:sp>
      <p:pic>
        <p:nvPicPr>
          <p:cNvPr id="20" name="Imagen 19" descr="Icono&#10;&#10;Descripción generada automáticamente">
            <a:extLst>
              <a:ext uri="{FF2B5EF4-FFF2-40B4-BE49-F238E27FC236}">
                <a16:creationId xmlns:a16="http://schemas.microsoft.com/office/drawing/2014/main" id="{B6E4AE32-E2D4-46D3-90CB-FABDB2EE214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71411" y="6119008"/>
            <a:ext cx="677780" cy="680806"/>
          </a:xfrm>
          <a:prstGeom prst="rect">
            <a:avLst/>
          </a:prstGeom>
        </p:spPr>
      </p:pic>
      <p:sp>
        <p:nvSpPr>
          <p:cNvPr id="21" name="CuadroTexto 20">
            <a:extLst>
              <a:ext uri="{FF2B5EF4-FFF2-40B4-BE49-F238E27FC236}">
                <a16:creationId xmlns:a16="http://schemas.microsoft.com/office/drawing/2014/main" id="{431E4CE5-80D5-0A55-4FD8-BC39CC579141}"/>
              </a:ext>
            </a:extLst>
          </p:cNvPr>
          <p:cNvSpPr txBox="1"/>
          <p:nvPr/>
        </p:nvSpPr>
        <p:spPr>
          <a:xfrm>
            <a:off x="6495050" y="6307295"/>
            <a:ext cx="1975182" cy="369332"/>
          </a:xfrm>
          <a:prstGeom prst="rect">
            <a:avLst/>
          </a:prstGeom>
          <a:noFill/>
        </p:spPr>
        <p:txBody>
          <a:bodyPr wrap="square" rtlCol="0">
            <a:spAutoFit/>
          </a:bodyPr>
          <a:lstStyle/>
          <a:p>
            <a:r>
              <a:rPr lang="es-MX" dirty="0"/>
              <a:t>+51 981-232-605</a:t>
            </a:r>
            <a:endParaRPr lang="es-PE" dirty="0"/>
          </a:p>
        </p:txBody>
      </p:sp>
      <p:pic>
        <p:nvPicPr>
          <p:cNvPr id="4" name="Imagen 3">
            <a:extLst>
              <a:ext uri="{FF2B5EF4-FFF2-40B4-BE49-F238E27FC236}">
                <a16:creationId xmlns:a16="http://schemas.microsoft.com/office/drawing/2014/main" id="{CD2F68CB-8A17-6F1A-5BAA-58CC877F6AE1}"/>
              </a:ext>
            </a:extLst>
          </p:cNvPr>
          <p:cNvPicPr>
            <a:picLocks noChangeAspect="1"/>
          </p:cNvPicPr>
          <p:nvPr/>
        </p:nvPicPr>
        <p:blipFill>
          <a:blip r:embed="rId7"/>
          <a:stretch>
            <a:fillRect/>
          </a:stretch>
        </p:blipFill>
        <p:spPr>
          <a:xfrm>
            <a:off x="-1" y="-1"/>
            <a:ext cx="12031579" cy="5662803"/>
          </a:xfrm>
          <a:prstGeom prst="rect">
            <a:avLst/>
          </a:prstGeom>
        </p:spPr>
      </p:pic>
    </p:spTree>
    <p:extLst>
      <p:ext uri="{BB962C8B-B14F-4D97-AF65-F5344CB8AC3E}">
        <p14:creationId xmlns:p14="http://schemas.microsoft.com/office/powerpoint/2010/main" val="2655748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descr="Imagen que contiene dibujo&#10;&#10;Descripción generada automáticamente">
            <a:extLst>
              <a:ext uri="{FF2B5EF4-FFF2-40B4-BE49-F238E27FC236}">
                <a16:creationId xmlns:a16="http://schemas.microsoft.com/office/drawing/2014/main" id="{A07D0C2F-DC12-B0E7-9A78-F6383CF8C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427" y="5664622"/>
            <a:ext cx="1667626" cy="452696"/>
          </a:xfrm>
          <a:prstGeom prst="rect">
            <a:avLst/>
          </a:prstGeom>
        </p:spPr>
      </p:pic>
      <p:pic>
        <p:nvPicPr>
          <p:cNvPr id="13" name="Imagen 12" descr="Un dibujo de una cara feliz&#10;&#10;Descripción generada automáticamente con confianza baja">
            <a:extLst>
              <a:ext uri="{FF2B5EF4-FFF2-40B4-BE49-F238E27FC236}">
                <a16:creationId xmlns:a16="http://schemas.microsoft.com/office/drawing/2014/main" id="{F08209E9-56BA-21DC-40EA-7E3D5DBAE6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722" y="6231508"/>
            <a:ext cx="1555331" cy="520906"/>
          </a:xfrm>
          <a:prstGeom prst="rect">
            <a:avLst/>
          </a:prstGeom>
        </p:spPr>
      </p:pic>
      <p:sp>
        <p:nvSpPr>
          <p:cNvPr id="16" name="CuadroTexto 15">
            <a:extLst>
              <a:ext uri="{FF2B5EF4-FFF2-40B4-BE49-F238E27FC236}">
                <a16:creationId xmlns:a16="http://schemas.microsoft.com/office/drawing/2014/main" id="{0A23C9E4-EA9E-F4CB-4706-D43885D9FA8C}"/>
              </a:ext>
            </a:extLst>
          </p:cNvPr>
          <p:cNvSpPr txBox="1"/>
          <p:nvPr/>
        </p:nvSpPr>
        <p:spPr>
          <a:xfrm>
            <a:off x="2069432" y="6307295"/>
            <a:ext cx="3096126" cy="369332"/>
          </a:xfrm>
          <a:prstGeom prst="rect">
            <a:avLst/>
          </a:prstGeom>
          <a:noFill/>
        </p:spPr>
        <p:txBody>
          <a:bodyPr wrap="square">
            <a:spAutoFit/>
          </a:bodyPr>
          <a:lstStyle/>
          <a:p>
            <a:r>
              <a:rPr lang="es-PE" i="0" dirty="0">
                <a:effectLst/>
                <a:latin typeface="-apple-system"/>
                <a:hlinkClick r:id="rId4"/>
              </a:rPr>
              <a:t>apachecotaboada@gmail.com</a:t>
            </a:r>
            <a:endParaRPr lang="es-PE" dirty="0"/>
          </a:p>
        </p:txBody>
      </p:sp>
      <p:sp>
        <p:nvSpPr>
          <p:cNvPr id="18" name="CuadroTexto 17">
            <a:extLst>
              <a:ext uri="{FF2B5EF4-FFF2-40B4-BE49-F238E27FC236}">
                <a16:creationId xmlns:a16="http://schemas.microsoft.com/office/drawing/2014/main" id="{13D8B0E1-8EC9-5414-5F65-A0C476433325}"/>
              </a:ext>
            </a:extLst>
          </p:cNvPr>
          <p:cNvSpPr txBox="1"/>
          <p:nvPr/>
        </p:nvSpPr>
        <p:spPr>
          <a:xfrm>
            <a:off x="2069432" y="5706304"/>
            <a:ext cx="7603959" cy="369332"/>
          </a:xfrm>
          <a:prstGeom prst="rect">
            <a:avLst/>
          </a:prstGeom>
          <a:noFill/>
        </p:spPr>
        <p:txBody>
          <a:bodyPr wrap="square">
            <a:spAutoFit/>
          </a:bodyPr>
          <a:lstStyle/>
          <a:p>
            <a:r>
              <a:rPr lang="es-PE" dirty="0">
                <a:hlinkClick r:id="rId5"/>
              </a:rPr>
              <a:t>https://www.linkedin.com/in/andrepachecot/</a:t>
            </a:r>
            <a:endParaRPr lang="es-PE" dirty="0"/>
          </a:p>
        </p:txBody>
      </p:sp>
      <p:pic>
        <p:nvPicPr>
          <p:cNvPr id="20" name="Imagen 19" descr="Icono&#10;&#10;Descripción generada automáticamente">
            <a:extLst>
              <a:ext uri="{FF2B5EF4-FFF2-40B4-BE49-F238E27FC236}">
                <a16:creationId xmlns:a16="http://schemas.microsoft.com/office/drawing/2014/main" id="{B6E4AE32-E2D4-46D3-90CB-FABDB2EE214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71411" y="6119008"/>
            <a:ext cx="677780" cy="680806"/>
          </a:xfrm>
          <a:prstGeom prst="rect">
            <a:avLst/>
          </a:prstGeom>
        </p:spPr>
      </p:pic>
      <p:sp>
        <p:nvSpPr>
          <p:cNvPr id="21" name="CuadroTexto 20">
            <a:extLst>
              <a:ext uri="{FF2B5EF4-FFF2-40B4-BE49-F238E27FC236}">
                <a16:creationId xmlns:a16="http://schemas.microsoft.com/office/drawing/2014/main" id="{431E4CE5-80D5-0A55-4FD8-BC39CC579141}"/>
              </a:ext>
            </a:extLst>
          </p:cNvPr>
          <p:cNvSpPr txBox="1"/>
          <p:nvPr/>
        </p:nvSpPr>
        <p:spPr>
          <a:xfrm>
            <a:off x="6478004" y="6307295"/>
            <a:ext cx="1874922" cy="369332"/>
          </a:xfrm>
          <a:prstGeom prst="rect">
            <a:avLst/>
          </a:prstGeom>
          <a:noFill/>
        </p:spPr>
        <p:txBody>
          <a:bodyPr wrap="square" rtlCol="0">
            <a:spAutoFit/>
          </a:bodyPr>
          <a:lstStyle/>
          <a:p>
            <a:r>
              <a:rPr lang="es-MX" dirty="0"/>
              <a:t>+51 947-633-203</a:t>
            </a:r>
            <a:endParaRPr lang="es-PE" dirty="0"/>
          </a:p>
        </p:txBody>
      </p:sp>
      <p:pic>
        <p:nvPicPr>
          <p:cNvPr id="4" name="Imagen 3">
            <a:extLst>
              <a:ext uri="{FF2B5EF4-FFF2-40B4-BE49-F238E27FC236}">
                <a16:creationId xmlns:a16="http://schemas.microsoft.com/office/drawing/2014/main" id="{05764D88-E306-8A86-96FC-4D67A6E46832}"/>
              </a:ext>
            </a:extLst>
          </p:cNvPr>
          <p:cNvPicPr>
            <a:picLocks noChangeAspect="1"/>
          </p:cNvPicPr>
          <p:nvPr/>
        </p:nvPicPr>
        <p:blipFill>
          <a:blip r:embed="rId7"/>
          <a:stretch>
            <a:fillRect/>
          </a:stretch>
        </p:blipFill>
        <p:spPr>
          <a:xfrm>
            <a:off x="0" y="0"/>
            <a:ext cx="12192936" cy="5293895"/>
          </a:xfrm>
          <a:prstGeom prst="rect">
            <a:avLst/>
          </a:prstGeom>
        </p:spPr>
      </p:pic>
    </p:spTree>
    <p:extLst>
      <p:ext uri="{BB962C8B-B14F-4D97-AF65-F5344CB8AC3E}">
        <p14:creationId xmlns:p14="http://schemas.microsoft.com/office/powerpoint/2010/main" val="2399380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descr="Imagen que contiene dibujo&#10;&#10;Descripción generada automáticamente">
            <a:extLst>
              <a:ext uri="{FF2B5EF4-FFF2-40B4-BE49-F238E27FC236}">
                <a16:creationId xmlns:a16="http://schemas.microsoft.com/office/drawing/2014/main" id="{A07D0C2F-DC12-B0E7-9A78-F6383CF8C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427" y="5664622"/>
            <a:ext cx="1667626" cy="452696"/>
          </a:xfrm>
          <a:prstGeom prst="rect">
            <a:avLst/>
          </a:prstGeom>
        </p:spPr>
      </p:pic>
      <p:pic>
        <p:nvPicPr>
          <p:cNvPr id="13" name="Imagen 12" descr="Un dibujo de una cara feliz&#10;&#10;Descripción generada automáticamente con confianza baja">
            <a:extLst>
              <a:ext uri="{FF2B5EF4-FFF2-40B4-BE49-F238E27FC236}">
                <a16:creationId xmlns:a16="http://schemas.microsoft.com/office/drawing/2014/main" id="{F08209E9-56BA-21DC-40EA-7E3D5DBAE6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722" y="6231508"/>
            <a:ext cx="1555331" cy="520906"/>
          </a:xfrm>
          <a:prstGeom prst="rect">
            <a:avLst/>
          </a:prstGeom>
        </p:spPr>
      </p:pic>
      <p:sp>
        <p:nvSpPr>
          <p:cNvPr id="16" name="CuadroTexto 15">
            <a:extLst>
              <a:ext uri="{FF2B5EF4-FFF2-40B4-BE49-F238E27FC236}">
                <a16:creationId xmlns:a16="http://schemas.microsoft.com/office/drawing/2014/main" id="{0A23C9E4-EA9E-F4CB-4706-D43885D9FA8C}"/>
              </a:ext>
            </a:extLst>
          </p:cNvPr>
          <p:cNvSpPr txBox="1"/>
          <p:nvPr/>
        </p:nvSpPr>
        <p:spPr>
          <a:xfrm>
            <a:off x="2069432" y="6307295"/>
            <a:ext cx="2935705" cy="369332"/>
          </a:xfrm>
          <a:prstGeom prst="rect">
            <a:avLst/>
          </a:prstGeom>
          <a:noFill/>
        </p:spPr>
        <p:txBody>
          <a:bodyPr wrap="square">
            <a:spAutoFit/>
          </a:bodyPr>
          <a:lstStyle/>
          <a:p>
            <a:r>
              <a:rPr lang="es-PE" i="0" dirty="0">
                <a:effectLst/>
                <a:latin typeface="-apple-system"/>
                <a:hlinkClick r:id="rId4"/>
              </a:rPr>
              <a:t>gustavoalonsotr@gmail.com</a:t>
            </a:r>
            <a:endParaRPr lang="es-PE" dirty="0"/>
          </a:p>
        </p:txBody>
      </p:sp>
      <p:sp>
        <p:nvSpPr>
          <p:cNvPr id="18" name="CuadroTexto 17">
            <a:extLst>
              <a:ext uri="{FF2B5EF4-FFF2-40B4-BE49-F238E27FC236}">
                <a16:creationId xmlns:a16="http://schemas.microsoft.com/office/drawing/2014/main" id="{13D8B0E1-8EC9-5414-5F65-A0C476433325}"/>
              </a:ext>
            </a:extLst>
          </p:cNvPr>
          <p:cNvSpPr txBox="1"/>
          <p:nvPr/>
        </p:nvSpPr>
        <p:spPr>
          <a:xfrm>
            <a:off x="2069432" y="5706304"/>
            <a:ext cx="7603959" cy="369332"/>
          </a:xfrm>
          <a:prstGeom prst="rect">
            <a:avLst/>
          </a:prstGeom>
          <a:noFill/>
        </p:spPr>
        <p:txBody>
          <a:bodyPr wrap="square">
            <a:spAutoFit/>
          </a:bodyPr>
          <a:lstStyle/>
          <a:p>
            <a:r>
              <a:rPr lang="es-PE" dirty="0">
                <a:hlinkClick r:id="rId5"/>
              </a:rPr>
              <a:t>https://www.linkedin.com/in/gustavoalonsotr/</a:t>
            </a:r>
            <a:endParaRPr lang="es-PE" dirty="0"/>
          </a:p>
        </p:txBody>
      </p:sp>
      <p:pic>
        <p:nvPicPr>
          <p:cNvPr id="20" name="Imagen 19" descr="Icono&#10;&#10;Descripción generada automáticamente">
            <a:extLst>
              <a:ext uri="{FF2B5EF4-FFF2-40B4-BE49-F238E27FC236}">
                <a16:creationId xmlns:a16="http://schemas.microsoft.com/office/drawing/2014/main" id="{B6E4AE32-E2D4-46D3-90CB-FABDB2EE214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71411" y="6119008"/>
            <a:ext cx="677780" cy="680806"/>
          </a:xfrm>
          <a:prstGeom prst="rect">
            <a:avLst/>
          </a:prstGeom>
        </p:spPr>
      </p:pic>
      <p:sp>
        <p:nvSpPr>
          <p:cNvPr id="21" name="CuadroTexto 20">
            <a:extLst>
              <a:ext uri="{FF2B5EF4-FFF2-40B4-BE49-F238E27FC236}">
                <a16:creationId xmlns:a16="http://schemas.microsoft.com/office/drawing/2014/main" id="{431E4CE5-80D5-0A55-4FD8-BC39CC579141}"/>
              </a:ext>
            </a:extLst>
          </p:cNvPr>
          <p:cNvSpPr txBox="1"/>
          <p:nvPr/>
        </p:nvSpPr>
        <p:spPr>
          <a:xfrm>
            <a:off x="6495050" y="6307295"/>
            <a:ext cx="1975182" cy="369332"/>
          </a:xfrm>
          <a:prstGeom prst="rect">
            <a:avLst/>
          </a:prstGeom>
          <a:noFill/>
        </p:spPr>
        <p:txBody>
          <a:bodyPr wrap="square" rtlCol="0">
            <a:spAutoFit/>
          </a:bodyPr>
          <a:lstStyle/>
          <a:p>
            <a:r>
              <a:rPr lang="es-MX" dirty="0"/>
              <a:t>+51 936-999-386</a:t>
            </a:r>
            <a:endParaRPr lang="es-PE" dirty="0"/>
          </a:p>
        </p:txBody>
      </p:sp>
      <p:pic>
        <p:nvPicPr>
          <p:cNvPr id="3" name="Imagen 2">
            <a:extLst>
              <a:ext uri="{FF2B5EF4-FFF2-40B4-BE49-F238E27FC236}">
                <a16:creationId xmlns:a16="http://schemas.microsoft.com/office/drawing/2014/main" id="{DFEF958D-049F-896D-A883-B180A47847A5}"/>
              </a:ext>
            </a:extLst>
          </p:cNvPr>
          <p:cNvPicPr>
            <a:picLocks noChangeAspect="1"/>
          </p:cNvPicPr>
          <p:nvPr/>
        </p:nvPicPr>
        <p:blipFill>
          <a:blip r:embed="rId7"/>
          <a:stretch>
            <a:fillRect/>
          </a:stretch>
        </p:blipFill>
        <p:spPr>
          <a:xfrm>
            <a:off x="0" y="3985"/>
            <a:ext cx="12192000" cy="5546447"/>
          </a:xfrm>
          <a:prstGeom prst="rect">
            <a:avLst/>
          </a:prstGeom>
        </p:spPr>
      </p:pic>
    </p:spTree>
    <p:extLst>
      <p:ext uri="{BB962C8B-B14F-4D97-AF65-F5344CB8AC3E}">
        <p14:creationId xmlns:p14="http://schemas.microsoft.com/office/powerpoint/2010/main" val="1997508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52443A-BBE7-A15C-82F5-72F02EA5BE96}"/>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3ADE1A6E-787A-FB34-CC13-03362F043D4E}"/>
              </a:ext>
            </a:extLst>
          </p:cNvPr>
          <p:cNvSpPr>
            <a:spLocks noGrp="1"/>
          </p:cNvSpPr>
          <p:nvPr>
            <p:ph type="title"/>
          </p:nvPr>
        </p:nvSpPr>
        <p:spPr>
          <a:xfrm>
            <a:off x="838200" y="191069"/>
            <a:ext cx="10515600" cy="614149"/>
          </a:xfrm>
        </p:spPr>
        <p:txBody>
          <a:bodyPr>
            <a:normAutofit fontScale="90000"/>
          </a:bodyPr>
          <a:lstStyle/>
          <a:p>
            <a:pPr algn="ctr"/>
            <a:r>
              <a:rPr lang="es-MX"/>
              <a:t>INDICE - Capitulo 3: Clasificación</a:t>
            </a:r>
            <a:endParaRPr lang="es-PE"/>
          </a:p>
        </p:txBody>
      </p:sp>
      <p:graphicFrame>
        <p:nvGraphicFramePr>
          <p:cNvPr id="6" name="Marcador de contenido 5">
            <a:extLst>
              <a:ext uri="{FF2B5EF4-FFF2-40B4-BE49-F238E27FC236}">
                <a16:creationId xmlns:a16="http://schemas.microsoft.com/office/drawing/2014/main" id="{6F9C69DE-6F78-1319-1FBF-0E33F2AE5267}"/>
              </a:ext>
            </a:extLst>
          </p:cNvPr>
          <p:cNvGraphicFramePr>
            <a:graphicFrameLocks noGrp="1"/>
          </p:cNvGraphicFramePr>
          <p:nvPr>
            <p:ph idx="1"/>
            <p:extLst>
              <p:ext uri="{D42A27DB-BD31-4B8C-83A1-F6EECF244321}">
                <p14:modId xmlns:p14="http://schemas.microsoft.com/office/powerpoint/2010/main" val="2831520036"/>
              </p:ext>
            </p:extLst>
          </p:nvPr>
        </p:nvGraphicFramePr>
        <p:xfrm>
          <a:off x="415118" y="805218"/>
          <a:ext cx="11485729" cy="58617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80586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879C41-C0E1-F25B-6EDA-9EE4DB18CB1B}"/>
              </a:ext>
            </a:extLst>
          </p:cNvPr>
          <p:cNvSpPr>
            <a:spLocks noGrp="1"/>
          </p:cNvSpPr>
          <p:nvPr>
            <p:ph type="title"/>
          </p:nvPr>
        </p:nvSpPr>
        <p:spPr/>
        <p:txBody>
          <a:bodyPr/>
          <a:lstStyle/>
          <a:p>
            <a:pPr algn="ctr"/>
            <a:r>
              <a:rPr lang="es-MX"/>
              <a:t>INDICE - Capitulo 3</a:t>
            </a:r>
            <a:endParaRPr lang="es-PE"/>
          </a:p>
        </p:txBody>
      </p:sp>
      <p:sp>
        <p:nvSpPr>
          <p:cNvPr id="3" name="Marcador de contenido 2">
            <a:extLst>
              <a:ext uri="{FF2B5EF4-FFF2-40B4-BE49-F238E27FC236}">
                <a16:creationId xmlns:a16="http://schemas.microsoft.com/office/drawing/2014/main" id="{59B4FD58-782E-A7BD-10DD-7378F56645E1}"/>
              </a:ext>
            </a:extLst>
          </p:cNvPr>
          <p:cNvSpPr>
            <a:spLocks noGrp="1"/>
          </p:cNvSpPr>
          <p:nvPr>
            <p:ph idx="1"/>
          </p:nvPr>
        </p:nvSpPr>
        <p:spPr>
          <a:xfrm>
            <a:off x="274093" y="1561852"/>
            <a:ext cx="5821907" cy="5133099"/>
          </a:xfrm>
        </p:spPr>
        <p:txBody>
          <a:bodyPr>
            <a:normAutofit fontScale="62500" lnSpcReduction="20000"/>
          </a:bodyPr>
          <a:lstStyle/>
          <a:p>
            <a:pPr marL="0" indent="0" algn="l">
              <a:buNone/>
            </a:pPr>
            <a:r>
              <a:rPr lang="es-MX" sz="2900" b="0" i="0">
                <a:solidFill>
                  <a:srgbClr val="0D0D0D"/>
                </a:solidFill>
                <a:effectLst/>
                <a:latin typeface="Söhne"/>
              </a:rPr>
              <a:t>1) Introducción a la clasificación de MNIST</a:t>
            </a:r>
          </a:p>
          <a:p>
            <a:pPr marL="742950" lvl="1" indent="-285750" algn="l">
              <a:buFont typeface="+mj-lt"/>
              <a:buAutoNum type="arabicPeriod"/>
            </a:pPr>
            <a:r>
              <a:rPr lang="es-MX" sz="2900" b="0" i="0">
                <a:solidFill>
                  <a:srgbClr val="0D0D0D"/>
                </a:solidFill>
                <a:effectLst/>
                <a:latin typeface="Söhne"/>
              </a:rPr>
              <a:t>Descripción del problema de clasificación</a:t>
            </a:r>
          </a:p>
          <a:p>
            <a:pPr marL="742950" lvl="1" indent="-285750" algn="l">
              <a:buFont typeface="+mj-lt"/>
              <a:buAutoNum type="arabicPeriod"/>
            </a:pPr>
            <a:r>
              <a:rPr lang="es-MX" sz="2900" b="0" i="0">
                <a:solidFill>
                  <a:srgbClr val="0D0D0D"/>
                </a:solidFill>
                <a:effectLst/>
                <a:latin typeface="Söhne"/>
              </a:rPr>
              <a:t>Presentación del conjunto de datos MNIST</a:t>
            </a:r>
          </a:p>
          <a:p>
            <a:pPr marL="742950" lvl="1" indent="-285750" algn="l">
              <a:buFont typeface="+mj-lt"/>
              <a:buAutoNum type="arabicPeriod"/>
            </a:pPr>
            <a:r>
              <a:rPr lang="es-MX" sz="2900" b="0" i="0">
                <a:solidFill>
                  <a:srgbClr val="0D0D0D"/>
                </a:solidFill>
                <a:effectLst/>
                <a:latin typeface="Söhne"/>
              </a:rPr>
              <a:t>División del conjunto de datos en entrenamiento y prueba</a:t>
            </a:r>
          </a:p>
          <a:p>
            <a:pPr marL="742950" lvl="1" indent="-285750" algn="l">
              <a:buFont typeface="+mj-lt"/>
              <a:buAutoNum type="arabicPeriod"/>
            </a:pPr>
            <a:endParaRPr lang="es-MX" sz="2900" b="0" i="0">
              <a:solidFill>
                <a:srgbClr val="0D0D0D"/>
              </a:solidFill>
              <a:effectLst/>
              <a:latin typeface="Söhne"/>
            </a:endParaRPr>
          </a:p>
          <a:p>
            <a:pPr marL="0" indent="0" algn="l">
              <a:buNone/>
            </a:pPr>
            <a:r>
              <a:rPr lang="es-MX" sz="2900" b="0" i="0">
                <a:solidFill>
                  <a:srgbClr val="0D0D0D"/>
                </a:solidFill>
                <a:effectLst/>
                <a:latin typeface="Söhne"/>
              </a:rPr>
              <a:t>2) Entrenamiento de un clasificador binario</a:t>
            </a:r>
          </a:p>
          <a:p>
            <a:pPr marL="742950" lvl="1" indent="-285750" algn="l">
              <a:buFont typeface="+mj-lt"/>
              <a:buAutoNum type="arabicPeriod"/>
            </a:pPr>
            <a:r>
              <a:rPr lang="es-MX" sz="2900" b="0" i="0">
                <a:solidFill>
                  <a:srgbClr val="0D0D0D"/>
                </a:solidFill>
                <a:effectLst/>
                <a:latin typeface="Söhne"/>
              </a:rPr>
              <a:t>Creación de un clasificador para distinguir el dígito 5 de los demás</a:t>
            </a:r>
          </a:p>
          <a:p>
            <a:pPr marL="742950" lvl="1" indent="-285750" algn="l">
              <a:buFont typeface="+mj-lt"/>
              <a:buAutoNum type="arabicPeriod"/>
            </a:pPr>
            <a:r>
              <a:rPr lang="es-MX" sz="2900" b="0" i="0">
                <a:solidFill>
                  <a:srgbClr val="0D0D0D"/>
                </a:solidFill>
                <a:effectLst/>
                <a:latin typeface="Söhne"/>
              </a:rPr>
              <a:t>Uso de </a:t>
            </a:r>
            <a:r>
              <a:rPr lang="es-MX" sz="2900" b="0" i="0" err="1">
                <a:solidFill>
                  <a:srgbClr val="0D0D0D"/>
                </a:solidFill>
                <a:effectLst/>
                <a:latin typeface="Söhne"/>
              </a:rPr>
              <a:t>SGDClassifier</a:t>
            </a:r>
            <a:r>
              <a:rPr lang="es-MX" sz="2900" b="0" i="0">
                <a:solidFill>
                  <a:srgbClr val="0D0D0D"/>
                </a:solidFill>
                <a:effectLst/>
                <a:latin typeface="Söhne"/>
              </a:rPr>
              <a:t> para el entrenamiento</a:t>
            </a:r>
          </a:p>
          <a:p>
            <a:pPr marL="742950" lvl="1" indent="-285750" algn="l">
              <a:buFont typeface="+mj-lt"/>
              <a:buAutoNum type="arabicPeriod"/>
            </a:pPr>
            <a:r>
              <a:rPr lang="es-MX" sz="2900" b="0" i="0">
                <a:solidFill>
                  <a:srgbClr val="0D0D0D"/>
                </a:solidFill>
                <a:effectLst/>
                <a:latin typeface="Söhne"/>
              </a:rPr>
              <a:t>Evaluación del rendimiento del clasificador mediante la precisión</a:t>
            </a:r>
          </a:p>
          <a:p>
            <a:pPr marL="742950" lvl="1" indent="-285750" algn="l">
              <a:buFont typeface="+mj-lt"/>
              <a:buAutoNum type="arabicPeriod"/>
            </a:pPr>
            <a:endParaRPr lang="es-MX" sz="2900" b="0" i="0">
              <a:solidFill>
                <a:srgbClr val="0D0D0D"/>
              </a:solidFill>
              <a:effectLst/>
              <a:latin typeface="Söhne"/>
            </a:endParaRPr>
          </a:p>
          <a:p>
            <a:pPr marL="0" indent="0" algn="l">
              <a:buNone/>
            </a:pPr>
            <a:r>
              <a:rPr lang="es-MX" sz="2900" b="0" i="0">
                <a:solidFill>
                  <a:srgbClr val="0D0D0D"/>
                </a:solidFill>
                <a:effectLst/>
                <a:latin typeface="Söhne"/>
              </a:rPr>
              <a:t>3) Medidas de desempeño</a:t>
            </a:r>
          </a:p>
          <a:p>
            <a:pPr marL="742950" lvl="1" indent="-285750" algn="l">
              <a:buFont typeface="+mj-lt"/>
              <a:buAutoNum type="arabicPeriod"/>
            </a:pPr>
            <a:r>
              <a:rPr lang="es-MX" sz="2900" b="0" i="0">
                <a:solidFill>
                  <a:srgbClr val="0D0D0D"/>
                </a:solidFill>
                <a:effectLst/>
                <a:latin typeface="Söhne"/>
              </a:rPr>
              <a:t>Uso de la validación cruzada para evaluar el modelo</a:t>
            </a:r>
          </a:p>
          <a:p>
            <a:pPr marL="742950" lvl="1" indent="-285750" algn="l">
              <a:buFont typeface="+mj-lt"/>
              <a:buAutoNum type="arabicPeriod"/>
            </a:pPr>
            <a:r>
              <a:rPr lang="es-MX" sz="2900" b="0" i="0">
                <a:solidFill>
                  <a:srgbClr val="0D0D0D"/>
                </a:solidFill>
                <a:effectLst/>
                <a:latin typeface="Söhne"/>
              </a:rPr>
              <a:t>Comparación del modelo con un clasificador ficticio</a:t>
            </a:r>
          </a:p>
          <a:p>
            <a:pPr marL="742950" lvl="1" indent="-285750" algn="l">
              <a:buFont typeface="+mj-lt"/>
              <a:buAutoNum type="arabicPeriod"/>
            </a:pPr>
            <a:r>
              <a:rPr lang="es-MX" sz="2900" b="0" i="0">
                <a:solidFill>
                  <a:srgbClr val="0D0D0D"/>
                </a:solidFill>
                <a:effectLst/>
                <a:latin typeface="Söhne"/>
              </a:rPr>
              <a:t>Introducción a la matriz de confusión y su interpretación</a:t>
            </a:r>
          </a:p>
          <a:p>
            <a:endParaRPr lang="es-PE"/>
          </a:p>
        </p:txBody>
      </p:sp>
      <p:sp>
        <p:nvSpPr>
          <p:cNvPr id="4" name="Marcador de contenido 2">
            <a:extLst>
              <a:ext uri="{FF2B5EF4-FFF2-40B4-BE49-F238E27FC236}">
                <a16:creationId xmlns:a16="http://schemas.microsoft.com/office/drawing/2014/main" id="{EAF17C65-0D31-A01C-1CCE-67F85074ECEA}"/>
              </a:ext>
            </a:extLst>
          </p:cNvPr>
          <p:cNvSpPr txBox="1">
            <a:spLocks/>
          </p:cNvSpPr>
          <p:nvPr/>
        </p:nvSpPr>
        <p:spPr>
          <a:xfrm>
            <a:off x="6296167" y="1561852"/>
            <a:ext cx="5057633" cy="4875426"/>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s-MX" sz="2300" b="0" i="0">
                <a:solidFill>
                  <a:srgbClr val="0D0D0D"/>
                </a:solidFill>
                <a:effectLst/>
                <a:latin typeface="Söhne"/>
              </a:rPr>
              <a:t>4) </a:t>
            </a:r>
            <a:r>
              <a:rPr lang="es-MX" sz="2300" b="0" i="0" err="1">
                <a:solidFill>
                  <a:srgbClr val="0D0D0D"/>
                </a:solidFill>
                <a:effectLst/>
                <a:latin typeface="Söhne"/>
              </a:rPr>
              <a:t>Precision</a:t>
            </a:r>
            <a:r>
              <a:rPr lang="es-MX" sz="2300" b="0" i="0">
                <a:solidFill>
                  <a:srgbClr val="0D0D0D"/>
                </a:solidFill>
                <a:effectLst/>
                <a:latin typeface="Söhne"/>
              </a:rPr>
              <a:t> y </a:t>
            </a:r>
            <a:r>
              <a:rPr lang="es-MX" sz="2300" b="0" i="0" err="1">
                <a:solidFill>
                  <a:srgbClr val="0D0D0D"/>
                </a:solidFill>
                <a:effectLst/>
                <a:latin typeface="Söhne"/>
              </a:rPr>
              <a:t>Recall</a:t>
            </a:r>
            <a:endParaRPr lang="es-MX" sz="2300" b="0" i="0">
              <a:solidFill>
                <a:srgbClr val="0D0D0D"/>
              </a:solidFill>
              <a:effectLst/>
              <a:latin typeface="Söhne"/>
            </a:endParaRPr>
          </a:p>
          <a:p>
            <a:pPr marL="742950" lvl="1" indent="-285750" algn="l">
              <a:buFont typeface="+mj-lt"/>
              <a:buAutoNum type="arabicPeriod"/>
            </a:pPr>
            <a:r>
              <a:rPr lang="es-MX" sz="2300" b="0" i="0">
                <a:solidFill>
                  <a:srgbClr val="0D0D0D"/>
                </a:solidFill>
                <a:effectLst/>
                <a:latin typeface="Söhne"/>
              </a:rPr>
              <a:t>Cálculo de la precisión y </a:t>
            </a:r>
            <a:r>
              <a:rPr lang="es-MX" sz="2300" b="0" i="0" err="1">
                <a:solidFill>
                  <a:srgbClr val="0D0D0D"/>
                </a:solidFill>
                <a:effectLst/>
                <a:latin typeface="Söhne"/>
              </a:rPr>
              <a:t>recall</a:t>
            </a:r>
            <a:r>
              <a:rPr lang="es-MX" sz="2300" b="0" i="0">
                <a:solidFill>
                  <a:srgbClr val="0D0D0D"/>
                </a:solidFill>
                <a:effectLst/>
                <a:latin typeface="Söhne"/>
              </a:rPr>
              <a:t> del clasificador</a:t>
            </a:r>
          </a:p>
          <a:p>
            <a:pPr marL="742950" lvl="1" indent="-285750" algn="l">
              <a:buFont typeface="+mj-lt"/>
              <a:buAutoNum type="arabicPeriod"/>
            </a:pPr>
            <a:r>
              <a:rPr lang="es-MX" sz="2300" b="0" i="0">
                <a:solidFill>
                  <a:srgbClr val="0D0D0D"/>
                </a:solidFill>
                <a:effectLst/>
                <a:latin typeface="Söhne"/>
              </a:rPr>
              <a:t>Introducción al concepto de F1 score</a:t>
            </a:r>
          </a:p>
          <a:p>
            <a:pPr marL="742950" lvl="1" indent="-285750" algn="l">
              <a:buFont typeface="+mj-lt"/>
              <a:buAutoNum type="arabicPeriod"/>
            </a:pPr>
            <a:r>
              <a:rPr lang="es-MX" sz="2300" b="0" i="0">
                <a:solidFill>
                  <a:srgbClr val="0D0D0D"/>
                </a:solidFill>
                <a:effectLst/>
                <a:latin typeface="Söhne"/>
              </a:rPr>
              <a:t>Exploración del </a:t>
            </a:r>
            <a:r>
              <a:rPr lang="es-MX" sz="2300" b="0" i="0" err="1">
                <a:solidFill>
                  <a:srgbClr val="0D0D0D"/>
                </a:solidFill>
                <a:effectLst/>
                <a:latin typeface="Söhne"/>
              </a:rPr>
              <a:t>trade</a:t>
            </a:r>
            <a:r>
              <a:rPr lang="es-MX" sz="2300" b="0" i="0">
                <a:solidFill>
                  <a:srgbClr val="0D0D0D"/>
                </a:solidFill>
                <a:effectLst/>
                <a:latin typeface="Söhne"/>
              </a:rPr>
              <a:t>-off entre precisión y </a:t>
            </a:r>
            <a:r>
              <a:rPr lang="es-MX" sz="2300" b="0" i="0" err="1">
                <a:solidFill>
                  <a:srgbClr val="0D0D0D"/>
                </a:solidFill>
                <a:effectLst/>
                <a:latin typeface="Söhne"/>
              </a:rPr>
              <a:t>recall</a:t>
            </a:r>
            <a:endParaRPr lang="es-MX" sz="2300" b="0" i="0">
              <a:solidFill>
                <a:srgbClr val="0D0D0D"/>
              </a:solidFill>
              <a:effectLst/>
              <a:latin typeface="Söhne"/>
            </a:endParaRPr>
          </a:p>
          <a:p>
            <a:pPr marL="0" indent="0" algn="l">
              <a:buNone/>
            </a:pPr>
            <a:r>
              <a:rPr lang="es-MX" sz="2300" b="0" i="0">
                <a:solidFill>
                  <a:srgbClr val="0D0D0D"/>
                </a:solidFill>
                <a:effectLst/>
                <a:latin typeface="Söhne"/>
              </a:rPr>
              <a:t>5) Curva ROC (Receiver </a:t>
            </a:r>
            <a:r>
              <a:rPr lang="es-MX" sz="2300" b="0" i="0" err="1">
                <a:solidFill>
                  <a:srgbClr val="0D0D0D"/>
                </a:solidFill>
                <a:effectLst/>
                <a:latin typeface="Söhne"/>
              </a:rPr>
              <a:t>Operating</a:t>
            </a:r>
            <a:r>
              <a:rPr lang="es-MX" sz="2300" b="0" i="0">
                <a:solidFill>
                  <a:srgbClr val="0D0D0D"/>
                </a:solidFill>
                <a:effectLst/>
                <a:latin typeface="Söhne"/>
              </a:rPr>
              <a:t> </a:t>
            </a:r>
            <a:r>
              <a:rPr lang="es-MX" sz="2300" b="0" i="0" err="1">
                <a:solidFill>
                  <a:srgbClr val="0D0D0D"/>
                </a:solidFill>
                <a:effectLst/>
                <a:latin typeface="Söhne"/>
              </a:rPr>
              <a:t>Characteristic</a:t>
            </a:r>
            <a:r>
              <a:rPr lang="es-MX" sz="2300" b="0" i="0">
                <a:solidFill>
                  <a:srgbClr val="0D0D0D"/>
                </a:solidFill>
                <a:effectLst/>
                <a:latin typeface="Söhne"/>
              </a:rPr>
              <a:t>)</a:t>
            </a:r>
          </a:p>
          <a:p>
            <a:pPr marL="742950" lvl="1" indent="-285750" algn="l">
              <a:buFont typeface="+mj-lt"/>
              <a:buAutoNum type="arabicPeriod"/>
            </a:pPr>
            <a:r>
              <a:rPr lang="es-MX" sz="2300" b="0" i="0">
                <a:solidFill>
                  <a:srgbClr val="0D0D0D"/>
                </a:solidFill>
                <a:effectLst/>
                <a:latin typeface="Söhne"/>
              </a:rPr>
              <a:t>Descripción de la curva ROC y su relación con la curva PR</a:t>
            </a:r>
          </a:p>
          <a:p>
            <a:pPr marL="742950" lvl="1" indent="-285750" algn="l">
              <a:buFont typeface="+mj-lt"/>
              <a:buAutoNum type="arabicPeriod"/>
            </a:pPr>
            <a:r>
              <a:rPr lang="es-MX" sz="2300" b="0" i="0">
                <a:solidFill>
                  <a:srgbClr val="0D0D0D"/>
                </a:solidFill>
                <a:effectLst/>
                <a:latin typeface="Söhne"/>
              </a:rPr>
              <a:t>Cálculo del área bajo la curva ROC (ROC AUC)</a:t>
            </a:r>
          </a:p>
          <a:p>
            <a:pPr marL="742950" lvl="1" indent="-285750" algn="l">
              <a:buFont typeface="+mj-lt"/>
              <a:buAutoNum type="arabicPeriod"/>
            </a:pPr>
            <a:r>
              <a:rPr lang="es-MX" sz="2300" b="0" i="0">
                <a:solidFill>
                  <a:srgbClr val="0D0D0D"/>
                </a:solidFill>
                <a:effectLst/>
                <a:latin typeface="Söhne"/>
              </a:rPr>
              <a:t>Comparación entre la curva ROC y la curva PR</a:t>
            </a:r>
          </a:p>
          <a:p>
            <a:pPr marL="0" indent="0" algn="l">
              <a:buNone/>
            </a:pPr>
            <a:r>
              <a:rPr lang="es-MX" sz="2300" b="0" i="0">
                <a:solidFill>
                  <a:srgbClr val="0D0D0D"/>
                </a:solidFill>
                <a:effectLst/>
                <a:latin typeface="Söhne"/>
              </a:rPr>
              <a:t>6) Pronósticos en Python</a:t>
            </a:r>
          </a:p>
          <a:p>
            <a:pPr marL="742950" lvl="1" indent="-285750" algn="l">
              <a:buFont typeface="+mj-lt"/>
              <a:buAutoNum type="arabicPeriod"/>
            </a:pPr>
            <a:r>
              <a:rPr lang="es-MX" sz="2300" b="0" i="0">
                <a:solidFill>
                  <a:srgbClr val="0D0D0D"/>
                </a:solidFill>
                <a:effectLst/>
                <a:latin typeface="Söhne"/>
              </a:rPr>
              <a:t>Introducción a las herramientas para hacer pronósticos</a:t>
            </a:r>
          </a:p>
          <a:p>
            <a:pPr marL="742950" lvl="1" indent="-285750" algn="l">
              <a:buFont typeface="+mj-lt"/>
              <a:buAutoNum type="arabicPeriod"/>
            </a:pPr>
            <a:r>
              <a:rPr lang="es-MX" sz="2300" b="0" i="0">
                <a:solidFill>
                  <a:srgbClr val="0D0D0D"/>
                </a:solidFill>
                <a:effectLst/>
                <a:latin typeface="Söhne"/>
              </a:rPr>
              <a:t>Recomendación de librerías para pronósticos de series temporales</a:t>
            </a:r>
          </a:p>
          <a:p>
            <a:endParaRPr lang="es-PE"/>
          </a:p>
        </p:txBody>
      </p:sp>
    </p:spTree>
    <p:extLst>
      <p:ext uri="{BB962C8B-B14F-4D97-AF65-F5344CB8AC3E}">
        <p14:creationId xmlns:p14="http://schemas.microsoft.com/office/powerpoint/2010/main" val="1429825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C75146-4A01-ED7E-D43F-E0D796D4B70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5FD93E5-BD9C-5036-211A-F6CF956A52EF}"/>
              </a:ext>
            </a:extLst>
          </p:cNvPr>
          <p:cNvSpPr>
            <a:spLocks noGrp="1"/>
          </p:cNvSpPr>
          <p:nvPr>
            <p:ph type="title"/>
          </p:nvPr>
        </p:nvSpPr>
        <p:spPr>
          <a:xfrm>
            <a:off x="147057" y="390427"/>
            <a:ext cx="11500992" cy="740344"/>
          </a:xfrm>
        </p:spPr>
        <p:txBody>
          <a:bodyPr>
            <a:normAutofit/>
          </a:bodyPr>
          <a:lstStyle/>
          <a:p>
            <a:pPr algn="ctr"/>
            <a:r>
              <a:rPr lang="es-MX" sz="4000"/>
              <a:t>1) Conjunto de datos MNIST</a:t>
            </a:r>
            <a:endParaRPr lang="es-PE" sz="4000"/>
          </a:p>
        </p:txBody>
      </p:sp>
      <p:sp>
        <p:nvSpPr>
          <p:cNvPr id="3" name="Marcador de contenido 2">
            <a:extLst>
              <a:ext uri="{FF2B5EF4-FFF2-40B4-BE49-F238E27FC236}">
                <a16:creationId xmlns:a16="http://schemas.microsoft.com/office/drawing/2014/main" id="{EF7F1A0B-7E81-FC36-0BCD-191B407C2576}"/>
              </a:ext>
            </a:extLst>
          </p:cNvPr>
          <p:cNvSpPr>
            <a:spLocks noGrp="1"/>
          </p:cNvSpPr>
          <p:nvPr>
            <p:ph idx="1"/>
          </p:nvPr>
        </p:nvSpPr>
        <p:spPr>
          <a:xfrm>
            <a:off x="253561" y="1452542"/>
            <a:ext cx="5948943" cy="4921369"/>
          </a:xfrm>
        </p:spPr>
        <p:txBody>
          <a:bodyPr>
            <a:normAutofit fontScale="85000" lnSpcReduction="20000"/>
          </a:bodyPr>
          <a:lstStyle/>
          <a:p>
            <a:pPr marL="0" indent="0">
              <a:buNone/>
            </a:pPr>
            <a:endParaRPr lang="es-MX" sz="2000" b="1"/>
          </a:p>
          <a:p>
            <a:pPr marL="0" indent="0">
              <a:buNone/>
            </a:pPr>
            <a:r>
              <a:rPr lang="es-MX" sz="2000" b="1"/>
              <a:t>70000 imágenes de números escritos a mano</a:t>
            </a:r>
            <a:r>
              <a:rPr lang="es-MX" sz="2000"/>
              <a:t>.</a:t>
            </a:r>
          </a:p>
          <a:p>
            <a:pPr marL="0" indent="0">
              <a:buNone/>
            </a:pPr>
            <a:r>
              <a:rPr lang="es-MX" sz="2000"/>
              <a:t>Cada imagen tiene </a:t>
            </a:r>
            <a:r>
              <a:rPr lang="es-MX" sz="2000" b="1"/>
              <a:t>784 características </a:t>
            </a:r>
            <a:r>
              <a:rPr lang="es-MX" sz="2000"/>
              <a:t>(</a:t>
            </a:r>
            <a:r>
              <a:rPr lang="es-MX" sz="2000" b="1"/>
              <a:t>28 x 28 pixeles</a:t>
            </a:r>
            <a:r>
              <a:rPr lang="es-MX" sz="2000"/>
              <a:t>)</a:t>
            </a:r>
          </a:p>
          <a:p>
            <a:pPr marL="0" indent="0">
              <a:buNone/>
            </a:pPr>
            <a:r>
              <a:rPr lang="es-MX" sz="2000"/>
              <a:t>Separar escala de grises: </a:t>
            </a:r>
            <a:r>
              <a:rPr lang="es-MX" sz="2000" b="1"/>
              <a:t>Rango: 0 blanco, 255 negro</a:t>
            </a:r>
          </a:p>
          <a:p>
            <a:endParaRPr lang="es-MX" sz="2000"/>
          </a:p>
          <a:p>
            <a:pPr marL="0" indent="0">
              <a:buNone/>
            </a:pPr>
            <a:r>
              <a:rPr lang="es-MX" sz="2000" b="1"/>
              <a:t>Uso de </a:t>
            </a:r>
            <a:r>
              <a:rPr lang="es-MX" sz="2000" b="1" err="1"/>
              <a:t>Scikit</a:t>
            </a:r>
            <a:r>
              <a:rPr lang="es-MX" sz="2000" b="1"/>
              <a:t> </a:t>
            </a:r>
            <a:r>
              <a:rPr lang="es-MX" sz="2000" b="1" err="1"/>
              <a:t>learn</a:t>
            </a:r>
            <a:r>
              <a:rPr lang="es-MX" sz="2000"/>
              <a:t>: Existen 3 funciones:</a:t>
            </a:r>
          </a:p>
          <a:p>
            <a:pPr marL="457200" indent="-457200">
              <a:buAutoNum type="alphaLcParenR"/>
            </a:pPr>
            <a:r>
              <a:rPr lang="es-MX" sz="2000" err="1"/>
              <a:t>fetch</a:t>
            </a:r>
            <a:r>
              <a:rPr lang="es-MX" sz="2000"/>
              <a:t>: Descarga conjunto de datos de la vida real</a:t>
            </a:r>
          </a:p>
          <a:p>
            <a:pPr marL="457200" indent="-457200">
              <a:buAutoNum type="alphaLcParenR"/>
            </a:pPr>
            <a:r>
              <a:rPr lang="es-MX" sz="2000"/>
              <a:t>load: Cargar pequeño conjunto de datos</a:t>
            </a:r>
          </a:p>
          <a:p>
            <a:pPr marL="457200" indent="-457200">
              <a:buAutoNum type="alphaLcParenR"/>
            </a:pPr>
            <a:r>
              <a:rPr lang="es-MX" sz="2000" err="1"/>
              <a:t>make</a:t>
            </a:r>
            <a:r>
              <a:rPr lang="es-MX" sz="2000"/>
              <a:t>: Conjunto de datos falsos para pruebas</a:t>
            </a:r>
          </a:p>
          <a:p>
            <a:pPr marL="0" indent="0">
              <a:buNone/>
            </a:pPr>
            <a:endParaRPr lang="es-PE" sz="2000"/>
          </a:p>
          <a:p>
            <a:pPr marL="0" indent="0">
              <a:buNone/>
            </a:pPr>
            <a:r>
              <a:rPr lang="es-PE" sz="2000" b="1"/>
              <a:t>Conjunto de datos devueltos</a:t>
            </a:r>
            <a:r>
              <a:rPr lang="es-PE" sz="2000"/>
              <a:t>:</a:t>
            </a:r>
          </a:p>
          <a:p>
            <a:pPr marL="0" indent="0">
              <a:buNone/>
            </a:pPr>
            <a:r>
              <a:rPr lang="es-PE" sz="2000"/>
              <a:t>1) En </a:t>
            </a:r>
            <a:r>
              <a:rPr lang="es-PE" sz="2000" b="1"/>
              <a:t>tupla (X,Y)</a:t>
            </a:r>
            <a:r>
              <a:rPr lang="es-PE" sz="2000"/>
              <a:t>: datos de entrada, objetivos.</a:t>
            </a:r>
          </a:p>
          <a:p>
            <a:pPr marL="0" indent="0">
              <a:buNone/>
            </a:pPr>
            <a:r>
              <a:rPr lang="es-PE" sz="2000"/>
              <a:t>2) Como atributos con entradas:</a:t>
            </a:r>
          </a:p>
          <a:p>
            <a:pPr marL="457200" indent="-457200">
              <a:buAutoNum type="alphaLcParenR"/>
            </a:pPr>
            <a:r>
              <a:rPr lang="es-PE" sz="2000"/>
              <a:t>DESCR: Descripción del conjunto de datos</a:t>
            </a:r>
          </a:p>
          <a:p>
            <a:pPr marL="457200" indent="-457200">
              <a:buAutoNum type="alphaLcParenR"/>
            </a:pPr>
            <a:r>
              <a:rPr lang="es-PE" sz="2000"/>
              <a:t>datos: Datos de entrada (matriz </a:t>
            </a:r>
            <a:r>
              <a:rPr lang="es-PE" sz="2000" err="1"/>
              <a:t>Numpy</a:t>
            </a:r>
            <a:r>
              <a:rPr lang="es-PE" sz="2000"/>
              <a:t> 2D)</a:t>
            </a:r>
          </a:p>
          <a:p>
            <a:pPr marL="457200" indent="-457200">
              <a:buAutoNum type="alphaLcParenR"/>
            </a:pPr>
            <a:r>
              <a:rPr lang="es-PE" sz="2000"/>
              <a:t>Objetivo: Etiquetas (matriz </a:t>
            </a:r>
            <a:r>
              <a:rPr lang="es-PE" sz="2000" err="1"/>
              <a:t>Numpy</a:t>
            </a:r>
            <a:r>
              <a:rPr lang="es-PE" sz="2000"/>
              <a:t> 1D)</a:t>
            </a:r>
          </a:p>
          <a:p>
            <a:pPr marL="0" indent="0">
              <a:buNone/>
            </a:pPr>
            <a:endParaRPr lang="es-PE" sz="2000"/>
          </a:p>
          <a:p>
            <a:pPr marL="0" indent="0">
              <a:buNone/>
            </a:pPr>
            <a:endParaRPr lang="es-PE" sz="2000"/>
          </a:p>
        </p:txBody>
      </p:sp>
      <p:pic>
        <p:nvPicPr>
          <p:cNvPr id="3074" name="Picture 2">
            <a:extLst>
              <a:ext uri="{FF2B5EF4-FFF2-40B4-BE49-F238E27FC236}">
                <a16:creationId xmlns:a16="http://schemas.microsoft.com/office/drawing/2014/main" id="{23BA7A52-D55A-5CFF-D3D7-30C8D59CCC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0997" y="1452542"/>
            <a:ext cx="4686887" cy="4686887"/>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contenido 2">
            <a:extLst>
              <a:ext uri="{FF2B5EF4-FFF2-40B4-BE49-F238E27FC236}">
                <a16:creationId xmlns:a16="http://schemas.microsoft.com/office/drawing/2014/main" id="{2B982F56-B5F8-D771-CED6-0DFA4B40A346}"/>
              </a:ext>
            </a:extLst>
          </p:cNvPr>
          <p:cNvSpPr txBox="1">
            <a:spLocks/>
          </p:cNvSpPr>
          <p:nvPr/>
        </p:nvSpPr>
        <p:spPr>
          <a:xfrm>
            <a:off x="6347215" y="6236068"/>
            <a:ext cx="5300834" cy="46300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MX" sz="2000" b="1">
                <a:solidFill>
                  <a:srgbClr val="FF0000"/>
                </a:solidFill>
              </a:rPr>
              <a:t>Problema: ¿ Cómo reconoce que número es?</a:t>
            </a:r>
            <a:endParaRPr lang="es-PE" sz="2000">
              <a:solidFill>
                <a:srgbClr val="FF0000"/>
              </a:solidFill>
            </a:endParaRPr>
          </a:p>
          <a:p>
            <a:pPr marL="0" indent="0">
              <a:buFont typeface="Arial" panose="020B0604020202020204" pitchFamily="34" charset="0"/>
              <a:buNone/>
            </a:pPr>
            <a:endParaRPr lang="es-PE" sz="2000"/>
          </a:p>
          <a:p>
            <a:pPr marL="0" indent="0">
              <a:buFont typeface="Arial" panose="020B0604020202020204" pitchFamily="34" charset="0"/>
              <a:buNone/>
            </a:pPr>
            <a:endParaRPr lang="es-PE" sz="2000"/>
          </a:p>
        </p:txBody>
      </p:sp>
      <p:pic>
        <p:nvPicPr>
          <p:cNvPr id="6" name="Imagen 5">
            <a:extLst>
              <a:ext uri="{FF2B5EF4-FFF2-40B4-BE49-F238E27FC236}">
                <a16:creationId xmlns:a16="http://schemas.microsoft.com/office/drawing/2014/main" id="{14A0C582-B566-95F4-06BD-F7AE75D83D4C}"/>
              </a:ext>
            </a:extLst>
          </p:cNvPr>
          <p:cNvPicPr>
            <a:picLocks noChangeAspect="1"/>
          </p:cNvPicPr>
          <p:nvPr/>
        </p:nvPicPr>
        <p:blipFill>
          <a:blip r:embed="rId3"/>
          <a:stretch>
            <a:fillRect/>
          </a:stretch>
        </p:blipFill>
        <p:spPr>
          <a:xfrm>
            <a:off x="362743" y="814712"/>
            <a:ext cx="1602535" cy="953890"/>
          </a:xfrm>
          <a:prstGeom prst="rect">
            <a:avLst/>
          </a:prstGeom>
        </p:spPr>
      </p:pic>
    </p:spTree>
    <p:extLst>
      <p:ext uri="{BB962C8B-B14F-4D97-AF65-F5344CB8AC3E}">
        <p14:creationId xmlns:p14="http://schemas.microsoft.com/office/powerpoint/2010/main" val="505139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A9176F-E700-46BE-1096-216A292B6C7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15D066C-FC77-4EAD-CF9E-1AA372D7FA78}"/>
              </a:ext>
            </a:extLst>
          </p:cNvPr>
          <p:cNvSpPr>
            <a:spLocks noGrp="1"/>
          </p:cNvSpPr>
          <p:nvPr>
            <p:ph type="title"/>
          </p:nvPr>
        </p:nvSpPr>
        <p:spPr>
          <a:xfrm>
            <a:off x="147057" y="390427"/>
            <a:ext cx="11500992" cy="740344"/>
          </a:xfrm>
        </p:spPr>
        <p:txBody>
          <a:bodyPr>
            <a:normAutofit/>
          </a:bodyPr>
          <a:lstStyle/>
          <a:p>
            <a:pPr algn="ctr"/>
            <a:r>
              <a:rPr lang="es-MX" sz="4000"/>
              <a:t>1) Conjunto de datos MNIST (continuación)</a:t>
            </a:r>
            <a:endParaRPr lang="es-PE" sz="4000"/>
          </a:p>
        </p:txBody>
      </p:sp>
      <p:sp>
        <p:nvSpPr>
          <p:cNvPr id="3" name="Marcador de contenido 2">
            <a:extLst>
              <a:ext uri="{FF2B5EF4-FFF2-40B4-BE49-F238E27FC236}">
                <a16:creationId xmlns:a16="http://schemas.microsoft.com/office/drawing/2014/main" id="{F87AC366-E598-1F37-587D-0E0F90FBD08C}"/>
              </a:ext>
            </a:extLst>
          </p:cNvPr>
          <p:cNvSpPr>
            <a:spLocks noGrp="1"/>
          </p:cNvSpPr>
          <p:nvPr>
            <p:ph idx="1"/>
          </p:nvPr>
        </p:nvSpPr>
        <p:spPr>
          <a:xfrm>
            <a:off x="253561" y="1130771"/>
            <a:ext cx="3572851" cy="4921369"/>
          </a:xfrm>
        </p:spPr>
        <p:txBody>
          <a:bodyPr>
            <a:normAutofit lnSpcReduction="10000"/>
          </a:bodyPr>
          <a:lstStyle/>
          <a:p>
            <a:pPr marL="0" indent="0">
              <a:buNone/>
            </a:pPr>
            <a:r>
              <a:rPr lang="es-MX" sz="2000" b="1"/>
              <a:t>Separar data:</a:t>
            </a:r>
          </a:p>
          <a:p>
            <a:r>
              <a:rPr lang="es-MX" sz="2000" b="1"/>
              <a:t>Entrenamiento: 60,000</a:t>
            </a:r>
          </a:p>
          <a:p>
            <a:r>
              <a:rPr lang="es-MX" sz="2000" b="1"/>
              <a:t>Testeo: 10,000</a:t>
            </a:r>
          </a:p>
          <a:p>
            <a:endParaRPr lang="es-MX" sz="2000" b="1"/>
          </a:p>
          <a:p>
            <a:r>
              <a:rPr lang="es-MX" sz="2000" b="1"/>
              <a:t>Usar la función “</a:t>
            </a:r>
            <a:r>
              <a:rPr lang="es-MX" sz="2000" b="1" err="1"/>
              <a:t>plot_digit</a:t>
            </a:r>
            <a:r>
              <a:rPr lang="es-MX" sz="2000" b="1"/>
              <a:t>” para mostrar imagen (</a:t>
            </a:r>
            <a:r>
              <a:rPr lang="es-MX" sz="2000" b="1" err="1"/>
              <a:t>image_data</a:t>
            </a:r>
            <a:r>
              <a:rPr lang="es-MX" sz="2000" b="1"/>
              <a:t>)</a:t>
            </a:r>
          </a:p>
          <a:p>
            <a:endParaRPr lang="es-MX" sz="2000" b="1"/>
          </a:p>
          <a:p>
            <a:r>
              <a:rPr lang="es-MX" sz="2000" b="1"/>
              <a:t>Usar “</a:t>
            </a:r>
            <a:r>
              <a:rPr lang="es-MX" sz="2000" b="1" err="1"/>
              <a:t>some_digit</a:t>
            </a:r>
            <a:r>
              <a:rPr lang="es-MX" sz="2000" b="1"/>
              <a:t>” para mostrar imagen por separado</a:t>
            </a:r>
          </a:p>
          <a:p>
            <a:endParaRPr lang="es-MX" sz="2000" b="1"/>
          </a:p>
          <a:p>
            <a:r>
              <a:rPr lang="es-MX" sz="2000" b="1"/>
              <a:t>Ver qué número corresponde según etiqueta (</a:t>
            </a:r>
            <a:r>
              <a:rPr lang="es-MX" sz="2000" b="1" err="1"/>
              <a:t>label</a:t>
            </a:r>
            <a:r>
              <a:rPr lang="es-MX" sz="2000" b="1"/>
              <a:t>)</a:t>
            </a:r>
          </a:p>
          <a:p>
            <a:pPr marL="0" indent="0">
              <a:buNone/>
            </a:pPr>
            <a:endParaRPr lang="es-MX" sz="2000"/>
          </a:p>
          <a:p>
            <a:pPr marL="0" indent="0">
              <a:buNone/>
            </a:pPr>
            <a:endParaRPr lang="es-MX" sz="2000"/>
          </a:p>
          <a:p>
            <a:pPr marL="0" indent="0">
              <a:buNone/>
            </a:pPr>
            <a:endParaRPr lang="es-PE" sz="2000"/>
          </a:p>
          <a:p>
            <a:pPr marL="0" indent="0">
              <a:buNone/>
            </a:pPr>
            <a:endParaRPr lang="es-PE" sz="2000"/>
          </a:p>
        </p:txBody>
      </p:sp>
      <p:pic>
        <p:nvPicPr>
          <p:cNvPr id="6" name="Imagen 5">
            <a:extLst>
              <a:ext uri="{FF2B5EF4-FFF2-40B4-BE49-F238E27FC236}">
                <a16:creationId xmlns:a16="http://schemas.microsoft.com/office/drawing/2014/main" id="{2EDC5F95-8AC4-A118-4105-5E657A5D3954}"/>
              </a:ext>
            </a:extLst>
          </p:cNvPr>
          <p:cNvPicPr>
            <a:picLocks noChangeAspect="1"/>
          </p:cNvPicPr>
          <p:nvPr/>
        </p:nvPicPr>
        <p:blipFill>
          <a:blip r:embed="rId2"/>
          <a:stretch>
            <a:fillRect/>
          </a:stretch>
        </p:blipFill>
        <p:spPr>
          <a:xfrm>
            <a:off x="3845675" y="1559829"/>
            <a:ext cx="7975549" cy="740343"/>
          </a:xfrm>
          <a:prstGeom prst="rect">
            <a:avLst/>
          </a:prstGeom>
        </p:spPr>
      </p:pic>
      <p:pic>
        <p:nvPicPr>
          <p:cNvPr id="8" name="Imagen 7">
            <a:extLst>
              <a:ext uri="{FF2B5EF4-FFF2-40B4-BE49-F238E27FC236}">
                <a16:creationId xmlns:a16="http://schemas.microsoft.com/office/drawing/2014/main" id="{9D52734E-54CB-87E1-1C3B-2F7F1A8E7BC6}"/>
              </a:ext>
            </a:extLst>
          </p:cNvPr>
          <p:cNvPicPr>
            <a:picLocks noChangeAspect="1"/>
          </p:cNvPicPr>
          <p:nvPr/>
        </p:nvPicPr>
        <p:blipFill>
          <a:blip r:embed="rId3"/>
          <a:stretch>
            <a:fillRect/>
          </a:stretch>
        </p:blipFill>
        <p:spPr>
          <a:xfrm>
            <a:off x="3869800" y="2729230"/>
            <a:ext cx="7951424" cy="2101006"/>
          </a:xfrm>
          <a:prstGeom prst="rect">
            <a:avLst/>
          </a:prstGeom>
        </p:spPr>
      </p:pic>
      <p:pic>
        <p:nvPicPr>
          <p:cNvPr id="4098" name="Picture 2">
            <a:extLst>
              <a:ext uri="{FF2B5EF4-FFF2-40B4-BE49-F238E27FC236}">
                <a16:creationId xmlns:a16="http://schemas.microsoft.com/office/drawing/2014/main" id="{0F156266-BA7F-03A4-368D-98EC66FD04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7758" y="4830236"/>
            <a:ext cx="1951087" cy="1951087"/>
          </a:xfrm>
          <a:prstGeom prst="rect">
            <a:avLst/>
          </a:prstGeom>
          <a:noFill/>
          <a:extLst>
            <a:ext uri="{909E8E84-426E-40DD-AFC4-6F175D3DCCD1}">
              <a14:hiddenFill xmlns:a14="http://schemas.microsoft.com/office/drawing/2010/main">
                <a:solidFill>
                  <a:srgbClr val="FFFFFF"/>
                </a:solidFill>
              </a14:hiddenFill>
            </a:ext>
          </a:extLst>
        </p:spPr>
      </p:pic>
      <p:pic>
        <p:nvPicPr>
          <p:cNvPr id="10" name="Imagen 9">
            <a:extLst>
              <a:ext uri="{FF2B5EF4-FFF2-40B4-BE49-F238E27FC236}">
                <a16:creationId xmlns:a16="http://schemas.microsoft.com/office/drawing/2014/main" id="{D4DBC808-048D-71D7-6562-7410DE2086B4}"/>
              </a:ext>
            </a:extLst>
          </p:cNvPr>
          <p:cNvPicPr>
            <a:picLocks noChangeAspect="1"/>
          </p:cNvPicPr>
          <p:nvPr/>
        </p:nvPicPr>
        <p:blipFill>
          <a:blip r:embed="rId5"/>
          <a:stretch>
            <a:fillRect/>
          </a:stretch>
        </p:blipFill>
        <p:spPr>
          <a:xfrm>
            <a:off x="3845675" y="5177276"/>
            <a:ext cx="3607316" cy="874864"/>
          </a:xfrm>
          <a:prstGeom prst="rect">
            <a:avLst/>
          </a:prstGeom>
        </p:spPr>
      </p:pic>
    </p:spTree>
    <p:extLst>
      <p:ext uri="{BB962C8B-B14F-4D97-AF65-F5344CB8AC3E}">
        <p14:creationId xmlns:p14="http://schemas.microsoft.com/office/powerpoint/2010/main" val="327824537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1430</Words>
  <Application>Microsoft Office PowerPoint</Application>
  <PresentationFormat>Panorámica</PresentationFormat>
  <Paragraphs>195</Paragraphs>
  <Slides>18</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18</vt:i4>
      </vt:variant>
    </vt:vector>
  </HeadingPairs>
  <TitlesOfParts>
    <vt:vector size="26" baseType="lpstr">
      <vt:lpstr>-apple-system</vt:lpstr>
      <vt:lpstr>Aptos</vt:lpstr>
      <vt:lpstr>Aptos Display</vt:lpstr>
      <vt:lpstr>Arial</vt:lpstr>
      <vt:lpstr>Google Sans</vt:lpstr>
      <vt:lpstr>Söhne</vt:lpstr>
      <vt:lpstr>Wingdings</vt:lpstr>
      <vt:lpstr>Tema de Office</vt:lpstr>
      <vt:lpstr>Presentación de PowerPoint</vt:lpstr>
      <vt:lpstr>Presentación de PowerPoint</vt:lpstr>
      <vt:lpstr>Presentación de PowerPoint</vt:lpstr>
      <vt:lpstr>Presentación de PowerPoint</vt:lpstr>
      <vt:lpstr>Presentación de PowerPoint</vt:lpstr>
      <vt:lpstr>INDICE - Capitulo 3: Clasificación</vt:lpstr>
      <vt:lpstr>INDICE - Capitulo 3</vt:lpstr>
      <vt:lpstr>1) Conjunto de datos MNIST</vt:lpstr>
      <vt:lpstr>1) Conjunto de datos MNIST (continuación)</vt:lpstr>
      <vt:lpstr>2) Entrenando un clasificador binario</vt:lpstr>
      <vt:lpstr>3) Medidas de desempeño</vt:lpstr>
      <vt:lpstr>3.1) Medición de la precisión mediante validación cruzada</vt:lpstr>
      <vt:lpstr>3.1) Medición de la precisión mediante validación cruzada         (continuación)</vt:lpstr>
      <vt:lpstr>3.1) Matriz de confusión</vt:lpstr>
      <vt:lpstr>Presentación de PowerPoint</vt:lpstr>
      <vt:lpstr>3.1) Matriz de confusión (continuación)</vt:lpstr>
      <vt:lpstr>3.2) Precisión y Recuperación</vt:lpstr>
      <vt:lpstr>3.3) Curva ROC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Supertec</dc:creator>
  <cp:lastModifiedBy>Aldo Siu</cp:lastModifiedBy>
  <cp:revision>4</cp:revision>
  <dcterms:created xsi:type="dcterms:W3CDTF">2024-02-22T18:36:00Z</dcterms:created>
  <dcterms:modified xsi:type="dcterms:W3CDTF">2024-02-25T07:27:14Z</dcterms:modified>
</cp:coreProperties>
</file>