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3e46f0db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3e46f0d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e46f0dbf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e46f0d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e46f0dbf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3e46f0d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3b860b48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3b860b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3b860b48a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3b860b48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b860b48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3b860b4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3b860b48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3b860b4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3b860b48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3b860b4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3e46f0dbf_4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3e46f0db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3b860b48a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3b860b48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3b860b48a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3b860b48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e46f0db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e46f0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3e46f0db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3e46f0d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e46f0db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e46f0d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3e46f0db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3e46f0d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Capítulo 2. Proyecto de aprendizaje automático de un extremo a otro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4450" y="35341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 2. End-to-End Machine Learning Project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98750" y="172925"/>
            <a:ext cx="277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.info( 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2336450" y="526725"/>
            <a:ext cx="836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3430875" y="229050"/>
            <a:ext cx="5839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Breve descripción de la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825" y="936675"/>
            <a:ext cx="4938350" cy="39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98750" y="172925"/>
            <a:ext cx="277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.describe( 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>
            <a:off x="3172550" y="526725"/>
            <a:ext cx="836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 txBox="1"/>
          <p:nvPr/>
        </p:nvSpPr>
        <p:spPr>
          <a:xfrm>
            <a:off x="4172075" y="217850"/>
            <a:ext cx="5839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Muestra un resumen estadístico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0" y="1226650"/>
            <a:ext cx="8839202" cy="269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2.3.4 Creación de un conjunto de prueba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91100" y="3284275"/>
            <a:ext cx="476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Sesgo de exploración de datos (data snooping bias)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¿Cuanto debe ser el porcentaje de set de test?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¿Cuando se debe estratificar?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975" y="3173050"/>
            <a:ext cx="3446546" cy="17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28613"/>
            <a:ext cx="8839202" cy="91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60950" y="1511600"/>
            <a:ext cx="8222100" cy="17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Explorar y visualizar los datos para tener un mayor entendimiento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2.4.1 Visualización de datos geográficos: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19350" y="1730600"/>
            <a:ext cx="40038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visualización de datos geográficos nos permite entender mejor los patrones y tendencias en nuestros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Conclusión: “Como podemos ver, la visualización de datos geográficos puede revelar patrones y tendencias que no serían evidentes de otra manera.”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150" y="1773749"/>
            <a:ext cx="4925201" cy="32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3119675" y="4856250"/>
            <a:ext cx="630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https://colab.research.google.com/drive/1gjrCZ3XuUXmvFf4GXoa2bpYSu1QRt6Ip?usp=sharing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571325" y="304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2.4.2 Búsqueda de correlaciones: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146475" y="1608052"/>
            <a:ext cx="37596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correlaciones nos permiten entender las relaciones entre diferentes variables en nuestros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Identificar correlaciones en nuestros datos puede ayudarnos a predecir comportamientos y tendencias futuras.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25" y="1297000"/>
            <a:ext cx="5040979" cy="3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209975" y="4557950"/>
            <a:ext cx="47367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Esta matriz de correlación muestra las relaciones entre nuestras variables.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318400"/>
            <a:ext cx="82221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2.4.3 Experimentación con combinaciones de atributos: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45925" y="1650050"/>
            <a:ext cx="38682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Experimentar con combinaciones de atributos puede revelar patrones ocultos en nuestros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 crea una nueva variable llamada 'Ingresos_Por_Poblacion' que combina las variables 'Ingresos' y 'Poblacion'.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314000" y="4331975"/>
            <a:ext cx="4830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Anotación en rojo para resaltar las ciudades donde el valor de 'Ingresos_Por_Poblacion' es mayor que el promedio.</a:t>
            </a:r>
            <a:endParaRPr sz="13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0" y="1412302"/>
            <a:ext cx="4714900" cy="30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00" y="4220450"/>
            <a:ext cx="4263049" cy="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</a:t>
            </a:r>
            <a:r>
              <a:rPr lang="en"/>
              <a:t>emos visto cómo la visualización de datos geográficos, la búsqueda de correlaciones y la experimentación con combinaciones de atributos pueden revelar patrones y tendencias en nuestros datos.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23675" y="415600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Integrantes</a:t>
            </a:r>
            <a:endParaRPr b="1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44450" y="1732300"/>
            <a:ext cx="82221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Jorge Meza Mallma - Estadística - UNALM - https://www.linkedin.com/in/jorgeffmeza/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Yefri Altamirano Vega - </a:t>
            </a:r>
            <a:r>
              <a:rPr lang="en" sz="1700"/>
              <a:t>Ingeniería</a:t>
            </a:r>
            <a:r>
              <a:rPr lang="en" sz="1700"/>
              <a:t> de Sistemas - UNTELS - https://www.linkedin.com/in/yefri-altamirano-vega/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Rafael Neciosup Velazco - Ingeniería electrónica - UNI - https://www.linkedin.com/in/rafael-neciosup-7801b1210/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Miguel Angel Cayllahua Quispe –  Ingeniería Mecatrónica con titulación técnica en mecánica de mantenimiento - UTP - https://www.linkedin.com/in/mcq-mecatr%C3%B3nico/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Andrés Flores Rojas - </a:t>
            </a:r>
            <a:r>
              <a:rPr lang="en" sz="1700"/>
              <a:t>Ingeniería </a:t>
            </a:r>
            <a:r>
              <a:rPr lang="en" sz="1700"/>
              <a:t>de Sistemas - UCSS - https://www.linkedin.com/in/andres-jflores/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756401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Panorama General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Pasos iniciales de un proyecto de ML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9350" y="1730600"/>
            <a:ext cx="41016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Conocer el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¿Cómo es la solución actual?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¿Qué modelo utilizaré?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Seleccionar la medida de rendimiento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Verificar las suposiciones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886625" y="1730600"/>
            <a:ext cx="41016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Modelos de Regresión: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RMSE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Modelos de Clasificación: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F1-score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718" y="3569850"/>
            <a:ext cx="2870508" cy="15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038" y="3569850"/>
            <a:ext cx="1752601" cy="1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Obtención de la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2.3.1 Descargar la data Colab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0" y="1817175"/>
            <a:ext cx="3766224" cy="2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25" y="1817175"/>
            <a:ext cx="2067400" cy="15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272" y="3407300"/>
            <a:ext cx="1977163" cy="159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6975275" y="2385325"/>
            <a:ext cx="943500" cy="808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000" y="4270450"/>
            <a:ext cx="3766225" cy="72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2.3.2 Descargar la data Jupyter Notebook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000" y="1974425"/>
            <a:ext cx="30765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75" y="1749938"/>
            <a:ext cx="2995050" cy="164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>
            <a:off x="3624650" y="2396575"/>
            <a:ext cx="1261200" cy="22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513" y="3602113"/>
            <a:ext cx="646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2.3.3 Exploración de la data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264000" y="1902400"/>
            <a:ext cx="277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ead( 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2784875"/>
            <a:ext cx="8147074" cy="18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95025" y="1812550"/>
            <a:ext cx="5839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Muestra los 5 primeros registros del dataset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2201700" y="2216900"/>
            <a:ext cx="836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