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5C4D-24C2-C3B5-37E5-843354D2C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36A0C-F791-45DD-A809-220BBCA3D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7264E-9F92-8826-4773-3BE325B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98F0B-A582-EA85-E873-21F6CEAA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FC7D5-9186-88DC-9E7E-911B78F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7E904-BB51-FBED-D896-6B4DCB90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1B168-129A-5D17-7B20-CABAFEFA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40368-719F-21BC-D541-F1392ED7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D9949-3419-C619-13A7-E156D137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51CE9-B77B-1E9A-2A9F-632370F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B6F2EA-5E83-4153-302C-27E504972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1B238-ECDA-266D-F603-57EC5B37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45244-F823-6019-D126-E8DAB68B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FC9FB-1DFA-EA57-E240-081E9F49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22197-F9BB-9F79-A9E9-54E5328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920B3-103D-D60C-58B6-91945C3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90479-FE9C-0F87-FAF4-4D82F5CE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9DD7-7805-B732-0D5A-9FCF18B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0EA63-4327-F523-144A-3A85F0AE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FAFEB-BADB-D329-719F-5FD6F1E6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4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4C51C-7692-FE49-65F7-DB8F32CC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39E35F-F65B-4A4E-0A5A-3A6507A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F783C-E1FD-1E0E-9878-B7B02708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4AB2A-5233-D3BC-D6FC-A5F83550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4B9914-D1AD-EADE-B8F2-07DE347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452EE-4CD3-F820-4E3C-DF7288A6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427EB-E274-B62D-B2EC-08074BFA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56300-2F43-D89F-73CD-F360583BF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D61E89-CBB6-FF9E-6308-E99D2FD1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2CE0B-CBA4-B863-2D31-66C210B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FEBE9-2A12-0EF1-9D43-092906FB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63557-68BF-9101-AEF1-01DFAC41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9AB9B-C79F-5EBB-C255-5A406FE8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74107-12C0-0E8D-52C8-896FB5EEE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217B00-43BB-51D2-0660-DBF4B2438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77B8B7-3D08-2DB0-9420-8698300E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C5312B-C7B6-0370-FCF5-0187555C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3F02EC-8ACF-BB92-ED1B-09C2AFEB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318483-5140-FFA9-584D-FB888863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6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AC09-BD7D-1702-C866-3549BDA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3CCA98-72D4-C56A-8A6D-873C615F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CB7503-1033-5C23-5BA0-9302422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FD6F81-2257-F1E6-7B24-A08DCE85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48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4A51D9-CD8E-DBF8-9ACC-87822BBB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EA5B00-5078-4A95-7ECD-9151CCE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8B27AD-815D-78C2-6D18-864C3D2D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13C12-6D26-78D8-1E80-AE296C39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DF833-82A6-D8D9-C45A-A32C8701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6AC279-7162-3FF2-8DD7-C99F7F08C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494B0E-0560-0266-3BA9-EBAE91E9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0D9DA-538A-026D-182E-573E01D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CCD34-91DA-A340-CC7A-EB05739F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5C47C-8A96-C1EE-1153-EE1158A1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165CCB-D3EF-894B-D66D-50872672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7C391-877A-4780-3CC8-554869DE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B2FCEF-0542-DC8A-D9B3-F9FC4226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93538B-8DFE-C0A3-57BE-32D4194F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7B692-84AE-323C-EB18-E617CC1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E75F0A-41E3-629A-3814-4D7591AC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AE991-4BDB-F7D9-EBAB-B597B7D2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6CB74-DDD8-59BD-3A93-AA247DE5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2707-98D4-46C8-A061-45150F9129C5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90D8C-D838-6E2E-40C7-ADF34CC3B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7DF06-1521-6E27-2D10-47EB4136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6744-938B-47B6-962E-3CADFEA23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92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75AE-45FA-063F-A0C1-D31FB258A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LOJA EBAC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BDEE3-64FF-6D81-F98E-9BCBC5BA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Valdeci Inacio Fernandes Junior</a:t>
            </a:r>
          </a:p>
        </p:txBody>
      </p:sp>
    </p:spTree>
    <p:extLst>
      <p:ext uri="{BB962C8B-B14F-4D97-AF65-F5344CB8AC3E}">
        <p14:creationId xmlns:p14="http://schemas.microsoft.com/office/powerpoint/2010/main" val="393195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3546-DC1D-2E27-70D0-B8814297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latin typeface="+mn-lt"/>
              </a:rPr>
              <a:t>      </a:t>
            </a:r>
            <a:r>
              <a:rPr lang="pt-BR" sz="2400" b="1" u="sng" dirty="0">
                <a:latin typeface="+mn-lt"/>
              </a:rPr>
              <a:t>Nessa tabela a condição de seguir na ordem de A </a:t>
            </a:r>
            <a:r>
              <a:rPr lang="pt-BR" sz="2400" b="1" u="sng" dirty="0" err="1">
                <a:latin typeface="+mn-lt"/>
              </a:rPr>
              <a:t>a</a:t>
            </a:r>
            <a:r>
              <a:rPr lang="pt-BR" sz="2400" b="1" u="sng" dirty="0">
                <a:latin typeface="+mn-lt"/>
              </a:rPr>
              <a:t> Z não foi obedecida.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CE3531E-6E9E-2FDE-8884-7A724B85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36447"/>
              </p:ext>
            </p:extLst>
          </p:nvPr>
        </p:nvGraphicFramePr>
        <p:xfrm>
          <a:off x="1534160" y="2042380"/>
          <a:ext cx="91236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3645441397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78769616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454358925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66514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&gt;=R$19,00 e &lt;=R$99.00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R$19,55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&lt;=100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9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 </a:t>
                      </a:r>
                      <a:r>
                        <a:rPr lang="pt-BR" dirty="0" err="1"/>
                        <a:t>a</a:t>
                      </a:r>
                      <a:r>
                        <a:rPr lang="pt-BR" dirty="0"/>
                        <a:t> 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5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3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207F92-AC2C-EDFE-829B-2C22A3D7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31696"/>
              </p:ext>
            </p:extLst>
          </p:nvPr>
        </p:nvGraphicFramePr>
        <p:xfrm>
          <a:off x="1534160" y="2042380"/>
          <a:ext cx="91236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3645441397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78769616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454358925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66514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&gt;=R$19,00 e &lt;=R$99.00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R$19,55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&lt;=100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9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 </a:t>
                      </a:r>
                      <a:r>
                        <a:rPr lang="pt-BR" dirty="0" err="1"/>
                        <a:t>a</a:t>
                      </a:r>
                      <a:r>
                        <a:rPr lang="pt-BR" dirty="0"/>
                        <a:t> 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5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5402"/>
                  </a:ext>
                </a:extLst>
              </a:tr>
            </a:tbl>
          </a:graphicData>
        </a:graphic>
      </p:graphicFrame>
      <p:sp>
        <p:nvSpPr>
          <p:cNvPr id="4" name="Subtítulo 3">
            <a:extLst>
              <a:ext uri="{FF2B5EF4-FFF2-40B4-BE49-F238E27FC236}">
                <a16:creationId xmlns:a16="http://schemas.microsoft.com/office/drawing/2014/main" id="{2B0B29F9-B2FA-D7FF-E6BF-AEFA0DA21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172" y="95666"/>
            <a:ext cx="9144000" cy="1655762"/>
          </a:xfrm>
        </p:spPr>
        <p:txBody>
          <a:bodyPr/>
          <a:lstStyle/>
          <a:p>
            <a:endParaRPr lang="pt-BR" b="1" dirty="0"/>
          </a:p>
          <a:p>
            <a:endParaRPr lang="pt-BR" b="1" dirty="0"/>
          </a:p>
          <a:p>
            <a:r>
              <a:rPr lang="pt-BR" b="1" u="sng" dirty="0"/>
              <a:t>Nessa tabela todas as condições e regras foram seguidas.</a:t>
            </a:r>
          </a:p>
        </p:txBody>
      </p:sp>
    </p:spTree>
    <p:extLst>
      <p:ext uri="{BB962C8B-B14F-4D97-AF65-F5344CB8AC3E}">
        <p14:creationId xmlns:p14="http://schemas.microsoft.com/office/powerpoint/2010/main" val="366571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E320F70-EC98-0B4A-8628-A9E346A6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1554"/>
              </p:ext>
            </p:extLst>
          </p:nvPr>
        </p:nvGraphicFramePr>
        <p:xfrm>
          <a:off x="1534160" y="2042380"/>
          <a:ext cx="912368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3645441397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78769616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454358925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66514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&gt;=R$19,00 e &lt;=R$99.00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R$19,55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&gt;=30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5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&lt;=100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Itens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9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RN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(A </a:t>
                      </a:r>
                      <a:r>
                        <a:rPr lang="pt-BR" dirty="0" err="1"/>
                        <a:t>a</a:t>
                      </a:r>
                      <a:r>
                        <a:rPr lang="pt-BR" dirty="0"/>
                        <a:t> 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5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5402"/>
                  </a:ext>
                </a:extLst>
              </a:tr>
            </a:tbl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82AC0762-468F-0891-840C-E8090E80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133"/>
          </a:xfrm>
        </p:spPr>
        <p:txBody>
          <a:bodyPr>
            <a:normAutofit/>
          </a:bodyPr>
          <a:lstStyle/>
          <a:p>
            <a:pPr algn="ctr"/>
            <a:r>
              <a:rPr lang="pt-BR" sz="2400" b="1" u="sng" dirty="0">
                <a:latin typeface="+mn-lt"/>
              </a:rPr>
              <a:t>Nessa tabela a condição da regra 2 que é acima ou igual a 30 dias não foi seguida</a:t>
            </a:r>
            <a:r>
              <a:rPr lang="pt-BR" sz="2400" u="sng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81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199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LOJA EBAC</vt:lpstr>
      <vt:lpstr>      Nessa tabela a condição de seguir na ordem de A a Z não foi obedecida.</vt:lpstr>
      <vt:lpstr>Apresentação do PowerPoint</vt:lpstr>
      <vt:lpstr>Nessa tabela a condição da regra 2 que é acima ou igual a 30 dias não foi seguida.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Junior</dc:creator>
  <cp:lastModifiedBy>Junior</cp:lastModifiedBy>
  <cp:revision>1</cp:revision>
  <dcterms:created xsi:type="dcterms:W3CDTF">2024-06-23T20:32:05Z</dcterms:created>
  <dcterms:modified xsi:type="dcterms:W3CDTF">2024-06-23T20:44:32Z</dcterms:modified>
</cp:coreProperties>
</file>