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73" r:id="rId2"/>
    <p:sldId id="868" r:id="rId3"/>
    <p:sldId id="869" r:id="rId4"/>
    <p:sldId id="875" r:id="rId5"/>
  </p:sldIdLst>
  <p:sldSz cx="9144000" cy="5143500" type="screen16x9"/>
  <p:notesSz cx="7102475" cy="9369425"/>
  <p:defaultTextStyle>
    <a:defPPr>
      <a:defRPr lang="en-US"/>
    </a:defPPr>
    <a:lvl1pPr marL="0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63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23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585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46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07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168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028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890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2">
          <p15:clr>
            <a:srgbClr val="A4A3A4"/>
          </p15:clr>
        </p15:guide>
        <p15:guide id="2" orient="horz" pos="744">
          <p15:clr>
            <a:srgbClr val="A4A3A4"/>
          </p15:clr>
        </p15:guide>
        <p15:guide id="3" pos="522">
          <p15:clr>
            <a:srgbClr val="A4A3A4"/>
          </p15:clr>
        </p15:guide>
        <p15:guide id="4" pos="2904">
          <p15:clr>
            <a:srgbClr val="A4A3A4"/>
          </p15:clr>
        </p15:guide>
        <p15:guide id="5" pos="4622">
          <p15:clr>
            <a:srgbClr val="A4A3A4"/>
          </p15:clr>
        </p15:guide>
        <p15:guide id="6" orient="horz" pos="1256">
          <p15:clr>
            <a:srgbClr val="A4A3A4"/>
          </p15:clr>
        </p15:guide>
        <p15:guide id="7" orient="horz" pos="4989">
          <p15:clr>
            <a:srgbClr val="A4A3A4"/>
          </p15:clr>
        </p15:guide>
        <p15:guide id="8" pos="588">
          <p15:clr>
            <a:srgbClr val="A4A3A4"/>
          </p15:clr>
        </p15:guide>
        <p15:guide id="9" pos="4610">
          <p15:clr>
            <a:srgbClr val="A4A3A4"/>
          </p15:clr>
        </p15:guide>
        <p15:guide id="10" pos="8694">
          <p15:clr>
            <a:srgbClr val="A4A3A4"/>
          </p15:clr>
        </p15:guide>
        <p15:guide id="11" orient="horz" pos="2295">
          <p15:clr>
            <a:srgbClr val="A4A3A4"/>
          </p15:clr>
        </p15:guide>
        <p15:guide id="12" orient="horz" pos="300" userDrawn="1">
          <p15:clr>
            <a:srgbClr val="A4A3A4"/>
          </p15:clr>
        </p15:guide>
        <p15:guide id="13" orient="horz" pos="785">
          <p15:clr>
            <a:srgbClr val="A4A3A4"/>
          </p15:clr>
        </p15:guide>
        <p15:guide id="14" orient="horz" pos="3107">
          <p15:clr>
            <a:srgbClr val="A4A3A4"/>
          </p15:clr>
        </p15:guide>
        <p15:guide id="15" pos="240" userDrawn="1">
          <p15:clr>
            <a:srgbClr val="A4A3A4"/>
          </p15:clr>
        </p15:guide>
        <p15:guide id="16" pos="1860">
          <p15:clr>
            <a:srgbClr val="A4A3A4"/>
          </p15:clr>
        </p15:guide>
        <p15:guide id="17" pos="368">
          <p15:clr>
            <a:srgbClr val="A4A3A4"/>
          </p15:clr>
        </p15:guide>
        <p15:guide id="18" pos="2956">
          <p15:clr>
            <a:srgbClr val="A4A3A4"/>
          </p15:clr>
        </p15:guide>
        <p15:guide id="19" pos="54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Montgomery" initials="G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E76252"/>
    <a:srgbClr val="000000"/>
    <a:srgbClr val="FF838A"/>
    <a:srgbClr val="FF6462"/>
    <a:srgbClr val="B8C6D2"/>
    <a:srgbClr val="93A8BB"/>
    <a:srgbClr val="C8C8C8"/>
    <a:srgbClr val="BCBE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 autoAdjust="0"/>
    <p:restoredTop sz="93018" autoAdjust="0"/>
  </p:normalViewPr>
  <p:slideViewPr>
    <p:cSldViewPr snapToGrid="0">
      <p:cViewPr varScale="1">
        <p:scale>
          <a:sx n="142" d="100"/>
          <a:sy n="142" d="100"/>
        </p:scale>
        <p:origin x="1064" y="176"/>
      </p:cViewPr>
      <p:guideLst>
        <p:guide orient="horz" pos="4592"/>
        <p:guide orient="horz" pos="744"/>
        <p:guide pos="522"/>
        <p:guide pos="2904"/>
        <p:guide pos="4622"/>
        <p:guide orient="horz" pos="1256"/>
        <p:guide orient="horz" pos="4989"/>
        <p:guide pos="588"/>
        <p:guide pos="4610"/>
        <p:guide pos="8694"/>
        <p:guide orient="horz" pos="2295"/>
        <p:guide orient="horz" pos="300"/>
        <p:guide orient="horz" pos="785"/>
        <p:guide orient="horz" pos="3107"/>
        <p:guide pos="240"/>
        <p:guide pos="1860"/>
        <p:guide pos="368"/>
        <p:guide pos="2956"/>
        <p:guide pos="54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84"/>
      </p:cViewPr>
      <p:guideLst>
        <p:guide orient="horz" pos="2951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D22D-0F46-4BF4-9660-1D4B24F0D9EA}" type="datetimeFigureOut">
              <a:rPr lang="en-US" smtClean="0">
                <a:latin typeface="Arial" panose="020B0604020202020204" pitchFamily="34" charset="0"/>
              </a:rPr>
              <a:t>1/25/17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1696-4263-4686-8631-6326D8E42C3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6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468313"/>
            <a:ext cx="2895600" cy="1628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2179948"/>
            <a:ext cx="5681980" cy="6486770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863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723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585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446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307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057168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400028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742890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0" y="392113"/>
            <a:ext cx="2938463" cy="165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7" y="2185313"/>
            <a:ext cx="6173015" cy="6481405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468313"/>
            <a:ext cx="2895600" cy="1628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0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468313"/>
            <a:ext cx="2895600" cy="1628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5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junos_platform copy.png"/>
          <p:cNvPicPr>
            <a:picLocks noChangeAspect="1"/>
          </p:cNvPicPr>
          <p:nvPr userDrawn="1"/>
        </p:nvPicPr>
        <p:blipFill rotWithShape="1">
          <a:blip r:embed="rId2" cstate="email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28"/>
          <a:stretch/>
        </p:blipFill>
        <p:spPr>
          <a:xfrm flipH="1">
            <a:off x="3551766" y="-16934"/>
            <a:ext cx="5592233" cy="5172891"/>
          </a:xfrm>
          <a:prstGeom prst="rect">
            <a:avLst/>
          </a:prstGeom>
        </p:spPr>
      </p:pic>
      <p:pic>
        <p:nvPicPr>
          <p:cNvPr id="11" name="Picture 10" descr="junos_platform.png"/>
          <p:cNvPicPr>
            <a:picLocks noChangeAspect="1"/>
          </p:cNvPicPr>
          <p:nvPr userDrawn="1"/>
        </p:nvPicPr>
        <p:blipFill rotWithShape="1"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58"/>
          <a:stretch/>
        </p:blipFill>
        <p:spPr>
          <a:xfrm>
            <a:off x="7200901" y="4076703"/>
            <a:ext cx="1943099" cy="1066799"/>
          </a:xfrm>
          <a:prstGeom prst="rect">
            <a:avLst/>
          </a:prstGeom>
        </p:spPr>
      </p:pic>
      <p:sp>
        <p:nvSpPr>
          <p:cNvPr id="19" name="Rectangle 4"/>
          <p:cNvSpPr/>
          <p:nvPr userDrawn="1"/>
        </p:nvSpPr>
        <p:spPr>
          <a:xfrm flipH="1">
            <a:off x="0" y="4929717"/>
            <a:ext cx="7904692" cy="146050"/>
          </a:xfrm>
          <a:custGeom>
            <a:avLst/>
            <a:gdLst>
              <a:gd name="connsiteX0" fmla="*/ 0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0 w 8102600"/>
              <a:gd name="connsiteY4" fmla="*/ 0 h 146050"/>
              <a:gd name="connsiteX0" fmla="*/ 29634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29634 w 8102600"/>
              <a:gd name="connsiteY4" fmla="*/ 0 h 146050"/>
              <a:gd name="connsiteX0" fmla="*/ 42334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42334 w 8102600"/>
              <a:gd name="connsiteY4" fmla="*/ 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2600" h="146050">
                <a:moveTo>
                  <a:pt x="42334" y="0"/>
                </a:moveTo>
                <a:lnTo>
                  <a:pt x="8102600" y="0"/>
                </a:lnTo>
                <a:lnTo>
                  <a:pt x="8102600" y="146050"/>
                </a:lnTo>
                <a:lnTo>
                  <a:pt x="0" y="146050"/>
                </a:lnTo>
                <a:lnTo>
                  <a:pt x="42334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1" rIns="91421" bIns="45711" rtlCol="0" anchor="ctr"/>
          <a:lstStyle/>
          <a:p>
            <a:pPr algn="l"/>
            <a:fld id="{5266C0E3-FCB2-4D10-9980-6DFC0D8FABCB}" type="slidenum">
              <a:rPr lang="en-US" sz="500" b="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solidFill>
                <a:srgbClr val="BFBFBF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0" name="Rectangle 26"/>
          <p:cNvSpPr>
            <a:spLocks noChangeArrowheads="1"/>
          </p:cNvSpPr>
          <p:nvPr userDrawn="1"/>
        </p:nvSpPr>
        <p:spPr bwMode="black">
          <a:xfrm>
            <a:off x="8628732" y="4927600"/>
            <a:ext cx="515268" cy="149226"/>
          </a:xfrm>
          <a:custGeom>
            <a:avLst/>
            <a:gdLst>
              <a:gd name="connsiteX0" fmla="*/ 0 w 400050"/>
              <a:gd name="connsiteY0" fmla="*/ 0 h 133350"/>
              <a:gd name="connsiteX1" fmla="*/ 400050 w 400050"/>
              <a:gd name="connsiteY1" fmla="*/ 0 h 133350"/>
              <a:gd name="connsiteX2" fmla="*/ 400050 w 400050"/>
              <a:gd name="connsiteY2" fmla="*/ 133350 h 133350"/>
              <a:gd name="connsiteX3" fmla="*/ 0 w 400050"/>
              <a:gd name="connsiteY3" fmla="*/ 133350 h 133350"/>
              <a:gd name="connsiteX4" fmla="*/ 0 w 400050"/>
              <a:gd name="connsiteY4" fmla="*/ 0 h 133350"/>
              <a:gd name="connsiteX0" fmla="*/ 0 w 400050"/>
              <a:gd name="connsiteY0" fmla="*/ 3175 h 136525"/>
              <a:gd name="connsiteX1" fmla="*/ 377825 w 400050"/>
              <a:gd name="connsiteY1" fmla="*/ 0 h 136525"/>
              <a:gd name="connsiteX2" fmla="*/ 400050 w 400050"/>
              <a:gd name="connsiteY2" fmla="*/ 136525 h 136525"/>
              <a:gd name="connsiteX3" fmla="*/ 0 w 400050"/>
              <a:gd name="connsiteY3" fmla="*/ 136525 h 136525"/>
              <a:gd name="connsiteX4" fmla="*/ 0 w 400050"/>
              <a:gd name="connsiteY4" fmla="*/ 3175 h 136525"/>
              <a:gd name="connsiteX0" fmla="*/ 0 w 400050"/>
              <a:gd name="connsiteY0" fmla="*/ 0 h 133350"/>
              <a:gd name="connsiteX1" fmla="*/ 368663 w 400050"/>
              <a:gd name="connsiteY1" fmla="*/ 0 h 133350"/>
              <a:gd name="connsiteX2" fmla="*/ 400050 w 400050"/>
              <a:gd name="connsiteY2" fmla="*/ 133350 h 133350"/>
              <a:gd name="connsiteX3" fmla="*/ 0 w 400050"/>
              <a:gd name="connsiteY3" fmla="*/ 133350 h 133350"/>
              <a:gd name="connsiteX4" fmla="*/ 0 w 400050"/>
              <a:gd name="connsiteY4" fmla="*/ 0 h 133350"/>
              <a:gd name="connsiteX0" fmla="*/ 0 w 439561"/>
              <a:gd name="connsiteY0" fmla="*/ 0 h 133350"/>
              <a:gd name="connsiteX1" fmla="*/ 408174 w 439561"/>
              <a:gd name="connsiteY1" fmla="*/ 0 h 133350"/>
              <a:gd name="connsiteX2" fmla="*/ 439561 w 439561"/>
              <a:gd name="connsiteY2" fmla="*/ 133350 h 133350"/>
              <a:gd name="connsiteX3" fmla="*/ 39511 w 439561"/>
              <a:gd name="connsiteY3" fmla="*/ 133350 h 133350"/>
              <a:gd name="connsiteX4" fmla="*/ 0 w 439561"/>
              <a:gd name="connsiteY4" fmla="*/ 0 h 133350"/>
              <a:gd name="connsiteX0" fmla="*/ 0 w 445215"/>
              <a:gd name="connsiteY0" fmla="*/ 0 h 133350"/>
              <a:gd name="connsiteX1" fmla="*/ 445215 w 445215"/>
              <a:gd name="connsiteY1" fmla="*/ 0 h 133350"/>
              <a:gd name="connsiteX2" fmla="*/ 439561 w 445215"/>
              <a:gd name="connsiteY2" fmla="*/ 133350 h 133350"/>
              <a:gd name="connsiteX3" fmla="*/ 39511 w 445215"/>
              <a:gd name="connsiteY3" fmla="*/ 133350 h 133350"/>
              <a:gd name="connsiteX4" fmla="*/ 0 w 445215"/>
              <a:gd name="connsiteY4" fmla="*/ 0 h 133350"/>
              <a:gd name="connsiteX0" fmla="*/ 0 w 440276"/>
              <a:gd name="connsiteY0" fmla="*/ 0 h 133350"/>
              <a:gd name="connsiteX1" fmla="*/ 440276 w 440276"/>
              <a:gd name="connsiteY1" fmla="*/ 2899 h 133350"/>
              <a:gd name="connsiteX2" fmla="*/ 439561 w 440276"/>
              <a:gd name="connsiteY2" fmla="*/ 133350 h 133350"/>
              <a:gd name="connsiteX3" fmla="*/ 39511 w 440276"/>
              <a:gd name="connsiteY3" fmla="*/ 133350 h 133350"/>
              <a:gd name="connsiteX4" fmla="*/ 0 w 440276"/>
              <a:gd name="connsiteY4" fmla="*/ 0 h 133350"/>
              <a:gd name="connsiteX0" fmla="*/ 24695 w 400765"/>
              <a:gd name="connsiteY0" fmla="*/ 0 h 130451"/>
              <a:gd name="connsiteX1" fmla="*/ 400765 w 400765"/>
              <a:gd name="connsiteY1" fmla="*/ 0 h 130451"/>
              <a:gd name="connsiteX2" fmla="*/ 400050 w 400765"/>
              <a:gd name="connsiteY2" fmla="*/ 130451 h 130451"/>
              <a:gd name="connsiteX3" fmla="*/ 0 w 400765"/>
              <a:gd name="connsiteY3" fmla="*/ 130451 h 130451"/>
              <a:gd name="connsiteX4" fmla="*/ 24695 w 400765"/>
              <a:gd name="connsiteY4" fmla="*/ 0 h 130451"/>
              <a:gd name="connsiteX0" fmla="*/ 34573 w 400765"/>
              <a:gd name="connsiteY0" fmla="*/ 0 h 130451"/>
              <a:gd name="connsiteX1" fmla="*/ 400765 w 400765"/>
              <a:gd name="connsiteY1" fmla="*/ 0 h 130451"/>
              <a:gd name="connsiteX2" fmla="*/ 400050 w 400765"/>
              <a:gd name="connsiteY2" fmla="*/ 130451 h 130451"/>
              <a:gd name="connsiteX3" fmla="*/ 0 w 400765"/>
              <a:gd name="connsiteY3" fmla="*/ 130451 h 130451"/>
              <a:gd name="connsiteX4" fmla="*/ 34573 w 400765"/>
              <a:gd name="connsiteY4" fmla="*/ 0 h 13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765" h="130451">
                <a:moveTo>
                  <a:pt x="34573" y="0"/>
                </a:moveTo>
                <a:lnTo>
                  <a:pt x="400765" y="0"/>
                </a:lnTo>
                <a:cubicBezTo>
                  <a:pt x="400527" y="43484"/>
                  <a:pt x="400288" y="86967"/>
                  <a:pt x="400050" y="130451"/>
                </a:cubicBezTo>
                <a:lnTo>
                  <a:pt x="0" y="130451"/>
                </a:lnTo>
                <a:lnTo>
                  <a:pt x="34573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extLst/>
        </p:spPr>
        <p:txBody>
          <a:bodyPr wrap="square" lIns="0" tIns="45711" rIns="91436" bIns="45711" rtlCol="0" anchor="ctr" anchorCtr="0">
            <a:noAutofit/>
          </a:bodyPr>
          <a:lstStyle/>
          <a:p>
            <a:pPr lvl="0" algn="ctr"/>
            <a:r>
              <a:rPr lang="en-US" sz="500" b="0" dirty="0" smtClean="0">
                <a:solidFill>
                  <a:srgbClr val="D4EAF4">
                    <a:alpha val="50000"/>
                  </a:srgbClr>
                </a:solidFill>
                <a:latin typeface="Arial"/>
                <a:cs typeface="Arial"/>
              </a:rPr>
              <a:t> </a:t>
            </a:r>
            <a:endParaRPr lang="en-US" sz="500" b="0" dirty="0">
              <a:solidFill>
                <a:srgbClr val="D4EAF4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2016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 smtClean="0">
                <a:solidFill>
                  <a:schemeClr val="accent3">
                    <a:lumMod val="40000"/>
                    <a:lumOff val="60000"/>
                    <a:alpha val="50000"/>
                  </a:schemeClr>
                </a:solidFill>
                <a:latin typeface="Arial"/>
                <a:cs typeface="Arial"/>
              </a:rPr>
              <a:t>JUNIPER NETWORKS CONFIDENTIAL</a:t>
            </a:r>
            <a:endParaRPr lang="en-US" sz="500" b="0" dirty="0">
              <a:solidFill>
                <a:schemeClr val="accent3">
                  <a:lumMod val="40000"/>
                  <a:lumOff val="60000"/>
                  <a:alpha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 descr="juniper_rgb_black_1800x6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008" y="4906432"/>
            <a:ext cx="584200" cy="1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junos_platform copy.png"/>
          <p:cNvPicPr>
            <a:picLocks noChangeAspect="1"/>
          </p:cNvPicPr>
          <p:nvPr userDrawn="1"/>
        </p:nvPicPr>
        <p:blipFill rotWithShape="1">
          <a:blip r:embed="rId2" cstate="email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28"/>
          <a:stretch/>
        </p:blipFill>
        <p:spPr>
          <a:xfrm flipH="1">
            <a:off x="3551766" y="-16934"/>
            <a:ext cx="5592233" cy="5172891"/>
          </a:xfrm>
          <a:prstGeom prst="rect">
            <a:avLst/>
          </a:prstGeom>
        </p:spPr>
      </p:pic>
      <p:pic>
        <p:nvPicPr>
          <p:cNvPr id="13" name="Picture 12" descr="junos_platform.png"/>
          <p:cNvPicPr>
            <a:picLocks noChangeAspect="1"/>
          </p:cNvPicPr>
          <p:nvPr userDrawn="1"/>
        </p:nvPicPr>
        <p:blipFill rotWithShape="1"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58"/>
          <a:stretch/>
        </p:blipFill>
        <p:spPr>
          <a:xfrm>
            <a:off x="7200901" y="4076703"/>
            <a:ext cx="1943099" cy="1066799"/>
          </a:xfrm>
          <a:prstGeom prst="rect">
            <a:avLst/>
          </a:prstGeom>
        </p:spPr>
      </p:pic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8628732" y="4927600"/>
            <a:ext cx="515268" cy="149226"/>
          </a:xfrm>
          <a:custGeom>
            <a:avLst/>
            <a:gdLst>
              <a:gd name="connsiteX0" fmla="*/ 0 w 400050"/>
              <a:gd name="connsiteY0" fmla="*/ 0 h 133350"/>
              <a:gd name="connsiteX1" fmla="*/ 400050 w 400050"/>
              <a:gd name="connsiteY1" fmla="*/ 0 h 133350"/>
              <a:gd name="connsiteX2" fmla="*/ 400050 w 400050"/>
              <a:gd name="connsiteY2" fmla="*/ 133350 h 133350"/>
              <a:gd name="connsiteX3" fmla="*/ 0 w 400050"/>
              <a:gd name="connsiteY3" fmla="*/ 133350 h 133350"/>
              <a:gd name="connsiteX4" fmla="*/ 0 w 400050"/>
              <a:gd name="connsiteY4" fmla="*/ 0 h 133350"/>
              <a:gd name="connsiteX0" fmla="*/ 0 w 400050"/>
              <a:gd name="connsiteY0" fmla="*/ 3175 h 136525"/>
              <a:gd name="connsiteX1" fmla="*/ 377825 w 400050"/>
              <a:gd name="connsiteY1" fmla="*/ 0 h 136525"/>
              <a:gd name="connsiteX2" fmla="*/ 400050 w 400050"/>
              <a:gd name="connsiteY2" fmla="*/ 136525 h 136525"/>
              <a:gd name="connsiteX3" fmla="*/ 0 w 400050"/>
              <a:gd name="connsiteY3" fmla="*/ 136525 h 136525"/>
              <a:gd name="connsiteX4" fmla="*/ 0 w 400050"/>
              <a:gd name="connsiteY4" fmla="*/ 3175 h 136525"/>
              <a:gd name="connsiteX0" fmla="*/ 0 w 400050"/>
              <a:gd name="connsiteY0" fmla="*/ 0 h 133350"/>
              <a:gd name="connsiteX1" fmla="*/ 368663 w 400050"/>
              <a:gd name="connsiteY1" fmla="*/ 0 h 133350"/>
              <a:gd name="connsiteX2" fmla="*/ 400050 w 400050"/>
              <a:gd name="connsiteY2" fmla="*/ 133350 h 133350"/>
              <a:gd name="connsiteX3" fmla="*/ 0 w 400050"/>
              <a:gd name="connsiteY3" fmla="*/ 133350 h 133350"/>
              <a:gd name="connsiteX4" fmla="*/ 0 w 400050"/>
              <a:gd name="connsiteY4" fmla="*/ 0 h 133350"/>
              <a:gd name="connsiteX0" fmla="*/ 0 w 439561"/>
              <a:gd name="connsiteY0" fmla="*/ 0 h 133350"/>
              <a:gd name="connsiteX1" fmla="*/ 408174 w 439561"/>
              <a:gd name="connsiteY1" fmla="*/ 0 h 133350"/>
              <a:gd name="connsiteX2" fmla="*/ 439561 w 439561"/>
              <a:gd name="connsiteY2" fmla="*/ 133350 h 133350"/>
              <a:gd name="connsiteX3" fmla="*/ 39511 w 439561"/>
              <a:gd name="connsiteY3" fmla="*/ 133350 h 133350"/>
              <a:gd name="connsiteX4" fmla="*/ 0 w 439561"/>
              <a:gd name="connsiteY4" fmla="*/ 0 h 133350"/>
              <a:gd name="connsiteX0" fmla="*/ 0 w 445215"/>
              <a:gd name="connsiteY0" fmla="*/ 0 h 133350"/>
              <a:gd name="connsiteX1" fmla="*/ 445215 w 445215"/>
              <a:gd name="connsiteY1" fmla="*/ 0 h 133350"/>
              <a:gd name="connsiteX2" fmla="*/ 439561 w 445215"/>
              <a:gd name="connsiteY2" fmla="*/ 133350 h 133350"/>
              <a:gd name="connsiteX3" fmla="*/ 39511 w 445215"/>
              <a:gd name="connsiteY3" fmla="*/ 133350 h 133350"/>
              <a:gd name="connsiteX4" fmla="*/ 0 w 445215"/>
              <a:gd name="connsiteY4" fmla="*/ 0 h 133350"/>
              <a:gd name="connsiteX0" fmla="*/ 0 w 440276"/>
              <a:gd name="connsiteY0" fmla="*/ 0 h 133350"/>
              <a:gd name="connsiteX1" fmla="*/ 440276 w 440276"/>
              <a:gd name="connsiteY1" fmla="*/ 2899 h 133350"/>
              <a:gd name="connsiteX2" fmla="*/ 439561 w 440276"/>
              <a:gd name="connsiteY2" fmla="*/ 133350 h 133350"/>
              <a:gd name="connsiteX3" fmla="*/ 39511 w 440276"/>
              <a:gd name="connsiteY3" fmla="*/ 133350 h 133350"/>
              <a:gd name="connsiteX4" fmla="*/ 0 w 440276"/>
              <a:gd name="connsiteY4" fmla="*/ 0 h 133350"/>
              <a:gd name="connsiteX0" fmla="*/ 24695 w 400765"/>
              <a:gd name="connsiteY0" fmla="*/ 0 h 130451"/>
              <a:gd name="connsiteX1" fmla="*/ 400765 w 400765"/>
              <a:gd name="connsiteY1" fmla="*/ 0 h 130451"/>
              <a:gd name="connsiteX2" fmla="*/ 400050 w 400765"/>
              <a:gd name="connsiteY2" fmla="*/ 130451 h 130451"/>
              <a:gd name="connsiteX3" fmla="*/ 0 w 400765"/>
              <a:gd name="connsiteY3" fmla="*/ 130451 h 130451"/>
              <a:gd name="connsiteX4" fmla="*/ 24695 w 400765"/>
              <a:gd name="connsiteY4" fmla="*/ 0 h 130451"/>
              <a:gd name="connsiteX0" fmla="*/ 34573 w 400765"/>
              <a:gd name="connsiteY0" fmla="*/ 0 h 130451"/>
              <a:gd name="connsiteX1" fmla="*/ 400765 w 400765"/>
              <a:gd name="connsiteY1" fmla="*/ 0 h 130451"/>
              <a:gd name="connsiteX2" fmla="*/ 400050 w 400765"/>
              <a:gd name="connsiteY2" fmla="*/ 130451 h 130451"/>
              <a:gd name="connsiteX3" fmla="*/ 0 w 400765"/>
              <a:gd name="connsiteY3" fmla="*/ 130451 h 130451"/>
              <a:gd name="connsiteX4" fmla="*/ 34573 w 400765"/>
              <a:gd name="connsiteY4" fmla="*/ 0 h 13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765" h="130451">
                <a:moveTo>
                  <a:pt x="34573" y="0"/>
                </a:moveTo>
                <a:lnTo>
                  <a:pt x="400765" y="0"/>
                </a:lnTo>
                <a:cubicBezTo>
                  <a:pt x="400527" y="43484"/>
                  <a:pt x="400288" y="86967"/>
                  <a:pt x="400050" y="130451"/>
                </a:cubicBezTo>
                <a:lnTo>
                  <a:pt x="0" y="130451"/>
                </a:lnTo>
                <a:lnTo>
                  <a:pt x="34573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extLst/>
        </p:spPr>
        <p:txBody>
          <a:bodyPr wrap="square" lIns="0" tIns="45711" rIns="91436" bIns="45711" rtlCol="0" anchor="ctr" anchorCtr="0">
            <a:noAutofit/>
          </a:bodyPr>
          <a:lstStyle/>
          <a:p>
            <a:pPr lvl="0" algn="ctr"/>
            <a:r>
              <a:rPr lang="en-US" sz="500" b="0" dirty="0" smtClean="0">
                <a:solidFill>
                  <a:srgbClr val="D4EAF4">
                    <a:alpha val="50000"/>
                  </a:srgbClr>
                </a:solidFill>
                <a:latin typeface="Arial"/>
                <a:cs typeface="Arial"/>
              </a:rPr>
              <a:t> </a:t>
            </a:r>
            <a:endParaRPr lang="en-US" sz="500" b="0" dirty="0">
              <a:solidFill>
                <a:srgbClr val="D4EAF4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4"/>
          <p:cNvSpPr/>
          <p:nvPr userDrawn="1"/>
        </p:nvSpPr>
        <p:spPr>
          <a:xfrm flipH="1">
            <a:off x="0" y="4929717"/>
            <a:ext cx="7904692" cy="146050"/>
          </a:xfrm>
          <a:custGeom>
            <a:avLst/>
            <a:gdLst>
              <a:gd name="connsiteX0" fmla="*/ 0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0 w 8102600"/>
              <a:gd name="connsiteY4" fmla="*/ 0 h 146050"/>
              <a:gd name="connsiteX0" fmla="*/ 29634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29634 w 8102600"/>
              <a:gd name="connsiteY4" fmla="*/ 0 h 146050"/>
              <a:gd name="connsiteX0" fmla="*/ 42334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42334 w 8102600"/>
              <a:gd name="connsiteY4" fmla="*/ 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2600" h="146050">
                <a:moveTo>
                  <a:pt x="42334" y="0"/>
                </a:moveTo>
                <a:lnTo>
                  <a:pt x="8102600" y="0"/>
                </a:lnTo>
                <a:lnTo>
                  <a:pt x="8102600" y="146050"/>
                </a:lnTo>
                <a:lnTo>
                  <a:pt x="0" y="146050"/>
                </a:lnTo>
                <a:lnTo>
                  <a:pt x="42334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1" rIns="91421" bIns="45711" rtlCol="0" anchor="ctr"/>
          <a:lstStyle/>
          <a:p>
            <a:pPr algn="l"/>
            <a:fld id="{5266C0E3-FCB2-4D10-9980-6DFC0D8FABCB}" type="slidenum">
              <a:rPr lang="en-US" sz="500" b="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solidFill>
                <a:srgbClr val="BFBFBF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2016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 smtClean="0">
                <a:solidFill>
                  <a:schemeClr val="accent3">
                    <a:lumMod val="40000"/>
                    <a:lumOff val="60000"/>
                    <a:alpha val="50000"/>
                  </a:schemeClr>
                </a:solidFill>
                <a:latin typeface="Arial"/>
                <a:cs typeface="Arial"/>
              </a:rPr>
              <a:t>JUNIPER NETWORKS CONFIDENTIAL</a:t>
            </a:r>
            <a:endParaRPr lang="en-US" sz="500" b="0" dirty="0">
              <a:solidFill>
                <a:schemeClr val="accent3">
                  <a:lumMod val="40000"/>
                  <a:lumOff val="60000"/>
                  <a:alpha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4" name="Picture 13" descr="juniper_rgb_black_1800x6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008" y="4906432"/>
            <a:ext cx="584200" cy="1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6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junos_platform copy.png"/>
          <p:cNvPicPr>
            <a:picLocks noChangeAspect="1"/>
          </p:cNvPicPr>
          <p:nvPr userDrawn="1"/>
        </p:nvPicPr>
        <p:blipFill rotWithShape="1">
          <a:blip r:embed="rId2" cstate="email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28"/>
          <a:stretch/>
        </p:blipFill>
        <p:spPr>
          <a:xfrm flipH="1">
            <a:off x="3551766" y="-16934"/>
            <a:ext cx="5592233" cy="5172891"/>
          </a:xfrm>
          <a:prstGeom prst="rect">
            <a:avLst/>
          </a:prstGeom>
        </p:spPr>
      </p:pic>
      <p:pic>
        <p:nvPicPr>
          <p:cNvPr id="13" name="Picture 12" descr="junos_platform.png"/>
          <p:cNvPicPr>
            <a:picLocks noChangeAspect="1"/>
          </p:cNvPicPr>
          <p:nvPr userDrawn="1"/>
        </p:nvPicPr>
        <p:blipFill rotWithShape="1"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58"/>
          <a:stretch/>
        </p:blipFill>
        <p:spPr>
          <a:xfrm>
            <a:off x="7200901" y="4076703"/>
            <a:ext cx="1943099" cy="1066799"/>
          </a:xfrm>
          <a:prstGeom prst="rect">
            <a:avLst/>
          </a:prstGeom>
        </p:spPr>
      </p:pic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8628732" y="4927600"/>
            <a:ext cx="515268" cy="149226"/>
          </a:xfrm>
          <a:custGeom>
            <a:avLst/>
            <a:gdLst>
              <a:gd name="connsiteX0" fmla="*/ 0 w 400050"/>
              <a:gd name="connsiteY0" fmla="*/ 0 h 133350"/>
              <a:gd name="connsiteX1" fmla="*/ 400050 w 400050"/>
              <a:gd name="connsiteY1" fmla="*/ 0 h 133350"/>
              <a:gd name="connsiteX2" fmla="*/ 400050 w 400050"/>
              <a:gd name="connsiteY2" fmla="*/ 133350 h 133350"/>
              <a:gd name="connsiteX3" fmla="*/ 0 w 400050"/>
              <a:gd name="connsiteY3" fmla="*/ 133350 h 133350"/>
              <a:gd name="connsiteX4" fmla="*/ 0 w 400050"/>
              <a:gd name="connsiteY4" fmla="*/ 0 h 133350"/>
              <a:gd name="connsiteX0" fmla="*/ 0 w 400050"/>
              <a:gd name="connsiteY0" fmla="*/ 3175 h 136525"/>
              <a:gd name="connsiteX1" fmla="*/ 377825 w 400050"/>
              <a:gd name="connsiteY1" fmla="*/ 0 h 136525"/>
              <a:gd name="connsiteX2" fmla="*/ 400050 w 400050"/>
              <a:gd name="connsiteY2" fmla="*/ 136525 h 136525"/>
              <a:gd name="connsiteX3" fmla="*/ 0 w 400050"/>
              <a:gd name="connsiteY3" fmla="*/ 136525 h 136525"/>
              <a:gd name="connsiteX4" fmla="*/ 0 w 400050"/>
              <a:gd name="connsiteY4" fmla="*/ 3175 h 136525"/>
              <a:gd name="connsiteX0" fmla="*/ 0 w 400050"/>
              <a:gd name="connsiteY0" fmla="*/ 0 h 133350"/>
              <a:gd name="connsiteX1" fmla="*/ 368663 w 400050"/>
              <a:gd name="connsiteY1" fmla="*/ 0 h 133350"/>
              <a:gd name="connsiteX2" fmla="*/ 400050 w 400050"/>
              <a:gd name="connsiteY2" fmla="*/ 133350 h 133350"/>
              <a:gd name="connsiteX3" fmla="*/ 0 w 400050"/>
              <a:gd name="connsiteY3" fmla="*/ 133350 h 133350"/>
              <a:gd name="connsiteX4" fmla="*/ 0 w 400050"/>
              <a:gd name="connsiteY4" fmla="*/ 0 h 133350"/>
              <a:gd name="connsiteX0" fmla="*/ 0 w 439561"/>
              <a:gd name="connsiteY0" fmla="*/ 0 h 133350"/>
              <a:gd name="connsiteX1" fmla="*/ 408174 w 439561"/>
              <a:gd name="connsiteY1" fmla="*/ 0 h 133350"/>
              <a:gd name="connsiteX2" fmla="*/ 439561 w 439561"/>
              <a:gd name="connsiteY2" fmla="*/ 133350 h 133350"/>
              <a:gd name="connsiteX3" fmla="*/ 39511 w 439561"/>
              <a:gd name="connsiteY3" fmla="*/ 133350 h 133350"/>
              <a:gd name="connsiteX4" fmla="*/ 0 w 439561"/>
              <a:gd name="connsiteY4" fmla="*/ 0 h 133350"/>
              <a:gd name="connsiteX0" fmla="*/ 0 w 445215"/>
              <a:gd name="connsiteY0" fmla="*/ 0 h 133350"/>
              <a:gd name="connsiteX1" fmla="*/ 445215 w 445215"/>
              <a:gd name="connsiteY1" fmla="*/ 0 h 133350"/>
              <a:gd name="connsiteX2" fmla="*/ 439561 w 445215"/>
              <a:gd name="connsiteY2" fmla="*/ 133350 h 133350"/>
              <a:gd name="connsiteX3" fmla="*/ 39511 w 445215"/>
              <a:gd name="connsiteY3" fmla="*/ 133350 h 133350"/>
              <a:gd name="connsiteX4" fmla="*/ 0 w 445215"/>
              <a:gd name="connsiteY4" fmla="*/ 0 h 133350"/>
              <a:gd name="connsiteX0" fmla="*/ 0 w 440276"/>
              <a:gd name="connsiteY0" fmla="*/ 0 h 133350"/>
              <a:gd name="connsiteX1" fmla="*/ 440276 w 440276"/>
              <a:gd name="connsiteY1" fmla="*/ 2899 h 133350"/>
              <a:gd name="connsiteX2" fmla="*/ 439561 w 440276"/>
              <a:gd name="connsiteY2" fmla="*/ 133350 h 133350"/>
              <a:gd name="connsiteX3" fmla="*/ 39511 w 440276"/>
              <a:gd name="connsiteY3" fmla="*/ 133350 h 133350"/>
              <a:gd name="connsiteX4" fmla="*/ 0 w 440276"/>
              <a:gd name="connsiteY4" fmla="*/ 0 h 133350"/>
              <a:gd name="connsiteX0" fmla="*/ 24695 w 400765"/>
              <a:gd name="connsiteY0" fmla="*/ 0 h 130451"/>
              <a:gd name="connsiteX1" fmla="*/ 400765 w 400765"/>
              <a:gd name="connsiteY1" fmla="*/ 0 h 130451"/>
              <a:gd name="connsiteX2" fmla="*/ 400050 w 400765"/>
              <a:gd name="connsiteY2" fmla="*/ 130451 h 130451"/>
              <a:gd name="connsiteX3" fmla="*/ 0 w 400765"/>
              <a:gd name="connsiteY3" fmla="*/ 130451 h 130451"/>
              <a:gd name="connsiteX4" fmla="*/ 24695 w 400765"/>
              <a:gd name="connsiteY4" fmla="*/ 0 h 130451"/>
              <a:gd name="connsiteX0" fmla="*/ 34573 w 400765"/>
              <a:gd name="connsiteY0" fmla="*/ 0 h 130451"/>
              <a:gd name="connsiteX1" fmla="*/ 400765 w 400765"/>
              <a:gd name="connsiteY1" fmla="*/ 0 h 130451"/>
              <a:gd name="connsiteX2" fmla="*/ 400050 w 400765"/>
              <a:gd name="connsiteY2" fmla="*/ 130451 h 130451"/>
              <a:gd name="connsiteX3" fmla="*/ 0 w 400765"/>
              <a:gd name="connsiteY3" fmla="*/ 130451 h 130451"/>
              <a:gd name="connsiteX4" fmla="*/ 34573 w 400765"/>
              <a:gd name="connsiteY4" fmla="*/ 0 h 13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765" h="130451">
                <a:moveTo>
                  <a:pt x="34573" y="0"/>
                </a:moveTo>
                <a:lnTo>
                  <a:pt x="400765" y="0"/>
                </a:lnTo>
                <a:cubicBezTo>
                  <a:pt x="400527" y="43484"/>
                  <a:pt x="400288" y="86967"/>
                  <a:pt x="400050" y="130451"/>
                </a:cubicBezTo>
                <a:lnTo>
                  <a:pt x="0" y="130451"/>
                </a:lnTo>
                <a:lnTo>
                  <a:pt x="34573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extLst/>
        </p:spPr>
        <p:txBody>
          <a:bodyPr wrap="square" lIns="0" tIns="45711" rIns="91436" bIns="45711" rtlCol="0" anchor="ctr" anchorCtr="0">
            <a:noAutofit/>
          </a:bodyPr>
          <a:lstStyle/>
          <a:p>
            <a:pPr lvl="0" algn="ctr"/>
            <a:r>
              <a:rPr lang="en-US" sz="500" b="0" dirty="0" smtClean="0">
                <a:solidFill>
                  <a:srgbClr val="D4EAF4">
                    <a:alpha val="50000"/>
                  </a:srgbClr>
                </a:solidFill>
                <a:latin typeface="Arial"/>
                <a:cs typeface="Arial"/>
              </a:rPr>
              <a:t> </a:t>
            </a:r>
            <a:endParaRPr lang="en-US" sz="500" b="0" dirty="0">
              <a:solidFill>
                <a:srgbClr val="D4EAF4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4"/>
          <p:cNvSpPr/>
          <p:nvPr userDrawn="1"/>
        </p:nvSpPr>
        <p:spPr>
          <a:xfrm flipH="1">
            <a:off x="0" y="4929717"/>
            <a:ext cx="7904692" cy="146050"/>
          </a:xfrm>
          <a:custGeom>
            <a:avLst/>
            <a:gdLst>
              <a:gd name="connsiteX0" fmla="*/ 0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0 w 8102600"/>
              <a:gd name="connsiteY4" fmla="*/ 0 h 146050"/>
              <a:gd name="connsiteX0" fmla="*/ 29634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29634 w 8102600"/>
              <a:gd name="connsiteY4" fmla="*/ 0 h 146050"/>
              <a:gd name="connsiteX0" fmla="*/ 42334 w 8102600"/>
              <a:gd name="connsiteY0" fmla="*/ 0 h 146050"/>
              <a:gd name="connsiteX1" fmla="*/ 8102600 w 8102600"/>
              <a:gd name="connsiteY1" fmla="*/ 0 h 146050"/>
              <a:gd name="connsiteX2" fmla="*/ 8102600 w 8102600"/>
              <a:gd name="connsiteY2" fmla="*/ 146050 h 146050"/>
              <a:gd name="connsiteX3" fmla="*/ 0 w 8102600"/>
              <a:gd name="connsiteY3" fmla="*/ 146050 h 146050"/>
              <a:gd name="connsiteX4" fmla="*/ 42334 w 8102600"/>
              <a:gd name="connsiteY4" fmla="*/ 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2600" h="146050">
                <a:moveTo>
                  <a:pt x="42334" y="0"/>
                </a:moveTo>
                <a:lnTo>
                  <a:pt x="8102600" y="0"/>
                </a:lnTo>
                <a:lnTo>
                  <a:pt x="8102600" y="146050"/>
                </a:lnTo>
                <a:lnTo>
                  <a:pt x="0" y="146050"/>
                </a:lnTo>
                <a:lnTo>
                  <a:pt x="42334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1" rIns="91421" bIns="45711" rtlCol="0" anchor="ctr"/>
          <a:lstStyle/>
          <a:p>
            <a:pPr algn="l"/>
            <a:fld id="{5266C0E3-FCB2-4D10-9980-6DFC0D8FABCB}" type="slidenum">
              <a:rPr lang="en-US" sz="500" b="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solidFill>
                <a:srgbClr val="BFBFBF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2016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 smtClean="0">
                <a:solidFill>
                  <a:schemeClr val="accent3">
                    <a:lumMod val="40000"/>
                    <a:lumOff val="60000"/>
                    <a:alpha val="50000"/>
                  </a:schemeClr>
                </a:solidFill>
                <a:latin typeface="Arial"/>
                <a:cs typeface="Arial"/>
              </a:rPr>
              <a:t>JUNIPER NETWORKS CONFIDENTIAL</a:t>
            </a:r>
            <a:endParaRPr lang="en-US" sz="500" b="0" dirty="0">
              <a:solidFill>
                <a:schemeClr val="accent3">
                  <a:lumMod val="40000"/>
                  <a:lumOff val="60000"/>
                  <a:alpha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4" name="Picture 13" descr="juniper_rgb_black_1800x60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008" y="4906432"/>
            <a:ext cx="584200" cy="1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8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679" tIns="34339" rIns="68679" bIns="34339" rtlCol="0" anchor="ctr"/>
          <a:lstStyle/>
          <a:p>
            <a:pPr algn="ctr"/>
            <a:endParaRPr lang="en-US" sz="875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98" y="2814470"/>
            <a:ext cx="4812506" cy="5820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3888" y="1612130"/>
            <a:ext cx="50344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defRPr lang="en-US" sz="45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749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693234" y="2967310"/>
            <a:ext cx="5034511" cy="342993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563"/>
              </a:spcBef>
              <a:buNone/>
              <a:defRPr sz="2125" cap="none" spc="-38" baseline="0">
                <a:solidFill>
                  <a:schemeClr val="tx1"/>
                </a:solidFill>
              </a:defRPr>
            </a:lvl1pPr>
            <a:lvl2pPr marL="342879" indent="0">
              <a:buNone/>
              <a:defRPr sz="1813" cap="all" baseline="0">
                <a:solidFill>
                  <a:schemeClr val="accent2"/>
                </a:solidFill>
              </a:defRPr>
            </a:lvl2pPr>
            <a:lvl3pPr marL="685757" indent="0">
              <a:buNone/>
              <a:defRPr sz="1813" cap="all" baseline="0">
                <a:solidFill>
                  <a:schemeClr val="accent2"/>
                </a:solidFill>
              </a:defRPr>
            </a:lvl3pPr>
            <a:lvl4pPr marL="1028633" indent="0">
              <a:buNone/>
              <a:defRPr sz="1813" cap="all" baseline="0">
                <a:solidFill>
                  <a:schemeClr val="accent2"/>
                </a:solidFill>
              </a:defRPr>
            </a:lvl4pPr>
            <a:lvl5pPr marL="1371511" indent="0">
              <a:buNone/>
              <a:defRPr sz="1813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693234" y="3705502"/>
            <a:ext cx="5021290" cy="488156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563"/>
              </a:spcBef>
              <a:buNone/>
              <a:defRPr sz="1875" cap="none" spc="-38" baseline="0">
                <a:solidFill>
                  <a:schemeClr val="accent2"/>
                </a:solidFill>
              </a:defRPr>
            </a:lvl1pPr>
            <a:lvl2pPr marL="342879" indent="0">
              <a:buNone/>
              <a:defRPr sz="1500" cap="all" baseline="0">
                <a:solidFill>
                  <a:schemeClr val="accent2"/>
                </a:solidFill>
              </a:defRPr>
            </a:lvl2pPr>
            <a:lvl3pPr marL="685757" indent="0">
              <a:buNone/>
              <a:defRPr sz="1500" cap="all" baseline="0">
                <a:solidFill>
                  <a:schemeClr val="accent2"/>
                </a:solidFill>
              </a:defRPr>
            </a:lvl3pPr>
            <a:lvl4pPr marL="1028633" indent="0">
              <a:buNone/>
              <a:defRPr sz="1500" cap="all" baseline="0">
                <a:solidFill>
                  <a:schemeClr val="accent2"/>
                </a:solidFill>
              </a:defRPr>
            </a:lvl4pPr>
            <a:lvl5pPr marL="1371511" indent="0">
              <a:buNone/>
              <a:defRPr sz="15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3519" y="270059"/>
            <a:ext cx="1425624" cy="38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9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855" r:id="rId2"/>
    <p:sldLayoutId id="2147483858" r:id="rId3"/>
    <p:sldLayoutId id="214748396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342863" rtl="0" eaLnBrk="1" latinLnBrk="0" hangingPunct="1">
        <a:spcBef>
          <a:spcPct val="0"/>
        </a:spcBef>
        <a:buNone/>
        <a:defRPr sz="2500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257147" indent="-257147" algn="l" defTabSz="34286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557150" indent="-214289" algn="l" defTabSz="342863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857155" indent="-171432" algn="l" defTabSz="34286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200013" indent="-171432" algn="l" defTabSz="342863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1542875" indent="-171432" algn="l" defTabSz="342863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1885736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98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1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2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3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3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5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6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07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68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8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0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hyperlink" Target="https://git.juniper.net/asmeureanu/ChassisInfoFetcher/raw/master/docker/Dockerfi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7" y="1587125"/>
            <a:ext cx="8099828" cy="1133002"/>
          </a:xfrm>
        </p:spPr>
        <p:txBody>
          <a:bodyPr/>
          <a:lstStyle/>
          <a:p>
            <a:r>
              <a:rPr lang="en-US" sz="4000" b="1" dirty="0" err="1"/>
              <a:t>ChassisInfoFetcher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3750" dirty="0" smtClean="0"/>
              <a:t> 						                Installation guide</a:t>
            </a:r>
            <a:endParaRPr lang="en-US" sz="3750" dirty="0"/>
          </a:p>
        </p:txBody>
      </p:sp>
      <p:sp>
        <p:nvSpPr>
          <p:cNvPr id="3" name="TextBox 2"/>
          <p:cNvSpPr txBox="1"/>
          <p:nvPr/>
        </p:nvSpPr>
        <p:spPr>
          <a:xfrm>
            <a:off x="7225790" y="2262684"/>
            <a:ext cx="57676" cy="149992"/>
          </a:xfrm>
          <a:prstGeom prst="rect">
            <a:avLst/>
          </a:prstGeom>
          <a:ln>
            <a:noFill/>
          </a:ln>
        </p:spPr>
        <p:txBody>
          <a:bodyPr wrap="none" lIns="28527" tIns="14263" rIns="28527" bIns="14263" rtlCol="0">
            <a:spAutoFit/>
          </a:bodyPr>
          <a:lstStyle/>
          <a:p>
            <a:pPr algn="l">
              <a:lnSpc>
                <a:spcPct val="90000"/>
              </a:lnSpc>
            </a:pPr>
            <a:endParaRPr lang="en-US" sz="875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170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0" y="93247"/>
            <a:ext cx="8223250" cy="416372"/>
          </a:xfrm>
        </p:spPr>
        <p:txBody>
          <a:bodyPr/>
          <a:lstStyle/>
          <a:p>
            <a:r>
              <a:rPr lang="en-US" dirty="0" smtClean="0"/>
              <a:t>Installation methods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0" y="820141"/>
            <a:ext cx="2266950" cy="2019300"/>
          </a:xfrm>
          <a:prstGeom prst="rect">
            <a:avLst/>
          </a:prstGeom>
        </p:spPr>
      </p:pic>
      <p:pic>
        <p:nvPicPr>
          <p:cNvPr id="1040" name="Picture 16" descr="Image result for gitlab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676" y="845542"/>
            <a:ext cx="1644752" cy="18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83328" y="2936835"/>
            <a:ext cx="2748354" cy="627785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Using Docker containers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easy deployment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less dependencies problems  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5045" y="2839440"/>
            <a:ext cx="2499888" cy="1015584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U</a:t>
            </a:r>
            <a:r>
              <a:rPr lang="en-US" sz="1400" dirty="0" smtClean="0">
                <a:solidFill>
                  <a:schemeClr val="accent2"/>
                </a:solidFill>
                <a:latin typeface="Arial"/>
                <a:cs typeface="Arial"/>
              </a:rPr>
              <a:t>sing sources internal repo.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dependencies installed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                                 manually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e</a:t>
            </a: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nhanced flexibility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easy access to code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452991" y="845542"/>
            <a:ext cx="25400" cy="3649134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6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55893" y="552215"/>
            <a:ext cx="3994574" cy="416372"/>
          </a:xfrm>
        </p:spPr>
        <p:txBody>
          <a:bodyPr/>
          <a:lstStyle/>
          <a:p>
            <a:r>
              <a:rPr lang="en-US" dirty="0" smtClean="0"/>
              <a:t>Installation using </a:t>
            </a:r>
            <a:r>
              <a:rPr lang="en-US" dirty="0"/>
              <a:t>D</a:t>
            </a:r>
            <a:r>
              <a:rPr lang="en-US" dirty="0" smtClean="0"/>
              <a:t>ocker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3" y="93246"/>
            <a:ext cx="1497953" cy="1334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40" y="1590301"/>
            <a:ext cx="802640" cy="9517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40" y="3325805"/>
            <a:ext cx="779140" cy="82973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53363" y="1427557"/>
            <a:ext cx="4875107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/>
              <a:t>Downloading the </a:t>
            </a:r>
            <a:r>
              <a:rPr lang="en-US" sz="1600" b="1" dirty="0" err="1"/>
              <a:t>Dockerfile</a:t>
            </a:r>
            <a:r>
              <a:rPr lang="en-US" sz="1600" b="1" dirty="0"/>
              <a:t> build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4225" y="1708633"/>
            <a:ext cx="7443292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wget</a:t>
            </a:r>
            <a:r>
              <a:rPr lang="en-US" dirty="0"/>
              <a:t> </a:t>
            </a:r>
            <a:r>
              <a:rPr lang="en-US" u="sng" dirty="0">
                <a:hlinkClick r:id="rId6"/>
              </a:rPr>
              <a:t>https://</a:t>
            </a:r>
            <a:r>
              <a:rPr lang="en-US" u="sng" dirty="0" smtClean="0">
                <a:hlinkClick r:id="rId6"/>
              </a:rPr>
              <a:t>git.juniper.net/mgospodinov/ChassisInfoFetcher2.0/raw/master/docker/Dockerfile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53363" y="2221555"/>
            <a:ext cx="4875107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/>
              <a:t>Building the Docker image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0272" y="2534744"/>
            <a:ext cx="3384745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docker</a:t>
            </a:r>
            <a:r>
              <a:rPr lang="en-US" dirty="0"/>
              <a:t> build -t juniper/</a:t>
            </a:r>
            <a:r>
              <a:rPr lang="en-US" dirty="0" err="1"/>
              <a:t>chassisinfofetcher</a:t>
            </a:r>
            <a:r>
              <a:rPr lang="en-US" dirty="0"/>
              <a:t> .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453363" y="3191274"/>
            <a:ext cx="4875107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/>
              <a:t>Running the application inside a container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44225" y="3564051"/>
            <a:ext cx="7054020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/>
              <a:t>docker</a:t>
            </a:r>
            <a:r>
              <a:rPr lang="en-US" sz="1200" dirty="0"/>
              <a:t> run -</a:t>
            </a:r>
            <a:r>
              <a:rPr lang="en-US" sz="1200" dirty="0" err="1"/>
              <a:t>i</a:t>
            </a:r>
            <a:r>
              <a:rPr lang="en-US" sz="1200" dirty="0"/>
              <a:t> -t juniper/</a:t>
            </a:r>
            <a:r>
              <a:rPr lang="en-US" sz="1200" dirty="0" err="1"/>
              <a:t>chassisinfofetcher</a:t>
            </a:r>
            <a:r>
              <a:rPr lang="en-US" sz="1200" dirty="0"/>
              <a:t> /bin/ash -c "cd </a:t>
            </a:r>
            <a:r>
              <a:rPr lang="en-US" sz="1200" dirty="0" err="1"/>
              <a:t>ChassisInfoFetcher</a:t>
            </a:r>
            <a:r>
              <a:rPr lang="en-US" sz="1200" dirty="0"/>
              <a:t>;/</a:t>
            </a:r>
            <a:r>
              <a:rPr lang="en-US" sz="1200" dirty="0" err="1"/>
              <a:t>usr</a:t>
            </a:r>
            <a:r>
              <a:rPr lang="en-US" sz="1200" dirty="0"/>
              <a:t>/bin/python2.7 app.py"</a:t>
            </a:r>
            <a:endParaRPr lang="en-US" sz="12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447316" y="3901014"/>
            <a:ext cx="5763381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/>
              <a:t>Start a container in shell </a:t>
            </a:r>
            <a:r>
              <a:rPr lang="en-US" sz="1600" b="1" dirty="0" smtClean="0"/>
              <a:t>mode (manual application run)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44225" y="4214203"/>
            <a:ext cx="3384745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docker</a:t>
            </a:r>
            <a:r>
              <a:rPr lang="en-US" dirty="0"/>
              <a:t> build -t juniper/</a:t>
            </a:r>
            <a:r>
              <a:rPr lang="en-US" dirty="0" err="1"/>
              <a:t>chassisinfofetcher</a:t>
            </a:r>
            <a:r>
              <a:rPr lang="en-US" dirty="0"/>
              <a:t> .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724297" y="2978331"/>
            <a:ext cx="5111932" cy="8709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24297" y="498263"/>
            <a:ext cx="7144174" cy="416372"/>
          </a:xfrm>
        </p:spPr>
        <p:txBody>
          <a:bodyPr/>
          <a:lstStyle/>
          <a:p>
            <a:r>
              <a:rPr lang="en-US" dirty="0" smtClean="0"/>
              <a:t>Installation using source from </a:t>
            </a:r>
            <a:r>
              <a:rPr lang="en-US" dirty="0" err="1" smtClean="0"/>
              <a:t>GitLab</a:t>
            </a:r>
            <a:r>
              <a:rPr lang="en-US" dirty="0" smtClean="0"/>
              <a:t> </a:t>
            </a:r>
            <a:r>
              <a:rPr lang="en-US" sz="1800" dirty="0" smtClean="0"/>
              <a:t>(later GitHub)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8750" y="2377284"/>
            <a:ext cx="1485548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 smtClean="0"/>
              <a:t>Dependencies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59351" y="1407361"/>
            <a:ext cx="1754492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pip install </a:t>
            </a:r>
            <a:r>
              <a:rPr lang="en-US" dirty="0" err="1"/>
              <a:t>junos-eznc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49323" y="1110781"/>
            <a:ext cx="4875107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 smtClean="0"/>
              <a:t>Install </a:t>
            </a:r>
            <a:r>
              <a:rPr lang="en-US" sz="1600" b="1" dirty="0" err="1" smtClean="0"/>
              <a:t>PyEz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59351" y="1948620"/>
            <a:ext cx="1316872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pip install </a:t>
            </a:r>
            <a:r>
              <a:rPr lang="en-US" dirty="0" err="1"/>
              <a:t>urwid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49323" y="3126381"/>
            <a:ext cx="4875107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 smtClean="0"/>
              <a:t>Installing the application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59351" y="3459962"/>
            <a:ext cx="5364198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/>
              <a:t>https://</a:t>
            </a:r>
            <a:r>
              <a:rPr lang="en-US" dirty="0" err="1"/>
              <a:t>git.juniper.net</a:t>
            </a:r>
            <a:r>
              <a:rPr lang="en-US" dirty="0"/>
              <a:t>/</a:t>
            </a:r>
            <a:r>
              <a:rPr lang="en-US" dirty="0" err="1"/>
              <a:t>mgospodinov</a:t>
            </a:r>
            <a:r>
              <a:rPr lang="en-US" dirty="0"/>
              <a:t>/ChassisInfoFetcher2.0</a:t>
            </a:r>
            <a:endParaRPr lang="en-US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149323" y="3905096"/>
            <a:ext cx="5763381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 smtClean="0"/>
              <a:t>Running the application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47050" y="4199082"/>
            <a:ext cx="3344671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smtClean="0"/>
              <a:t>ChassisInfoFetcher2.0; </a:t>
            </a:r>
            <a:r>
              <a:rPr lang="en-US" dirty="0" smtClean="0"/>
              <a:t>python app.py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844765" y="3078315"/>
            <a:ext cx="5111932" cy="8709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6" descr="Image result for gitlab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1" y="199180"/>
            <a:ext cx="1063455" cy="116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dependen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5" y="1419995"/>
            <a:ext cx="1585579" cy="89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2149323" y="1627398"/>
            <a:ext cx="4875107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 smtClean="0"/>
              <a:t>Install </a:t>
            </a:r>
            <a:r>
              <a:rPr lang="en-US" sz="1600" b="1" dirty="0" err="1" smtClean="0"/>
              <a:t>urwid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47050" y="2473530"/>
            <a:ext cx="4577380" cy="4338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git</a:t>
            </a:r>
            <a:r>
              <a:rPr lang="en-US" dirty="0"/>
              <a:t> clone https://github.com/Juniper/py-space-platform.git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sudo</a:t>
            </a:r>
            <a:r>
              <a:rPr lang="en-US" dirty="0"/>
              <a:t> pip install ./</a:t>
            </a:r>
            <a:r>
              <a:rPr lang="en-US" dirty="0" err="1"/>
              <a:t>py</a:t>
            </a:r>
            <a:r>
              <a:rPr lang="en-US" dirty="0"/>
              <a:t>-space-platform</a:t>
            </a:r>
            <a:endParaRPr lang="en-US" sz="1400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149323" y="2161371"/>
            <a:ext cx="4875107" cy="281076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 algn="l" defTabSz="342863" rtl="0" eaLnBrk="1" latinLnBrk="0" hangingPunct="1">
              <a:lnSpc>
                <a:spcPct val="90000"/>
              </a:lnSpc>
              <a:spcBef>
                <a:spcPts val="250"/>
              </a:spcBef>
              <a:buNone/>
              <a:defRPr lang="en-US" sz="2800" b="0" i="0" kern="1200" spc="-38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600" b="1" dirty="0" smtClean="0"/>
              <a:t>Install </a:t>
            </a:r>
            <a:r>
              <a:rPr lang="en-US" sz="1600" b="1" dirty="0" err="1" smtClean="0"/>
              <a:t>SpaceEz</a:t>
            </a:r>
            <a:endParaRPr lang="en-US" sz="16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857464" y="3796448"/>
            <a:ext cx="5111932" cy="8709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94" y="3157990"/>
            <a:ext cx="636987" cy="6369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45" y="3890698"/>
            <a:ext cx="840856" cy="85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iperNetworks_2016_PPT_Template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Custom 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JuniperNetworks_2016_PPT_Template.potx</Template>
  <TotalTime>72909</TotalTime>
  <Words>137</Words>
  <Application>Microsoft Macintosh PowerPoint</Application>
  <PresentationFormat>On-screen Show (16:9)</PresentationFormat>
  <Paragraphs>35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JuniperNetworks_2016_PPT_Template</vt:lpstr>
      <vt:lpstr>ChassisInfoFetcher                        Installation guide</vt:lpstr>
      <vt:lpstr>Installation methods</vt:lpstr>
      <vt:lpstr>Installation using Docker</vt:lpstr>
      <vt:lpstr>Installation using source from GitLab (later GitHub)</vt:lpstr>
    </vt:vector>
  </TitlesOfParts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Networks Corporate PowerPoint Template</dc:title>
  <dc:subject>PowerPoint Template</dc:subject>
  <dc:creator>Krista Meinheit</dc:creator>
  <cp:keywords>PPT, PPT template, toolkit, PPT toolkit,  corporate template, corporate PPT template, PowerPoint template, Juniper PPT template</cp:keywords>
  <cp:lastModifiedBy>Microsoft Office User</cp:lastModifiedBy>
  <cp:revision>1519</cp:revision>
  <cp:lastPrinted>2016-05-11T18:44:51Z</cp:lastPrinted>
  <dcterms:created xsi:type="dcterms:W3CDTF">2013-11-15T20:57:24Z</dcterms:created>
  <dcterms:modified xsi:type="dcterms:W3CDTF">2017-01-25T13:12:39Z</dcterms:modified>
</cp:coreProperties>
</file>