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73" r:id="rId2"/>
    <p:sldId id="868" r:id="rId3"/>
    <p:sldId id="869" r:id="rId4"/>
    <p:sldId id="874" r:id="rId5"/>
    <p:sldId id="875" r:id="rId6"/>
  </p:sldIdLst>
  <p:sldSz cx="9144000" cy="5143500" type="screen16x9"/>
  <p:notesSz cx="7102475" cy="9369425"/>
  <p:defaultTextStyle>
    <a:defPPr>
      <a:defRPr lang="en-US"/>
    </a:defPPr>
    <a:lvl1pPr marL="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2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85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46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07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300" userDrawn="1">
          <p15:clr>
            <a:srgbClr val="A4A3A4"/>
          </p15:clr>
        </p15:guide>
        <p15:guide id="13" orient="horz" pos="785">
          <p15:clr>
            <a:srgbClr val="A4A3A4"/>
          </p15:clr>
        </p15:guide>
        <p15:guide id="14" orient="horz" pos="3107">
          <p15:clr>
            <a:srgbClr val="A4A3A4"/>
          </p15:clr>
        </p15:guide>
        <p15:guide id="15" pos="240" userDrawn="1">
          <p15:clr>
            <a:srgbClr val="A4A3A4"/>
          </p15:clr>
        </p15:guide>
        <p15:guide id="16" pos="1860">
          <p15:clr>
            <a:srgbClr val="A4A3A4"/>
          </p15:clr>
        </p15:guide>
        <p15:guide id="17" pos="368">
          <p15:clr>
            <a:srgbClr val="A4A3A4"/>
          </p15:clr>
        </p15:guide>
        <p15:guide id="18" pos="2956">
          <p15:clr>
            <a:srgbClr val="A4A3A4"/>
          </p15:clr>
        </p15:guide>
        <p15:guide id="19" pos="5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E76252"/>
    <a:srgbClr val="000000"/>
    <a:srgbClr val="FF838A"/>
    <a:srgbClr val="FF6462"/>
    <a:srgbClr val="B8C6D2"/>
    <a:srgbClr val="93A8BB"/>
    <a:srgbClr val="C8C8C8"/>
    <a:srgbClr val="BCBE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9" autoAdjust="0"/>
    <p:restoredTop sz="93013" autoAdjust="0"/>
  </p:normalViewPr>
  <p:slideViewPr>
    <p:cSldViewPr snapToGrid="0">
      <p:cViewPr varScale="1">
        <p:scale>
          <a:sx n="94" d="100"/>
          <a:sy n="94" d="100"/>
        </p:scale>
        <p:origin x="84" y="150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  <p:guide orient="horz" pos="2295"/>
        <p:guide orient="horz" pos="300"/>
        <p:guide orient="horz" pos="785"/>
        <p:guide orient="horz" pos="3107"/>
        <p:guide pos="240"/>
        <p:guide pos="1860"/>
        <p:guide pos="368"/>
        <p:guide pos="2956"/>
        <p:guide pos="54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9/5/2016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6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2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585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446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307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468313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468313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468313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1" name="Picture 10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9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0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3" name="Picture 12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3" name="Picture 12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79" tIns="34339" rIns="68679" bIns="34339" rtlCol="0" anchor="ctr"/>
          <a:lstStyle/>
          <a:p>
            <a:pPr algn="ctr"/>
            <a:endParaRPr lang="en-US" sz="875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98" y="2814470"/>
            <a:ext cx="4812506" cy="5820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3888" y="1612130"/>
            <a:ext cx="50344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45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693234" y="2967310"/>
            <a:ext cx="5034511" cy="342993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2125" cap="none" spc="-38" baseline="0">
                <a:solidFill>
                  <a:schemeClr val="tx1"/>
                </a:solidFill>
              </a:defRPr>
            </a:lvl1pPr>
            <a:lvl2pPr marL="342879" indent="0">
              <a:buNone/>
              <a:defRPr sz="1813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813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813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813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693234" y="3705502"/>
            <a:ext cx="5021290" cy="488156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875" cap="none" spc="-38" baseline="0">
                <a:solidFill>
                  <a:schemeClr val="accent2"/>
                </a:solidFill>
              </a:defRPr>
            </a:lvl1pPr>
            <a:lvl2pPr marL="342879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519" y="270059"/>
            <a:ext cx="1425624" cy="3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855" r:id="rId2"/>
    <p:sldLayoutId id="2147483858" r:id="rId3"/>
    <p:sldLayoutId id="214748396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42863" rtl="0" eaLnBrk="1" latinLnBrk="0" hangingPunct="1">
        <a:spcBef>
          <a:spcPct val="0"/>
        </a:spcBef>
        <a:buNone/>
        <a:defRPr sz="25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257147" indent="-257147" algn="l" defTabSz="3428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557150" indent="-214289" algn="l" defTabSz="34286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857155" indent="-171432" algn="l" defTabSz="3428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200013" indent="-171432" algn="l" defTabSz="3428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1542875" indent="-171432" algn="l" defTabSz="3428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1885736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8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1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2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5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7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.juniper.net/asmeureanu/ChassisInfoFetcher/raw/master/docker/Dockerfile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juniper.net/asmeureanu/ChassisInfoFetcher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7" y="1587125"/>
            <a:ext cx="8099828" cy="1133002"/>
          </a:xfrm>
        </p:spPr>
        <p:txBody>
          <a:bodyPr/>
          <a:lstStyle/>
          <a:p>
            <a:r>
              <a:rPr lang="en-US" sz="4000" b="1" dirty="0" err="1"/>
              <a:t>ChassisInfoFetcher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750" dirty="0" smtClean="0"/>
              <a:t> 						                Installation guide</a:t>
            </a:r>
            <a:endParaRPr lang="en-US" sz="3750" dirty="0"/>
          </a:p>
        </p:txBody>
      </p:sp>
      <p:sp>
        <p:nvSpPr>
          <p:cNvPr id="3" name="TextBox 2"/>
          <p:cNvSpPr txBox="1"/>
          <p:nvPr/>
        </p:nvSpPr>
        <p:spPr>
          <a:xfrm>
            <a:off x="7225790" y="2262684"/>
            <a:ext cx="57676" cy="149992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875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888" y="3131821"/>
            <a:ext cx="5403601" cy="305803"/>
          </a:xfrm>
          <a:prstGeom prst="rect">
            <a:avLst/>
          </a:prstGeom>
          <a:ln>
            <a:noFill/>
          </a:ln>
        </p:spPr>
        <p:txBody>
          <a:bodyPr wrap="square" lIns="28527" tIns="14263" rIns="28527" bIns="14263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Alexandru Smeureanu</a:t>
            </a:r>
            <a:endParaRPr lang="en-US" sz="2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170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0" y="93247"/>
            <a:ext cx="8223250" cy="416372"/>
          </a:xfrm>
        </p:spPr>
        <p:txBody>
          <a:bodyPr/>
          <a:lstStyle/>
          <a:p>
            <a:r>
              <a:rPr lang="en-US" dirty="0" smtClean="0"/>
              <a:t>Installation methods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0" y="820141"/>
            <a:ext cx="2266950" cy="2019300"/>
          </a:xfrm>
          <a:prstGeom prst="rect">
            <a:avLst/>
          </a:prstGeom>
        </p:spPr>
      </p:pic>
      <p:pic>
        <p:nvPicPr>
          <p:cNvPr id="1036" name="Picture 12" descr="Image result for pypi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87" y="756518"/>
            <a:ext cx="1757632" cy="17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lab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76" y="845542"/>
            <a:ext cx="1644752" cy="18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21987" y="2269507"/>
            <a:ext cx="1982118" cy="4892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Arial"/>
                <a:cs typeface="Arial"/>
              </a:rPr>
              <a:t>PyPI</a:t>
            </a:r>
            <a:r>
              <a:rPr lang="en-US" sz="3200" b="1" dirty="0" smtClean="0">
                <a:solidFill>
                  <a:schemeClr val="accent2"/>
                </a:solidFill>
                <a:latin typeface="Arial"/>
                <a:cs typeface="Arial"/>
              </a:rPr>
              <a:t> (pip)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28" y="2936835"/>
            <a:ext cx="2748354" cy="627785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Using Docker containers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easy deployment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less dependencies problems  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9759" y="2936389"/>
            <a:ext cx="3097808" cy="821685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U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sing pip &amp; installer package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dependencies install automatically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ollows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PyPi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guidelines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little user interaction during install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5045" y="2839440"/>
            <a:ext cx="2499888" cy="1015584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U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sing sources internal repo.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dependencies installed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                                manually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nhanced flexibility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easy access to code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77721" y="1014873"/>
            <a:ext cx="25400" cy="3649134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53606" y="1014873"/>
            <a:ext cx="25400" cy="3649134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5893" y="552215"/>
            <a:ext cx="3994574" cy="416372"/>
          </a:xfrm>
        </p:spPr>
        <p:txBody>
          <a:bodyPr/>
          <a:lstStyle/>
          <a:p>
            <a:r>
              <a:rPr lang="en-US" dirty="0" smtClean="0"/>
              <a:t>Installation using </a:t>
            </a:r>
            <a:r>
              <a:rPr lang="en-US" dirty="0"/>
              <a:t>D</a:t>
            </a:r>
            <a:r>
              <a:rPr lang="en-US" dirty="0" smtClean="0"/>
              <a:t>ocker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3" y="93246"/>
            <a:ext cx="1497953" cy="133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0" y="1590301"/>
            <a:ext cx="802640" cy="951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40" y="3325805"/>
            <a:ext cx="779140" cy="82973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53363" y="1427557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Downloading the </a:t>
            </a:r>
            <a:r>
              <a:rPr lang="en-US" sz="1600" b="1" dirty="0" err="1"/>
              <a:t>Dockerfile</a:t>
            </a:r>
            <a:r>
              <a:rPr lang="en-US" sz="1600" b="1" dirty="0"/>
              <a:t> build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4225" y="1708633"/>
            <a:ext cx="712429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6"/>
              </a:rPr>
              <a:t>https://git.juniper.net/asmeureanu/ChassisInfoFetcher/raw/master/docker/Dockerfile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53363" y="2221555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Building the Docker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0272" y="2534744"/>
            <a:ext cx="338474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docker</a:t>
            </a:r>
            <a:r>
              <a:rPr lang="en-US" dirty="0"/>
              <a:t> build -t juniper/</a:t>
            </a:r>
            <a:r>
              <a:rPr lang="en-US" dirty="0" err="1"/>
              <a:t>chassisinfofetcher</a:t>
            </a:r>
            <a:r>
              <a:rPr lang="en-US" dirty="0"/>
              <a:t> .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3363" y="3191274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Running the application inside a container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4225" y="3564051"/>
            <a:ext cx="7054020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/>
              <a:t>docker</a:t>
            </a:r>
            <a:r>
              <a:rPr lang="en-US" sz="1200" dirty="0"/>
              <a:t> run -</a:t>
            </a:r>
            <a:r>
              <a:rPr lang="en-US" sz="1200" dirty="0" err="1"/>
              <a:t>i</a:t>
            </a:r>
            <a:r>
              <a:rPr lang="en-US" sz="1200" dirty="0"/>
              <a:t> -t juniper/</a:t>
            </a:r>
            <a:r>
              <a:rPr lang="en-US" sz="1200" dirty="0" err="1"/>
              <a:t>chassisinfofetcher</a:t>
            </a:r>
            <a:r>
              <a:rPr lang="en-US" sz="1200" dirty="0"/>
              <a:t> /bin/ash -c "cd </a:t>
            </a:r>
            <a:r>
              <a:rPr lang="en-US" sz="1200" dirty="0" err="1"/>
              <a:t>ChassisInfoFetcher</a:t>
            </a:r>
            <a:r>
              <a:rPr lang="en-US" sz="1200" dirty="0"/>
              <a:t>;/</a:t>
            </a:r>
            <a:r>
              <a:rPr lang="en-US" sz="1200" dirty="0" err="1"/>
              <a:t>usr</a:t>
            </a:r>
            <a:r>
              <a:rPr lang="en-US" sz="1200" dirty="0"/>
              <a:t>/bin/python2.7 app.py"</a:t>
            </a:r>
            <a:endParaRPr lang="en-US" sz="12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7316" y="3901014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Start a container in shell </a:t>
            </a:r>
            <a:r>
              <a:rPr lang="en-US" sz="1600" b="1" dirty="0" smtClean="0"/>
              <a:t>mode (manual application run)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4225" y="4214203"/>
            <a:ext cx="338474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docker</a:t>
            </a:r>
            <a:r>
              <a:rPr lang="en-US" dirty="0"/>
              <a:t> build -t juniper/</a:t>
            </a:r>
            <a:r>
              <a:rPr lang="en-US" dirty="0" err="1"/>
              <a:t>chassisinfofetcher</a:t>
            </a:r>
            <a:r>
              <a:rPr lang="en-US" dirty="0"/>
              <a:t> .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4297" y="2978331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4297" y="498263"/>
            <a:ext cx="7144174" cy="416372"/>
          </a:xfrm>
        </p:spPr>
        <p:txBody>
          <a:bodyPr/>
          <a:lstStyle/>
          <a:p>
            <a:r>
              <a:rPr lang="en-US" dirty="0" smtClean="0"/>
              <a:t>Installation using Pip 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77628" y="1396272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Downloading the application</a:t>
            </a:r>
            <a:endParaRPr lang="en-US" sz="1600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24297" y="3472286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Running the application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80916" y="3899663"/>
            <a:ext cx="163426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ChassisInfoFetcher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41927" y="3390426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1" y="3472286"/>
            <a:ext cx="840856" cy="854754"/>
          </a:xfrm>
          <a:prstGeom prst="rect">
            <a:avLst/>
          </a:prstGeom>
        </p:spPr>
      </p:pic>
      <p:pic>
        <p:nvPicPr>
          <p:cNvPr id="26" name="Picture 12" descr="Image result for pypi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8" y="-143053"/>
            <a:ext cx="1757632" cy="17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11" y="1480005"/>
            <a:ext cx="763986" cy="7639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40" y="2659101"/>
            <a:ext cx="636987" cy="636987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724297" y="2334785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60340" y="1789370"/>
            <a:ext cx="5469740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/>
              <a:t>https://</a:t>
            </a:r>
            <a:r>
              <a:rPr lang="en-US" u="sng" dirty="0" smtClean="0"/>
              <a:t>git.juniper.net/asmeureanu/ChassisInfoFetcher/raw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/master/installer/bin/ChassisInfoFecher-latest-py2.py3-none-any.whl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677628" y="2505688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the application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900613" y="2821457"/>
            <a:ext cx="471472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ip </a:t>
            </a:r>
            <a:r>
              <a:rPr lang="en-US" dirty="0"/>
              <a:t>install ChassisInfoFetcher-latest-py2.py3-none-any.whl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1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4297" y="498263"/>
            <a:ext cx="7144174" cy="416372"/>
          </a:xfrm>
        </p:spPr>
        <p:txBody>
          <a:bodyPr/>
          <a:lstStyle/>
          <a:p>
            <a:r>
              <a:rPr lang="en-US" dirty="0" smtClean="0"/>
              <a:t>Installation using source from </a:t>
            </a:r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sz="1800" dirty="0" smtClean="0"/>
              <a:t>(later GitHub)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750" y="2377284"/>
            <a:ext cx="1485548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Dependencies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59351" y="1407361"/>
            <a:ext cx="175449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 install </a:t>
            </a:r>
            <a:r>
              <a:rPr lang="en-US" dirty="0" err="1"/>
              <a:t>junos-eznc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49323" y="111078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PyEz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9351" y="1948620"/>
            <a:ext cx="131687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 install </a:t>
            </a:r>
            <a:r>
              <a:rPr lang="en-US" dirty="0" err="1"/>
              <a:t>urwid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49323" y="312638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Installing the application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9351" y="3459962"/>
            <a:ext cx="5274173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https://git.juniper.net/asmeureanu/ChassisInfoFetcher.git</a:t>
            </a:r>
            <a:endParaRPr lang="en-US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49323" y="3905096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Running the application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47050" y="4199082"/>
            <a:ext cx="309620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ChassisInfoFetcher</a:t>
            </a:r>
            <a:r>
              <a:rPr lang="en-US" dirty="0" smtClean="0"/>
              <a:t>; python app.py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44765" y="3078315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6" descr="Image result for gitlab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1" y="199180"/>
            <a:ext cx="1063455" cy="11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ependen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5" y="1419995"/>
            <a:ext cx="1585579" cy="8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149323" y="1627398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urwid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47050" y="2473530"/>
            <a:ext cx="4577380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clone https://github.com/Juniper/py-space-platform.git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sudo</a:t>
            </a:r>
            <a:r>
              <a:rPr lang="en-US" dirty="0"/>
              <a:t> pip install ./</a:t>
            </a:r>
            <a:r>
              <a:rPr lang="en-US" dirty="0" err="1"/>
              <a:t>py</a:t>
            </a:r>
            <a:r>
              <a:rPr lang="en-US" dirty="0"/>
              <a:t>-space-platform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49323" y="216137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SpaceEz</a:t>
            </a:r>
            <a:endParaRPr lang="en-US" sz="16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857464" y="3796448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4" y="3157990"/>
            <a:ext cx="636987" cy="6369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45" y="3890698"/>
            <a:ext cx="840856" cy="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Networks_2016_PPT_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Custom 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JuniperNetworks_2016_PPT_Template.potx</Template>
  <TotalTime>72906</TotalTime>
  <Words>177</Words>
  <Application>Microsoft Office PowerPoint</Application>
  <PresentationFormat>On-screen Show (16:9)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JuniperNetworks_2016_PPT_Template</vt:lpstr>
      <vt:lpstr>ChassisInfoFetcher                        Installation guide</vt:lpstr>
      <vt:lpstr>Installation methods</vt:lpstr>
      <vt:lpstr>Installation using Docker</vt:lpstr>
      <vt:lpstr>Installation using Pip </vt:lpstr>
      <vt:lpstr>Installation using source from GitLab (later GitHub)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Krista Meinheit</dc:creator>
  <cp:keywords>PPT, PPT template, toolkit, PPT toolkit,  corporate template, corporate PPT template, PowerPoint template, Juniper PPT template</cp:keywords>
  <cp:lastModifiedBy>Alexandru Smeureanu</cp:lastModifiedBy>
  <cp:revision>1518</cp:revision>
  <cp:lastPrinted>2016-05-11T18:44:51Z</cp:lastPrinted>
  <dcterms:created xsi:type="dcterms:W3CDTF">2013-11-15T20:57:24Z</dcterms:created>
  <dcterms:modified xsi:type="dcterms:W3CDTF">2016-09-05T14:52:27Z</dcterms:modified>
</cp:coreProperties>
</file>