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B25C-70DC-B240-BD67-33857409085A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9451-A4E8-7E4B-A1F9-E31996733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2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B25C-70DC-B240-BD67-33857409085A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9451-A4E8-7E4B-A1F9-E31996733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3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B25C-70DC-B240-BD67-33857409085A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9451-A4E8-7E4B-A1F9-E31996733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B25C-70DC-B240-BD67-33857409085A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9451-A4E8-7E4B-A1F9-E31996733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6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B25C-70DC-B240-BD67-33857409085A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9451-A4E8-7E4B-A1F9-E31996733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3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B25C-70DC-B240-BD67-33857409085A}" type="datetimeFigureOut">
              <a:rPr lang="en-US" smtClean="0"/>
              <a:t>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9451-A4E8-7E4B-A1F9-E31996733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6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B25C-70DC-B240-BD67-33857409085A}" type="datetimeFigureOut">
              <a:rPr lang="en-US" smtClean="0"/>
              <a:t>2/16/18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9451-A4E8-7E4B-A1F9-E31996733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0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B25C-70DC-B240-BD67-33857409085A}" type="datetimeFigureOut">
              <a:rPr lang="en-US" smtClean="0"/>
              <a:t>2/16/18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9451-A4E8-7E4B-A1F9-E31996733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6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B25C-70DC-B240-BD67-33857409085A}" type="datetimeFigureOut">
              <a:rPr lang="en-US" smtClean="0"/>
              <a:t>2/16/18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9451-A4E8-7E4B-A1F9-E31996733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6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B25C-70DC-B240-BD67-33857409085A}" type="datetimeFigureOut">
              <a:rPr lang="en-US" smtClean="0"/>
              <a:t>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9451-A4E8-7E4B-A1F9-E31996733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2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B25C-70DC-B240-BD67-33857409085A}" type="datetimeFigureOut">
              <a:rPr lang="en-US" smtClean="0"/>
              <a:t>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9451-A4E8-7E4B-A1F9-E31996733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7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EB25C-70DC-B240-BD67-33857409085A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49451-A4E8-7E4B-A1F9-E31996733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9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2047" y="227041"/>
            <a:ext cx="9792662" cy="6647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YAPT - Vagrant Box Topology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918629" y="1079475"/>
            <a:ext cx="8439497" cy="5384388"/>
            <a:chOff x="242048" y="1237129"/>
            <a:chExt cx="8513069" cy="6477463"/>
          </a:xfrm>
        </p:grpSpPr>
        <p:sp>
          <p:nvSpPr>
            <p:cNvPr id="5" name="Rectangle 4"/>
            <p:cNvSpPr/>
            <p:nvPr/>
          </p:nvSpPr>
          <p:spPr>
            <a:xfrm>
              <a:off x="242048" y="1237129"/>
              <a:ext cx="8513069" cy="64774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0" dist="12700" dir="2700000" algn="tl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91440" rtlCol="0" anchor="t" anchorCtr="0"/>
            <a:lstStyle/>
            <a:p>
              <a:pPr marL="234950" indent="-234950">
                <a:spcBef>
                  <a:spcPts val="1200"/>
                </a:spcBef>
                <a:buClr>
                  <a:srgbClr val="445E88"/>
                </a:buClr>
                <a:buFont typeface="Arial"/>
                <a:buChar char="•"/>
                <a:defRPr/>
              </a:pPr>
              <a:endParaRPr lang="en-US" sz="2400" dirty="0">
                <a:solidFill>
                  <a:srgbClr val="3C3C3C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32213" y="1506070"/>
              <a:ext cx="6025485" cy="25515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4925">
              <a:solidFill>
                <a:schemeClr val="accent2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rtlCol="0" anchor="ctr"/>
            <a:lstStyle/>
            <a:p>
              <a:pPr algn="ctr"/>
              <a:endParaRPr lang="en-US" sz="1400">
                <a:latin typeface="Arial"/>
                <a:cs typeface="Arial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6978" y="2636652"/>
              <a:ext cx="1285252" cy="244822"/>
            </a:xfrm>
            <a:prstGeom prst="rect">
              <a:avLst/>
            </a:prstGeom>
            <a:ln>
              <a:noFill/>
            </a:ln>
          </p:spPr>
          <p:txBody>
            <a:bodyPr wrap="square" lIns="45643" tIns="22821" rIns="45643" bIns="22821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dirty="0" err="1" smtClean="0">
                  <a:solidFill>
                    <a:schemeClr val="accent2"/>
                  </a:solidFill>
                  <a:latin typeface="Arial"/>
                  <a:cs typeface="Arial"/>
                </a:rPr>
                <a:t>vSRX</a:t>
              </a:r>
              <a:endParaRPr lang="en-US" sz="1400" dirty="0" smtClean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32213" y="4007221"/>
              <a:ext cx="6025485" cy="255154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rtlCol="0" anchor="ctr"/>
            <a:lstStyle/>
            <a:p>
              <a:pPr algn="ctr"/>
              <a:endParaRPr lang="en-US" sz="1400">
                <a:latin typeface="Arial"/>
                <a:cs typeface="Arial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092825" y="2245659"/>
              <a:ext cx="4201257" cy="0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10" name="Picture 75" descr="firewall_blue.pn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0084" y="1769574"/>
              <a:ext cx="1122706" cy="884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1" name="Straight Arrow Connector 10"/>
            <p:cNvCxnSpPr/>
            <p:nvPr/>
          </p:nvCxnSpPr>
          <p:spPr>
            <a:xfrm>
              <a:off x="3113873" y="2245659"/>
              <a:ext cx="0" cy="1824492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484545" y="4112528"/>
              <a:ext cx="1960626" cy="521968"/>
            </a:xfrm>
            <a:prstGeom prst="rect">
              <a:avLst/>
            </a:prstGeom>
            <a:ln>
              <a:noFill/>
            </a:ln>
          </p:spPr>
          <p:txBody>
            <a:bodyPr wrap="square" lIns="45643" tIns="22821" rIns="45643" bIns="22821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  <a:latin typeface="Arial"/>
                  <a:cs typeface="Arial"/>
                </a:rPr>
                <a:t>YAPT Server 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  <a:latin typeface="Arial"/>
                  <a:cs typeface="Arial"/>
                </a:rPr>
                <a:t>(</a:t>
              </a:r>
              <a:r>
                <a:rPr lang="en-US" sz="1400" dirty="0" err="1" smtClean="0">
                  <a:solidFill>
                    <a:schemeClr val="accent2">
                      <a:lumMod val="75000"/>
                    </a:schemeClr>
                  </a:solidFill>
                  <a:latin typeface="Arial"/>
                  <a:cs typeface="Arial"/>
                </a:rPr>
                <a:t>WebUI</a:t>
              </a:r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  <a:latin typeface="Arial"/>
                  <a:cs typeface="Arial"/>
                </a:rPr>
                <a:t>)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3113873" y="4213412"/>
              <a:ext cx="0" cy="3109410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none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14" name="Picture 18" descr="Juniper Server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2" y="3363791"/>
              <a:ext cx="761899" cy="1322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430305" y="1438835"/>
              <a:ext cx="1865689" cy="386112"/>
            </a:xfrm>
            <a:prstGeom prst="rect">
              <a:avLst/>
            </a:prstGeom>
            <a:ln>
              <a:noFill/>
            </a:ln>
          </p:spPr>
          <p:txBody>
            <a:bodyPr wrap="square" lIns="45643" tIns="22821" rIns="45643" bIns="22821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 dirty="0" err="1" smtClean="0">
                  <a:solidFill>
                    <a:schemeClr val="accent2"/>
                  </a:solidFill>
                  <a:latin typeface="Arial"/>
                  <a:cs typeface="Arial"/>
                </a:rPr>
                <a:t>VirtualBox</a:t>
              </a:r>
              <a:endParaRPr lang="en-US" sz="2400" dirty="0" smtClean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6469" y="3403136"/>
              <a:ext cx="1960626" cy="442628"/>
            </a:xfrm>
            <a:prstGeom prst="rect">
              <a:avLst/>
            </a:prstGeom>
            <a:ln>
              <a:noFill/>
            </a:ln>
          </p:spPr>
          <p:txBody>
            <a:bodyPr wrap="square" lIns="45643" tIns="22821" rIns="45643" bIns="22821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accent2"/>
                  </a:solidFill>
                  <a:latin typeface="Arial"/>
                  <a:cs typeface="Arial"/>
                </a:rPr>
                <a:t>YAPT Server 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accent2"/>
                  </a:solidFill>
                  <a:latin typeface="Arial"/>
                  <a:cs typeface="Arial"/>
                </a:rPr>
                <a:t>(DHCP / OSSH)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87103" y="5880007"/>
              <a:ext cx="3735585" cy="753466"/>
            </a:xfrm>
            <a:prstGeom prst="rect">
              <a:avLst/>
            </a:prstGeom>
            <a:ln>
              <a:noFill/>
            </a:ln>
          </p:spPr>
          <p:txBody>
            <a:bodyPr wrap="square" lIns="45643" tIns="22821" rIns="45643" bIns="22821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 dirty="0" smtClean="0">
                  <a:solidFill>
                    <a:srgbClr val="0070C0"/>
                  </a:solidFill>
                  <a:latin typeface="Arial"/>
                  <a:cs typeface="Arial"/>
                </a:rPr>
                <a:t>Private Network: </a:t>
              </a:r>
              <a:r>
                <a:rPr lang="en-US" sz="1800" b="1" dirty="0" err="1" smtClean="0">
                  <a:solidFill>
                    <a:srgbClr val="0070C0"/>
                  </a:solidFill>
                  <a:latin typeface="Arial"/>
                  <a:cs typeface="Arial"/>
                </a:rPr>
                <a:t>vboxnetX</a:t>
              </a:r>
              <a:r>
                <a:rPr lang="en-US" sz="1800" b="1" dirty="0" smtClean="0">
                  <a:solidFill>
                    <a:srgbClr val="0070C0"/>
                  </a:solidFill>
                  <a:latin typeface="Arial"/>
                  <a:cs typeface="Arial"/>
                </a:rPr>
                <a:t> </a:t>
              </a:r>
              <a:r>
                <a:rPr lang="hr-HR" sz="1800" b="1" dirty="0" smtClean="0">
                  <a:solidFill>
                    <a:srgbClr val="0070C0"/>
                  </a:solidFill>
                </a:rPr>
                <a:t>172.28.128.0/24</a:t>
              </a:r>
              <a:endParaRPr lang="hr-HR" sz="1800" b="1" dirty="0">
                <a:solidFill>
                  <a:srgbClr val="0070C0"/>
                </a:solidFill>
              </a:endParaRPr>
            </a:p>
            <a:p>
              <a:pPr algn="l">
                <a:lnSpc>
                  <a:spcPct val="90000"/>
                </a:lnSpc>
              </a:pPr>
              <a:endParaRPr lang="en-US" sz="1400" dirty="0" smtClean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02179" y="1572463"/>
              <a:ext cx="3735585" cy="753466"/>
            </a:xfrm>
            <a:prstGeom prst="rect">
              <a:avLst/>
            </a:prstGeom>
            <a:ln>
              <a:noFill/>
            </a:ln>
          </p:spPr>
          <p:txBody>
            <a:bodyPr wrap="square" lIns="45643" tIns="22821" rIns="45643" bIns="22821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 dirty="0" smtClean="0">
                  <a:solidFill>
                    <a:srgbClr val="0070C0"/>
                  </a:solidFill>
                  <a:latin typeface="Arial"/>
                  <a:cs typeface="Arial"/>
                </a:rPr>
                <a:t>Internal Network: </a:t>
              </a:r>
              <a:r>
                <a:rPr lang="en-US" sz="1800" b="1" dirty="0" err="1" smtClean="0">
                  <a:solidFill>
                    <a:srgbClr val="0070C0"/>
                  </a:solidFill>
                  <a:latin typeface="Arial"/>
                  <a:cs typeface="Arial"/>
                </a:rPr>
                <a:t>yapt</a:t>
              </a:r>
              <a:r>
                <a:rPr lang="en-US" sz="1800" b="1" dirty="0" smtClean="0">
                  <a:solidFill>
                    <a:srgbClr val="0070C0"/>
                  </a:solidFill>
                  <a:latin typeface="Arial"/>
                  <a:cs typeface="Arial"/>
                </a:rPr>
                <a:t>-staging</a:t>
              </a:r>
            </a:p>
            <a:p>
              <a:pPr>
                <a:lnSpc>
                  <a:spcPct val="90000"/>
                </a:lnSpc>
              </a:pPr>
              <a:r>
                <a:rPr lang="hr-HR" sz="1800" b="1" dirty="0" smtClean="0">
                  <a:solidFill>
                    <a:srgbClr val="0070C0"/>
                  </a:solidFill>
                </a:rPr>
                <a:t>10.21.41.0/24</a:t>
              </a:r>
              <a:endParaRPr lang="hr-HR" sz="1800" b="1" dirty="0">
                <a:solidFill>
                  <a:srgbClr val="0070C0"/>
                </a:solidFill>
              </a:endParaRPr>
            </a:p>
            <a:p>
              <a:pPr algn="l">
                <a:lnSpc>
                  <a:spcPct val="90000"/>
                </a:lnSpc>
              </a:pPr>
              <a:endParaRPr lang="en-US" sz="1400" dirty="0" smtClean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71701" y="7320712"/>
              <a:ext cx="3498089" cy="244822"/>
            </a:xfrm>
            <a:prstGeom prst="rect">
              <a:avLst/>
            </a:prstGeom>
            <a:ln>
              <a:noFill/>
            </a:ln>
          </p:spPr>
          <p:txBody>
            <a:bodyPr wrap="square" lIns="45643" tIns="22821" rIns="45643" bIns="22821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accent2"/>
                  </a:solidFill>
                  <a:latin typeface="Arial"/>
                  <a:cs typeface="Arial"/>
                </a:rPr>
                <a:t>Web UI: http://172.28.128.3:8080/</a:t>
              </a:r>
              <a:r>
                <a:rPr lang="en-US" sz="1400" dirty="0" err="1" smtClean="0">
                  <a:solidFill>
                    <a:schemeClr val="accent2"/>
                  </a:solidFill>
                  <a:latin typeface="Arial"/>
                  <a:cs typeface="Arial"/>
                </a:rPr>
                <a:t>yapt</a:t>
              </a:r>
              <a:r>
                <a:rPr lang="en-US" sz="1400" dirty="0" smtClean="0">
                  <a:solidFill>
                    <a:schemeClr val="accent2"/>
                  </a:solidFill>
                  <a:latin typeface="Arial"/>
                  <a:cs typeface="Arial"/>
                </a:rPr>
                <a:t>/</a:t>
              </a:r>
              <a:r>
                <a:rPr lang="en-US" sz="1400" dirty="0" err="1" smtClean="0">
                  <a:solidFill>
                    <a:schemeClr val="accent2"/>
                  </a:solidFill>
                  <a:latin typeface="Arial"/>
                  <a:cs typeface="Arial"/>
                </a:rPr>
                <a:t>ui</a:t>
              </a:r>
              <a:endParaRPr lang="en-US" sz="1400" dirty="0" smtClean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2242838" y="5192690"/>
              <a:ext cx="1451382" cy="242079"/>
            </a:xfrm>
            <a:prstGeom prst="rect">
              <a:avLst/>
            </a:prstGeom>
            <a:ln>
              <a:noFill/>
            </a:ln>
          </p:spPr>
          <p:txBody>
            <a:bodyPr wrap="square" lIns="45643" tIns="22821" rIns="45643" bIns="22821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  <a:latin typeface="Arial"/>
                  <a:cs typeface="Arial"/>
                </a:rPr>
                <a:t>172.28.128.3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2336988" y="2528652"/>
              <a:ext cx="1298776" cy="3163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b-NO" sz="1400">
                  <a:solidFill>
                    <a:schemeClr val="accent2"/>
                  </a:solidFill>
                </a:rPr>
                <a:t>10.21.41.2</a:t>
              </a:r>
              <a:endParaRPr lang="nb-NO" sz="1400">
                <a:solidFill>
                  <a:schemeClr val="accent2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129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Klewar</dc:creator>
  <cp:lastModifiedBy>Christian Klewar</cp:lastModifiedBy>
  <cp:revision>1</cp:revision>
  <dcterms:created xsi:type="dcterms:W3CDTF">2018-02-16T20:03:35Z</dcterms:created>
  <dcterms:modified xsi:type="dcterms:W3CDTF">2018-02-16T20:06:19Z</dcterms:modified>
</cp:coreProperties>
</file>