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05" r:id="rId2"/>
    <p:sldId id="904" r:id="rId3"/>
    <p:sldId id="902" r:id="rId4"/>
    <p:sldId id="903" r:id="rId5"/>
    <p:sldId id="862" r:id="rId6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1DF"/>
    <a:srgbClr val="FFFC00"/>
    <a:srgbClr val="FFFFFF"/>
    <a:srgbClr val="DEDEDE"/>
    <a:srgbClr val="68AE64"/>
    <a:srgbClr val="3C3C3C"/>
    <a:srgbClr val="A8B9C8"/>
    <a:srgbClr val="B1D5AF"/>
    <a:srgbClr val="B8C6D2"/>
    <a:srgbClr val="93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 autoAdjust="0"/>
    <p:restoredTop sz="94904" autoAdjust="0"/>
  </p:normalViewPr>
  <p:slideViewPr>
    <p:cSldViewPr snapToGrid="0">
      <p:cViewPr varScale="1">
        <p:scale>
          <a:sx n="99" d="100"/>
          <a:sy n="99" d="100"/>
        </p:scale>
        <p:origin x="200" y="344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0" y="192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12/4/17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97744" y="1678307"/>
            <a:ext cx="3681949" cy="4191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r">
              <a:lnSpc>
                <a:spcPct val="95000"/>
              </a:lnSpc>
              <a:spcBef>
                <a:spcPts val="900"/>
              </a:spcBef>
              <a:buNone/>
              <a:defRPr sz="4700" spc="-61" baseline="0">
                <a:solidFill>
                  <a:schemeClr val="tx1"/>
                </a:solidFill>
              </a:defRPr>
            </a:lvl1pPr>
            <a:lvl2pPr marL="548606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2pPr>
            <a:lvl3pPr marL="1097211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3pPr>
            <a:lvl4pPr marL="1645813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4pPr>
            <a:lvl5pPr marL="2194418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00224" y="1941094"/>
            <a:ext cx="0" cy="4071781"/>
          </a:xfrm>
          <a:prstGeom prst="line">
            <a:avLst/>
          </a:prstGeom>
          <a:ln w="6350" cmpd="sng">
            <a:solidFill>
              <a:srgbClr val="344A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7" y="2345376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7" y="4670280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5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72400"/>
            <a:ext cx="14630400" cy="587343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8" tIns="54942" rIns="109888" bIns="54942" rtlCol="0" anchor="ctr"/>
          <a:lstStyle/>
          <a:p>
            <a:pPr algn="ctr"/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7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11"/>
            <a:ext cx="8055056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5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584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5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584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5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4" r:id="rId20"/>
    <p:sldLayoutId id="2147483845" r:id="rId21"/>
    <p:sldLayoutId id="2147483827" r:id="rId22"/>
    <p:sldLayoutId id="2147483828" r:id="rId23"/>
    <p:sldLayoutId id="2147483850" r:id="rId24"/>
    <p:sldLayoutId id="2147483655" r:id="rId25"/>
    <p:sldLayoutId id="2147483851" r:id="rId26"/>
    <p:sldLayoutId id="2147483852" r:id="rId27"/>
    <p:sldLayoutId id="2147483853" r:id="rId28"/>
    <p:sldLayoutId id="2147483854" r:id="rId29"/>
    <p:sldLayoutId id="2147483855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tiff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tiff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tiff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1194414"/>
            <a:ext cx="12406749" cy="3157788"/>
          </a:xfrm>
        </p:spPr>
        <p:txBody>
          <a:bodyPr/>
          <a:lstStyle/>
          <a:p>
            <a:r>
              <a:rPr lang="en-US" dirty="0" smtClean="0"/>
              <a:t>YAPT</a:t>
            </a:r>
            <a:br>
              <a:rPr lang="en-US" dirty="0" smtClean="0"/>
            </a:br>
            <a:r>
              <a:rPr lang="en-US" smtClean="0"/>
              <a:t>Automate provisioning devices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206221" y="5731922"/>
            <a:ext cx="5208499" cy="1866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/>
              <a:t>Christian Klewar (</a:t>
            </a:r>
            <a:r>
              <a:rPr lang="en-US" sz="2000" dirty="0" err="1"/>
              <a:t>cklewar@juniper.net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109177" y="4747703"/>
            <a:ext cx="8691645" cy="548788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Yet Another Provisioning Tool </a:t>
            </a:r>
            <a:r>
              <a:rPr lang="mr-IN" sz="2800" dirty="0" smtClean="0">
                <a:solidFill>
                  <a:schemeClr val="accent2"/>
                </a:solidFill>
              </a:rPr>
              <a:t>–</a:t>
            </a:r>
            <a:r>
              <a:rPr lang="en-US" sz="2800" dirty="0" smtClean="0">
                <a:solidFill>
                  <a:schemeClr val="accent2"/>
                </a:solidFill>
              </a:rPr>
              <a:t> NFX / </a:t>
            </a:r>
            <a:r>
              <a:rPr lang="en-US" sz="2800" dirty="0" err="1" smtClean="0">
                <a:solidFill>
                  <a:schemeClr val="accent2"/>
                </a:solidFill>
              </a:rPr>
              <a:t>vSRX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/ EX Demo 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Phone Home Demo Setup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702" y="1388475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270685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20241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296940" y="2944018"/>
            <a:ext cx="4947093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48843" y="299089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60412" y="3683070"/>
            <a:ext cx="1678780" cy="909454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181365" y="305383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0181364" y="3612781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393919" y="3730650"/>
            <a:ext cx="1529868" cy="596574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212632" y="5355683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96433" y="5419644"/>
            <a:ext cx="230324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Third Party Application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5980" y="5972667"/>
            <a:ext cx="3036118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 device barcode to get SN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Create mapping:</a:t>
            </a:r>
          </a:p>
          <a:p>
            <a:pPr marL="834356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file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id &lt;-&gt; device SN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3546" y="3557321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Phone Home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736877">
            <a:off x="6279581" y="5592972"/>
            <a:ext cx="381343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 of band activation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12242663" y="4138882"/>
            <a:ext cx="728071" cy="187080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4048812">
            <a:off x="12300150" y="6132931"/>
            <a:ext cx="1846080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568531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85038" y="4731367"/>
            <a:ext cx="7054414" cy="1493275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315261" y="-739636"/>
            <a:ext cx="4651089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93992" y="2049683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23381" y="2077061"/>
            <a:ext cx="11700" cy="138103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9084164" y="4087650"/>
            <a:ext cx="1164675" cy="4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 rot="16200000">
            <a:off x="9429085" y="4186923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NAT Device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925422" y="3835577"/>
            <a:ext cx="5740071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70" y="1383959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traight Arrow Connector 46"/>
          <p:cNvCxnSpPr/>
          <p:nvPr/>
        </p:nvCxnSpPr>
        <p:spPr>
          <a:xfrm flipH="1" flipV="1">
            <a:off x="3754438" y="2049627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6135" y="11425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Junos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Space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52130" y="4150332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51" name="Picture 50" descr="NFX2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866" y="3902805"/>
            <a:ext cx="2550969" cy="2627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2987" y="3912083"/>
            <a:ext cx="381349" cy="227949"/>
          </a:xfrm>
          <a:prstGeom prst="rect">
            <a:avLst/>
          </a:prstGeom>
        </p:spPr>
      </p:pic>
      <p:pic>
        <p:nvPicPr>
          <p:cNvPr id="57" name="Picture 56" descr="Juniper Virtual Firewa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68" y="3595984"/>
            <a:ext cx="541325" cy="543763"/>
          </a:xfrm>
          <a:prstGeom prst="rect">
            <a:avLst/>
          </a:prstGeom>
        </p:spPr>
      </p:pic>
      <p:pic>
        <p:nvPicPr>
          <p:cNvPr id="58" name="Picture 57" descr="EX Series 24port Swit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866" y="4532295"/>
            <a:ext cx="2492827" cy="25671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8468" y="4546956"/>
            <a:ext cx="381349" cy="22794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3178223" y="4791034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EX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608677" y="3679234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NFX</a:t>
            </a:r>
          </a:p>
        </p:txBody>
      </p:sp>
    </p:spTree>
    <p:extLst>
      <p:ext uri="{BB962C8B-B14F-4D97-AF65-F5344CB8AC3E}">
        <p14:creationId xmlns:p14="http://schemas.microsoft.com/office/powerpoint/2010/main" val="9878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Phone Home Flow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3465" y="1383960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270685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70728" y="1144898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074202" y="2944018"/>
            <a:ext cx="5169831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48843" y="299089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60412" y="3683070"/>
            <a:ext cx="1678780" cy="58639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181365" y="305383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0181364" y="3564545"/>
            <a:ext cx="3936778" cy="14781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130066" y="3663464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NFX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10393919" y="3730650"/>
            <a:ext cx="1529868" cy="519817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212632" y="5355683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96433" y="5419644"/>
            <a:ext cx="230324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Third Party Application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5980" y="5972667"/>
            <a:ext cx="3036118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 device barcode to get SN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Create mapping:</a:t>
            </a:r>
          </a:p>
          <a:p>
            <a:pPr marL="834356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file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id &lt;-&gt; device SN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3546" y="3557321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Phone Home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555496">
            <a:off x="5890266" y="5926152"/>
            <a:ext cx="381343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 of band activation</a:t>
            </a:r>
          </a:p>
        </p:txBody>
      </p:sp>
      <p:cxnSp>
        <p:nvCxnSpPr>
          <p:cNvPr id="104" name="Straight Arrow Connector 103"/>
          <p:cNvCxnSpPr>
            <a:endCxn id="72" idx="2"/>
          </p:cNvCxnSpPr>
          <p:nvPr/>
        </p:nvCxnSpPr>
        <p:spPr>
          <a:xfrm flipV="1">
            <a:off x="13408923" y="4130754"/>
            <a:ext cx="339896" cy="1626156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6189903">
            <a:off x="12666518" y="5275234"/>
            <a:ext cx="1846080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568531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421682" y="4950611"/>
            <a:ext cx="7743475" cy="1352166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76055" y="2062044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23381" y="2077061"/>
            <a:ext cx="11700" cy="138103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9029729" y="4103449"/>
            <a:ext cx="1342266" cy="51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9098560" y="34528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NAT Device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925422" y="3835577"/>
            <a:ext cx="5740071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68231" y="4122441"/>
            <a:ext cx="5746158" cy="20548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19373" y="3863962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Send Bootstrap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70277" y="4397559"/>
            <a:ext cx="1678780" cy="58639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702785" y="4329909"/>
            <a:ext cx="1529868" cy="519817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941773" y="4500969"/>
            <a:ext cx="6018148" cy="1804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18594" y="4260982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OSSH request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968231" y="4761691"/>
            <a:ext cx="5991690" cy="36141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18594" y="4567799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Establish Port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Fwd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55986" y="5760836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smtClean="0">
                <a:latin typeface="Arial"/>
                <a:cs typeface="Arial"/>
              </a:rPr>
              <a:t>1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58355" y="4176799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243364" y="3462090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2</a:t>
            </a:r>
          </a:p>
        </p:txBody>
      </p:sp>
      <p:pic>
        <p:nvPicPr>
          <p:cNvPr id="58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70" y="1383959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Arrow Connector 59"/>
          <p:cNvCxnSpPr/>
          <p:nvPr/>
        </p:nvCxnSpPr>
        <p:spPr>
          <a:xfrm flipH="1" flipV="1">
            <a:off x="3754438" y="2049627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16135" y="11425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Junos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Space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145602" y="1719565"/>
            <a:ext cx="8031798" cy="2749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2177400" y="1694165"/>
            <a:ext cx="32182" cy="2348061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54105" y="1486898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OSSH request</a:t>
            </a:r>
          </a:p>
        </p:txBody>
      </p:sp>
      <p:sp>
        <p:nvSpPr>
          <p:cNvPr id="67" name="Oval 66"/>
          <p:cNvSpPr/>
          <p:nvPr/>
        </p:nvSpPr>
        <p:spPr>
          <a:xfrm>
            <a:off x="7562116" y="1542415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650015" y="4487395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71" name="Picture 70" descr="NFX2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866" y="3902805"/>
            <a:ext cx="2550969" cy="2627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8144" y="3902805"/>
            <a:ext cx="381349" cy="227949"/>
          </a:xfrm>
          <a:prstGeom prst="rect">
            <a:avLst/>
          </a:prstGeom>
        </p:spPr>
      </p:pic>
      <p:pic>
        <p:nvPicPr>
          <p:cNvPr id="68" name="Picture 67" descr="Juniper Virtual Firewa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991" y="3982018"/>
            <a:ext cx="541325" cy="5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Phone Home Flow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3465" y="1383960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270685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70728" y="1144898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074202" y="2944018"/>
            <a:ext cx="5169831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48843" y="299089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60412" y="3683070"/>
            <a:ext cx="1678780" cy="58639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TFTP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023879" y="299734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0181364" y="3564544"/>
            <a:ext cx="3936778" cy="210585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672580" y="3935613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NFX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568531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776055" y="2062044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23381" y="2077061"/>
            <a:ext cx="11700" cy="138103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9029729" y="4103449"/>
            <a:ext cx="1342266" cy="51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9098560" y="34528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NAT Device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93692" y="3760428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TFTP Request</a:t>
            </a:r>
          </a:p>
        </p:txBody>
      </p:sp>
      <p:pic>
        <p:nvPicPr>
          <p:cNvPr id="58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70" y="1383959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Arrow Connector 59"/>
          <p:cNvCxnSpPr/>
          <p:nvPr/>
        </p:nvCxnSpPr>
        <p:spPr>
          <a:xfrm flipH="1" flipV="1">
            <a:off x="3754438" y="2049627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16135" y="11425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Junos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Space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145602" y="1719565"/>
            <a:ext cx="8031798" cy="2749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2177400" y="1694165"/>
            <a:ext cx="32182" cy="2348061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13669" y="4912384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Tasks</a:t>
            </a:r>
          </a:p>
        </p:txBody>
      </p:sp>
      <p:sp>
        <p:nvSpPr>
          <p:cNvPr id="67" name="Oval 66"/>
          <p:cNvSpPr/>
          <p:nvPr/>
        </p:nvSpPr>
        <p:spPr>
          <a:xfrm>
            <a:off x="7562116" y="1542415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257710" y="4730159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6226" y="4180749"/>
            <a:ext cx="381349" cy="22794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2875678" y="5319309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EX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3359043" y="4320376"/>
            <a:ext cx="12171" cy="918813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NFX2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125" y="4161709"/>
            <a:ext cx="2550969" cy="262700"/>
          </a:xfrm>
          <a:prstGeom prst="rect">
            <a:avLst/>
          </a:prstGeom>
        </p:spPr>
      </p:pic>
      <p:pic>
        <p:nvPicPr>
          <p:cNvPr id="68" name="Picture 67" descr="Juniper Virtual Firewa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28" y="3855238"/>
            <a:ext cx="902364" cy="906428"/>
          </a:xfrm>
          <a:prstGeom prst="rect">
            <a:avLst/>
          </a:prstGeom>
        </p:spPr>
      </p:pic>
      <p:pic>
        <p:nvPicPr>
          <p:cNvPr id="69" name="Picture 68" descr="EX Series 24port Swit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323" y="5021574"/>
            <a:ext cx="2492827" cy="256713"/>
          </a:xfrm>
          <a:prstGeom prst="rect">
            <a:avLst/>
          </a:prstGeom>
        </p:spPr>
      </p:pic>
      <p:cxnSp>
        <p:nvCxnSpPr>
          <p:cNvPr id="75" name="Straight Arrow Connector 74"/>
          <p:cNvCxnSpPr/>
          <p:nvPr/>
        </p:nvCxnSpPr>
        <p:spPr>
          <a:xfrm flipH="1" flipV="1">
            <a:off x="11064308" y="4536138"/>
            <a:ext cx="872595" cy="574592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776090" y="3990471"/>
            <a:ext cx="2226668" cy="1150923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978185">
            <a:off x="11327240" y="4662908"/>
            <a:ext cx="610503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DHCP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1586060" y="4942533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68231" y="4011554"/>
            <a:ext cx="5837842" cy="15524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190171" y="3760428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707805" y="5149930"/>
            <a:ext cx="6413518" cy="13925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560412" y="4743286"/>
            <a:ext cx="1678780" cy="58639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052903" y="4933199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3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7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2" y="3323490"/>
            <a:ext cx="7332757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105871</TotalTime>
  <Words>218</Words>
  <Application>Microsoft Macintosh PowerPoint</Application>
  <PresentationFormat>Custom</PresentationFormat>
  <Paragraphs>98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Juniper 2014 Template</vt:lpstr>
      <vt:lpstr>YAPT Automate provisioning devices</vt:lpstr>
      <vt:lpstr>YAPT Phone Home Demo Setup</vt:lpstr>
      <vt:lpstr>YAPT Phone Home Flow</vt:lpstr>
      <vt:lpstr>YAPT Phone Home Flow</vt:lpstr>
      <vt:lpstr>Thank You</vt:lpstr>
    </vt:vector>
  </TitlesOfParts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Damien Garros</dc:creator>
  <cp:keywords>PPT, PPT template, toolkit, PPT toolkit,  corporate template, corporate PPT template, PowerPoint template, Juniper PPT template</cp:keywords>
  <cp:lastModifiedBy>Christian Klewar</cp:lastModifiedBy>
  <cp:revision>1631</cp:revision>
  <cp:lastPrinted>2017-09-21T08:37:00Z</cp:lastPrinted>
  <dcterms:created xsi:type="dcterms:W3CDTF">2013-11-15T20:57:24Z</dcterms:created>
  <dcterms:modified xsi:type="dcterms:W3CDTF">2017-12-04T07:54:17Z</dcterms:modified>
</cp:coreProperties>
</file>