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0F059-3AC2-33E5-184C-54E4622BC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FC1F07-B65F-3D94-973D-951DEB646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51B34-D8F7-3446-205F-A04CB499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2635-D221-4F29-9734-6C2A826E7F3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2EF3B-7B49-C357-A1B5-FB220572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7352C-1917-F2AC-6714-2B715E56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FDE-D729-4759-B50B-5B8F9A078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5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844E9-030B-CD91-8A7B-EEC68402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A577F-ED1C-15A0-41C5-8AF4F053B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FB2F1-0BE0-FC05-D65E-0C08ACC8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2635-D221-4F29-9734-6C2A826E7F3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66F4D-6FE2-5BDD-14CE-45483596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17E0A-82FB-CCB7-9137-571FA71D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FDE-D729-4759-B50B-5B8F9A078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4DBDF7-3B24-5609-E3F7-426FFBBE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704832-4F6D-9E9F-D81D-216079CFF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B445E-4FDD-61F7-7441-BCEE9A3D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2635-D221-4F29-9734-6C2A826E7F3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2C659-D5D2-13C0-E26D-0D5A4896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DDC5F-DFDA-E49E-A4F2-0BA7DD2D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FDE-D729-4759-B50B-5B8F9A078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59766-1B60-31F9-CC5C-22B8A9A4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5E759-A02E-C51C-9827-7F2CC53E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154F3-FE68-98E4-8FD5-82A6026F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2635-D221-4F29-9734-6C2A826E7F3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B5212-EBA5-F97D-7E1B-A8C83D4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FC53C-EC95-710F-A54D-1B7BA9EF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FDE-D729-4759-B50B-5B8F9A078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7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17E08-2065-308E-857D-98283613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02C94-715A-D753-E8E2-7A77B6809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DAD52-3150-0A3E-63E3-38285EA7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2635-D221-4F29-9734-6C2A826E7F3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3B9B4-E583-7FAC-5099-308811A6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20EE8-EB59-A021-02B2-37E32165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FDE-D729-4759-B50B-5B8F9A078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4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D10E9-1097-FAF9-FF05-04340A21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56990-99FC-9D09-5F25-F2665DF3A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1FB646-C4D3-7996-24C0-5B2C55A9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6710F-1EAD-E1B0-05FD-4D056C6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2635-D221-4F29-9734-6C2A826E7F3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00C52-EC61-C6B1-12E6-18EA1093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00A53-CE96-6B16-7D2C-E1A42310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FDE-D729-4759-B50B-5B8F9A078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4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18F50-15CF-EC2E-2BFD-EADCA6A7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DFBBA-2B9C-E750-F290-984B6457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749172-2779-6D27-2E49-514B52BC0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962C29-F31B-75FE-AB55-0AEE034F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4B0DA2-63DC-4CC2-BBBC-D18B181AF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EDB6FD-3454-8F0B-3AE6-9AEAC721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2635-D221-4F29-9734-6C2A826E7F3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45D251-3680-632D-A2D4-77EF266C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87EFF3-A692-7B50-06EA-992F6A9A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FDE-D729-4759-B50B-5B8F9A078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0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8BE52-30DD-6F33-BCD5-B197607C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11C279-D8C3-AB43-67C4-E0400F19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2635-D221-4F29-9734-6C2A826E7F3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1C187A-7247-161D-E418-F1F3EEF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88CA42-FBCD-4DC9-E471-E0605AE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FDE-D729-4759-B50B-5B8F9A078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E359CD-88CD-5D3A-98A6-FF960215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2635-D221-4F29-9734-6C2A826E7F3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1BE8D3-CB87-D1C6-DC82-0BA89B55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BF55A-AC27-54D7-639D-77500994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FDE-D729-4759-B50B-5B8F9A078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6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32C3E-F4F6-B8EE-CE73-CBE6D922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D3DFC-F9F8-14AC-6ACC-E7B004CB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CC0527-41C5-FF3F-D9B6-64788F84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6A1569-6C24-FCA7-73AF-C0D4E930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2635-D221-4F29-9734-6C2A826E7F3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11A38-87AC-7214-4535-72D7ECD5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B6D0F-50F1-C0C8-F314-B30DE7D8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FDE-D729-4759-B50B-5B8F9A078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1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F20C5-4A13-C2D0-3C10-5441EDA5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3C221-250C-DF72-6B5F-9E61D9371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569BD8-9512-C06A-73F4-D73D3AF03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31B45-997A-5018-5430-D71E2A6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2635-D221-4F29-9734-6C2A826E7F3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5E387-6E73-5BE2-8299-315082F4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CF205-BD6C-BAA4-3DFE-98220644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6FDE-D729-4759-B50B-5B8F9A078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5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9C040F-D04A-5EF8-C3A9-09193605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CC8B5-F756-0A5B-CFD3-E3AD8C9F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CCEAB-240A-16C0-1D1C-A988735F1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12635-D221-4F29-9734-6C2A826E7F3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BF9A3-7639-3B2B-8B20-C91011BE3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EC4A4-BD24-A857-CA86-A1A321EF2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FB6FDE-D729-4759-B50B-5B8F9A078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37E5FF-F2BA-0C15-D603-781994BE03D7}"/>
              </a:ext>
            </a:extLst>
          </p:cNvPr>
          <p:cNvCxnSpPr/>
          <p:nvPr/>
        </p:nvCxnSpPr>
        <p:spPr>
          <a:xfrm>
            <a:off x="1004835" y="1125415"/>
            <a:ext cx="0" cy="10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4090317-6F52-98A6-ED4D-6EBB28BC3B25}"/>
              </a:ext>
            </a:extLst>
          </p:cNvPr>
          <p:cNvCxnSpPr>
            <a:cxnSpLocks/>
          </p:cNvCxnSpPr>
          <p:nvPr/>
        </p:nvCxnSpPr>
        <p:spPr>
          <a:xfrm>
            <a:off x="653143" y="1577591"/>
            <a:ext cx="1024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6A84CC2-CEE5-765A-1660-7E5DF94724DE}"/>
              </a:ext>
            </a:extLst>
          </p:cNvPr>
          <p:cNvSpPr txBox="1"/>
          <p:nvPr/>
        </p:nvSpPr>
        <p:spPr>
          <a:xfrm>
            <a:off x="4869542" y="190919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All Situations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3C35DD8-BA78-23A8-420C-520D534FD6B5}"/>
              </a:ext>
            </a:extLst>
          </p:cNvPr>
          <p:cNvCxnSpPr/>
          <p:nvPr/>
        </p:nvCxnSpPr>
        <p:spPr>
          <a:xfrm>
            <a:off x="2664488" y="1091917"/>
            <a:ext cx="0" cy="10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4F7218-143B-BE0C-B6F0-0F8A5913376F}"/>
              </a:ext>
            </a:extLst>
          </p:cNvPr>
          <p:cNvCxnSpPr>
            <a:cxnSpLocks/>
          </p:cNvCxnSpPr>
          <p:nvPr/>
        </p:nvCxnSpPr>
        <p:spPr>
          <a:xfrm>
            <a:off x="2964263" y="1624479"/>
            <a:ext cx="544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834F492-A6A6-7684-CABC-2A8EB873D201}"/>
              </a:ext>
            </a:extLst>
          </p:cNvPr>
          <p:cNvCxnSpPr>
            <a:cxnSpLocks/>
          </p:cNvCxnSpPr>
          <p:nvPr/>
        </p:nvCxnSpPr>
        <p:spPr>
          <a:xfrm>
            <a:off x="4599912" y="1597687"/>
            <a:ext cx="0" cy="47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AF2FDC-DCDD-1002-76AD-10CC58D3AF6B}"/>
              </a:ext>
            </a:extLst>
          </p:cNvPr>
          <p:cNvCxnSpPr>
            <a:cxnSpLocks/>
          </p:cNvCxnSpPr>
          <p:nvPr/>
        </p:nvCxnSpPr>
        <p:spPr>
          <a:xfrm>
            <a:off x="4869542" y="1331403"/>
            <a:ext cx="544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2B3F348-4A54-672C-C278-4BF6D1CC4561}"/>
              </a:ext>
            </a:extLst>
          </p:cNvPr>
          <p:cNvCxnSpPr>
            <a:cxnSpLocks/>
          </p:cNvCxnSpPr>
          <p:nvPr/>
        </p:nvCxnSpPr>
        <p:spPr>
          <a:xfrm>
            <a:off x="2039815" y="775694"/>
            <a:ext cx="0" cy="590646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516F20A-2681-D031-DD69-F36B379A7F9B}"/>
              </a:ext>
            </a:extLst>
          </p:cNvPr>
          <p:cNvCxnSpPr>
            <a:cxnSpLocks/>
          </p:cNvCxnSpPr>
          <p:nvPr/>
        </p:nvCxnSpPr>
        <p:spPr>
          <a:xfrm>
            <a:off x="4051160" y="738161"/>
            <a:ext cx="0" cy="590646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A3E14D6-A6B1-65F5-9C18-958CBB5499C4}"/>
              </a:ext>
            </a:extLst>
          </p:cNvPr>
          <p:cNvCxnSpPr>
            <a:cxnSpLocks/>
          </p:cNvCxnSpPr>
          <p:nvPr/>
        </p:nvCxnSpPr>
        <p:spPr>
          <a:xfrm>
            <a:off x="6096000" y="738161"/>
            <a:ext cx="0" cy="590646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F36E38-8AB2-FD67-C627-513C2699F3E2}"/>
              </a:ext>
            </a:extLst>
          </p:cNvPr>
          <p:cNvCxnSpPr>
            <a:cxnSpLocks/>
          </p:cNvCxnSpPr>
          <p:nvPr/>
        </p:nvCxnSpPr>
        <p:spPr>
          <a:xfrm>
            <a:off x="7003701" y="1597686"/>
            <a:ext cx="0" cy="47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11DC847-D9D5-0E97-CC23-8C594AC9523D}"/>
              </a:ext>
            </a:extLst>
          </p:cNvPr>
          <p:cNvCxnSpPr>
            <a:cxnSpLocks/>
          </p:cNvCxnSpPr>
          <p:nvPr/>
        </p:nvCxnSpPr>
        <p:spPr>
          <a:xfrm>
            <a:off x="6471138" y="1348147"/>
            <a:ext cx="1065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Junital Lu</dc:creator>
  <cp:lastModifiedBy>Junital Lu</cp:lastModifiedBy>
  <cp:revision>3</cp:revision>
  <dcterms:created xsi:type="dcterms:W3CDTF">2025-07-05T13:59:48Z</dcterms:created>
  <dcterms:modified xsi:type="dcterms:W3CDTF">2025-07-05T14:04:47Z</dcterms:modified>
</cp:coreProperties>
</file>