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6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10</c:v>
                </c:pt>
                <c:pt idx="9">
                  <c:v>11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5</c:v>
                </c:pt>
                <c:pt idx="6">
                  <c:v>4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AF-4C18-9D4E-873A40402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3301328"/>
        <c:axId val="1763302288"/>
      </c:barChart>
      <c:catAx>
        <c:axId val="1763301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3302288"/>
        <c:crosses val="autoZero"/>
        <c:auto val="1"/>
        <c:lblAlgn val="ctr"/>
        <c:lblOffset val="100"/>
        <c:noMultiLvlLbl val="0"/>
      </c:catAx>
      <c:valAx>
        <c:axId val="176330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63301328"/>
        <c:crosses val="autoZero"/>
        <c:crossBetween val="between"/>
      </c:valAx>
      <c:spPr>
        <a:solidFill>
          <a:schemeClr val="tx2">
            <a:lumMod val="10000"/>
            <a:lumOff val="90000"/>
          </a:schemeClr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73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76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8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8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6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6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4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5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3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7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9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87742-C3E7-42CA-8D00-10D9FF8939A5}" type="datetimeFigureOut">
              <a:rPr lang="zh-CN" altLang="en-US" smtClean="0"/>
              <a:t>2024/4/29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B9258-DC26-45AF-8F25-B4B270A4B3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4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chart" Target="../charts/chart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641E9A7-DB2A-4AAB-D3D5-FBDFCE648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392425"/>
              </p:ext>
            </p:extLst>
          </p:nvPr>
        </p:nvGraphicFramePr>
        <p:xfrm>
          <a:off x="244606" y="1561822"/>
          <a:ext cx="4991798" cy="2708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114">
                  <a:extLst>
                    <a:ext uri="{9D8B030D-6E8A-4147-A177-3AD203B41FA5}">
                      <a16:colId xmlns:a16="http://schemas.microsoft.com/office/drawing/2014/main" val="2374051413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4111822008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973421896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2541255918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1697258743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3361522387"/>
                    </a:ext>
                  </a:extLst>
                </a:gridCol>
                <a:gridCol w="713114">
                  <a:extLst>
                    <a:ext uri="{9D8B030D-6E8A-4147-A177-3AD203B41FA5}">
                      <a16:colId xmlns:a16="http://schemas.microsoft.com/office/drawing/2014/main" val="3366527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5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83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160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88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3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6</a:t>
                      </a:r>
                      <a:endParaRPr lang="zh-CN" alt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7</a:t>
                      </a:r>
                      <a:endParaRPr lang="zh-CN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8</a:t>
                      </a:r>
                      <a:endParaRPr lang="zh-CN" altLang="en-US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9</a:t>
                      </a:r>
                      <a:endParaRPr lang="zh-CN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10</a:t>
                      </a:r>
                      <a:endParaRPr lang="zh-CN" alt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11</a:t>
                      </a:r>
                      <a:endParaRPr lang="zh-CN" altLang="en-US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415676"/>
                  </a:ext>
                </a:extLst>
              </a:tr>
            </a:tbl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D102C59C-6A1F-23DC-91AF-F3A5B8855B1F}"/>
              </a:ext>
            </a:extLst>
          </p:cNvPr>
          <p:cNvSpPr/>
          <p:nvPr/>
        </p:nvSpPr>
        <p:spPr>
          <a:xfrm>
            <a:off x="5744307" y="2808838"/>
            <a:ext cx="703385" cy="42203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21432F8A-5BFB-CEF7-DFA4-075477212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559580"/>
              </p:ext>
            </p:extLst>
          </p:nvPr>
        </p:nvGraphicFramePr>
        <p:xfrm>
          <a:off x="6724969" y="666613"/>
          <a:ext cx="4991799" cy="3805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C35CB4B-0797-DE20-8AEC-E7781DDCAE79}"/>
              </a:ext>
            </a:extLst>
          </p:cNvPr>
          <p:cNvCxnSpPr/>
          <p:nvPr/>
        </p:nvCxnSpPr>
        <p:spPr>
          <a:xfrm>
            <a:off x="7029769" y="4804018"/>
            <a:ext cx="4531806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9EC613-B5CB-6948-5AAC-77CCD7ECCC8D}"/>
                  </a:ext>
                </a:extLst>
              </p:cNvPr>
              <p:cNvSpPr txBox="1"/>
              <p:nvPr/>
            </p:nvSpPr>
            <p:spPr>
              <a:xfrm>
                <a:off x="8700252" y="4453370"/>
                <a:ext cx="1190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89EC613-B5CB-6948-5AAC-77CCD7ECC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52" y="4453370"/>
                <a:ext cx="119083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BA86543-7BFF-094B-AAA7-A79221FA998E}"/>
              </a:ext>
            </a:extLst>
          </p:cNvPr>
          <p:cNvCxnSpPr>
            <a:cxnSpLocks/>
          </p:cNvCxnSpPr>
          <p:nvPr/>
        </p:nvCxnSpPr>
        <p:spPr>
          <a:xfrm>
            <a:off x="8979148" y="1188286"/>
            <a:ext cx="633046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AEC270-1F5D-1AC5-01A6-96E97F86C56A}"/>
                  </a:ext>
                </a:extLst>
              </p:cNvPr>
              <p:cNvSpPr txBox="1"/>
              <p:nvPr/>
            </p:nvSpPr>
            <p:spPr>
              <a:xfrm>
                <a:off x="8700252" y="781588"/>
                <a:ext cx="1190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4AEC270-1F5D-1AC5-01A6-96E97F86C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252" y="781588"/>
                <a:ext cx="11908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8EDE741-2EF4-D45A-49B8-8B9380C08BBD}"/>
              </a:ext>
            </a:extLst>
          </p:cNvPr>
          <p:cNvCxnSpPr/>
          <p:nvPr/>
        </p:nvCxnSpPr>
        <p:spPr>
          <a:xfrm flipH="1">
            <a:off x="8295861" y="5523998"/>
            <a:ext cx="189913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4B5C8CC-5A96-D745-402B-22AD90968CE2}"/>
                  </a:ext>
                </a:extLst>
              </p:cNvPr>
              <p:cNvSpPr txBox="1"/>
              <p:nvPr/>
            </p:nvSpPr>
            <p:spPr>
              <a:xfrm>
                <a:off x="9891091" y="5607887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4B5C8CC-5A96-D745-402B-22AD9096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091" y="5607887"/>
                <a:ext cx="3754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0CA930-3DB7-2E1A-0771-C300E6E434B7}"/>
                  </a:ext>
                </a:extLst>
              </p:cNvPr>
              <p:cNvSpPr txBox="1"/>
              <p:nvPr/>
            </p:nvSpPr>
            <p:spPr>
              <a:xfrm>
                <a:off x="8266891" y="5626570"/>
                <a:ext cx="360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0CA930-3DB7-2E1A-0771-C300E6E43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891" y="5626570"/>
                <a:ext cx="3602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8275219-6464-007E-7744-FA31CF0A33C7}"/>
                  </a:ext>
                </a:extLst>
              </p:cNvPr>
              <p:cNvSpPr txBox="1"/>
              <p:nvPr/>
            </p:nvSpPr>
            <p:spPr>
              <a:xfrm>
                <a:off x="244606" y="6426231"/>
                <a:ext cx="1887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①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8275219-6464-007E-7744-FA31CF0A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06" y="6426231"/>
                <a:ext cx="1887440" cy="369332"/>
              </a:xfrm>
              <a:prstGeom prst="rect">
                <a:avLst/>
              </a:prstGeom>
              <a:blipFill>
                <a:blip r:embed="rId7"/>
                <a:stretch>
                  <a:fillRect l="-258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28C0A15-010C-1165-176D-AB630BCC9FD8}"/>
                  </a:ext>
                </a:extLst>
              </p:cNvPr>
              <p:cNvSpPr txBox="1"/>
              <p:nvPr/>
            </p:nvSpPr>
            <p:spPr>
              <a:xfrm>
                <a:off x="9020595" y="4874374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28C0A15-010C-1165-176D-AB630BCC9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595" y="4874374"/>
                <a:ext cx="55015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箭头: 右 27">
            <a:extLst>
              <a:ext uri="{FF2B5EF4-FFF2-40B4-BE49-F238E27FC236}">
                <a16:creationId xmlns:a16="http://schemas.microsoft.com/office/drawing/2014/main" id="{52708267-D828-B032-105A-998B79DB3902}"/>
              </a:ext>
            </a:extLst>
          </p:cNvPr>
          <p:cNvSpPr/>
          <p:nvPr/>
        </p:nvSpPr>
        <p:spPr>
          <a:xfrm>
            <a:off x="10757707" y="5442568"/>
            <a:ext cx="375423" cy="1840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C7EE3145-AA75-0D24-A658-0C1E0D856B93}"/>
              </a:ext>
            </a:extLst>
          </p:cNvPr>
          <p:cNvSpPr/>
          <p:nvPr/>
        </p:nvSpPr>
        <p:spPr>
          <a:xfrm rot="10800000">
            <a:off x="7422404" y="5431997"/>
            <a:ext cx="375423" cy="184003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37C96A0-5289-596B-1185-3D16AB32483F}"/>
              </a:ext>
            </a:extLst>
          </p:cNvPr>
          <p:cNvCxnSpPr/>
          <p:nvPr/>
        </p:nvCxnSpPr>
        <p:spPr>
          <a:xfrm>
            <a:off x="585694" y="7072652"/>
            <a:ext cx="4531806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534BD03-FD42-F489-A049-4B6615D9D70D}"/>
              </a:ext>
            </a:extLst>
          </p:cNvPr>
          <p:cNvCxnSpPr/>
          <p:nvPr/>
        </p:nvCxnSpPr>
        <p:spPr>
          <a:xfrm>
            <a:off x="2132046" y="6992734"/>
            <a:ext cx="0" cy="79918"/>
          </a:xfrm>
          <a:prstGeom prst="line">
            <a:avLst/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B575055-65E3-0B7E-6B01-085B650374B8}"/>
                  </a:ext>
                </a:extLst>
              </p:cNvPr>
              <p:cNvSpPr txBox="1"/>
              <p:nvPr/>
            </p:nvSpPr>
            <p:spPr>
              <a:xfrm>
                <a:off x="1739535" y="7104992"/>
                <a:ext cx="785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B575055-65E3-0B7E-6B01-085B65037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35" y="7104992"/>
                <a:ext cx="78502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013991C-CCD8-E70E-E9AC-65A78EFF2A23}"/>
              </a:ext>
            </a:extLst>
          </p:cNvPr>
          <p:cNvCxnSpPr>
            <a:cxnSpLocks/>
          </p:cNvCxnSpPr>
          <p:nvPr/>
        </p:nvCxnSpPr>
        <p:spPr>
          <a:xfrm flipH="1">
            <a:off x="2129791" y="7833212"/>
            <a:ext cx="1036655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4CDB945-2E00-F5D7-78FC-5DE9188C46CD}"/>
                  </a:ext>
                </a:extLst>
              </p:cNvPr>
              <p:cNvSpPr txBox="1"/>
              <p:nvPr/>
            </p:nvSpPr>
            <p:spPr>
              <a:xfrm>
                <a:off x="1949645" y="7865551"/>
                <a:ext cx="360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D4CDB945-2E00-F5D7-78FC-5DE9188C4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645" y="7865551"/>
                <a:ext cx="36029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DB52BB-C3F9-0FE9-6C8D-00D211D7165F}"/>
                  </a:ext>
                </a:extLst>
              </p:cNvPr>
              <p:cNvSpPr txBox="1"/>
              <p:nvPr/>
            </p:nvSpPr>
            <p:spPr>
              <a:xfrm>
                <a:off x="2373042" y="7251142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6DB52BB-C3F9-0FE9-6C8D-00D211D71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042" y="7251142"/>
                <a:ext cx="55015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431B41B-3478-235A-1E7E-32241C5F522F}"/>
                  </a:ext>
                </a:extLst>
              </p:cNvPr>
              <p:cNvSpPr txBox="1"/>
              <p:nvPr/>
            </p:nvSpPr>
            <p:spPr>
              <a:xfrm>
                <a:off x="493233" y="8370689"/>
                <a:ext cx="1664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431B41B-3478-235A-1E7E-32241C5F5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33" y="8370689"/>
                <a:ext cx="16643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C12F7D5-76E1-910A-8624-8C340F1BBF9B}"/>
                  </a:ext>
                </a:extLst>
              </p:cNvPr>
              <p:cNvSpPr txBox="1"/>
              <p:nvPr/>
            </p:nvSpPr>
            <p:spPr>
              <a:xfrm>
                <a:off x="6450410" y="6335658"/>
                <a:ext cx="1871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/>
                  <a:t>②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C12F7D5-76E1-910A-8624-8C340F1BB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410" y="6335658"/>
                <a:ext cx="1871410" cy="369332"/>
              </a:xfrm>
              <a:prstGeom prst="rect">
                <a:avLst/>
              </a:prstGeom>
              <a:blipFill>
                <a:blip r:embed="rId13"/>
                <a:stretch>
                  <a:fillRect l="-260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32974AA3-DCB3-F6F2-70F6-92985FEED0EA}"/>
              </a:ext>
            </a:extLst>
          </p:cNvPr>
          <p:cNvCxnSpPr>
            <a:cxnSpLocks/>
          </p:cNvCxnSpPr>
          <p:nvPr/>
        </p:nvCxnSpPr>
        <p:spPr>
          <a:xfrm>
            <a:off x="0" y="6175513"/>
            <a:ext cx="12192000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A1AC3F6-4CD2-6790-2DB8-A67CADEE78DC}"/>
              </a:ext>
            </a:extLst>
          </p:cNvPr>
          <p:cNvCxnSpPr/>
          <p:nvPr/>
        </p:nvCxnSpPr>
        <p:spPr>
          <a:xfrm>
            <a:off x="6768105" y="7088326"/>
            <a:ext cx="4531806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4CB5DF2-8B11-0FCA-DD0A-EFC32201CD5D}"/>
              </a:ext>
            </a:extLst>
          </p:cNvPr>
          <p:cNvCxnSpPr/>
          <p:nvPr/>
        </p:nvCxnSpPr>
        <p:spPr>
          <a:xfrm>
            <a:off x="8314457" y="7008408"/>
            <a:ext cx="0" cy="79918"/>
          </a:xfrm>
          <a:prstGeom prst="line">
            <a:avLst/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E8C79FD-7A8B-732C-B06F-B2844977196D}"/>
                  </a:ext>
                </a:extLst>
              </p:cNvPr>
              <p:cNvSpPr txBox="1"/>
              <p:nvPr/>
            </p:nvSpPr>
            <p:spPr>
              <a:xfrm>
                <a:off x="7921946" y="7120666"/>
                <a:ext cx="7850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8E8C79FD-7A8B-732C-B06F-B28449771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46" y="7120666"/>
                <a:ext cx="78502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ED62947-E9BD-7975-B413-44EFE52F6CA2}"/>
              </a:ext>
            </a:extLst>
          </p:cNvPr>
          <p:cNvCxnSpPr>
            <a:cxnSpLocks/>
          </p:cNvCxnSpPr>
          <p:nvPr/>
        </p:nvCxnSpPr>
        <p:spPr>
          <a:xfrm flipH="1">
            <a:off x="7770198" y="7848886"/>
            <a:ext cx="2212848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E3EC587-2752-8917-3C77-40728037B015}"/>
                  </a:ext>
                </a:extLst>
              </p:cNvPr>
              <p:cNvSpPr txBox="1"/>
              <p:nvPr/>
            </p:nvSpPr>
            <p:spPr>
              <a:xfrm>
                <a:off x="7638821" y="7881225"/>
                <a:ext cx="360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E3EC587-2752-8917-3C77-40728037B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821" y="7881225"/>
                <a:ext cx="3602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CC23549-29B9-5D00-996F-0DCE1C1D6E11}"/>
                  </a:ext>
                </a:extLst>
              </p:cNvPr>
              <p:cNvSpPr txBox="1"/>
              <p:nvPr/>
            </p:nvSpPr>
            <p:spPr>
              <a:xfrm>
                <a:off x="8600901" y="7260727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0CC23549-29B9-5D00-996F-0DCE1C1D6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901" y="7260727"/>
                <a:ext cx="55015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54CAE56-CAE6-189F-DC90-DC47ED342922}"/>
                  </a:ext>
                </a:extLst>
              </p:cNvPr>
              <p:cNvSpPr txBox="1"/>
              <p:nvPr/>
            </p:nvSpPr>
            <p:spPr>
              <a:xfrm>
                <a:off x="6724969" y="8193560"/>
                <a:ext cx="414164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𝐴𝑛𝑠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b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54CAE56-CAE6-189F-DC90-DC47ED342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969" y="8193560"/>
                <a:ext cx="4141647" cy="71468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BF7F4515-A007-A414-D57A-8689FC158A01}"/>
              </a:ext>
            </a:extLst>
          </p:cNvPr>
          <p:cNvCxnSpPr/>
          <p:nvPr/>
        </p:nvCxnSpPr>
        <p:spPr>
          <a:xfrm>
            <a:off x="9533657" y="7008408"/>
            <a:ext cx="0" cy="79918"/>
          </a:xfrm>
          <a:prstGeom prst="line">
            <a:avLst/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596B387-3F67-D977-86DA-526FE82A3420}"/>
                  </a:ext>
                </a:extLst>
              </p:cNvPr>
              <p:cNvSpPr txBox="1"/>
              <p:nvPr/>
            </p:nvSpPr>
            <p:spPr>
              <a:xfrm>
                <a:off x="9151052" y="7120666"/>
                <a:ext cx="7652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F596B387-3F67-D977-86DA-526FE82A3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052" y="7120666"/>
                <a:ext cx="76520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C62E8F0-3D64-405A-1AF9-B52084D973C5}"/>
              </a:ext>
            </a:extLst>
          </p:cNvPr>
          <p:cNvCxnSpPr>
            <a:cxnSpLocks/>
          </p:cNvCxnSpPr>
          <p:nvPr/>
        </p:nvCxnSpPr>
        <p:spPr>
          <a:xfrm>
            <a:off x="6252114" y="6175513"/>
            <a:ext cx="29416" cy="2824025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9C1A60-AF88-FF5E-F1D0-B18EA1CDFC68}"/>
                  </a:ext>
                </a:extLst>
              </p:cNvPr>
              <p:cNvSpPr txBox="1"/>
              <p:nvPr/>
            </p:nvSpPr>
            <p:spPr>
              <a:xfrm>
                <a:off x="1739535" y="278966"/>
                <a:ext cx="1506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𝑇𝑤𝑜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𝐷𝑖𝑐𝑒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9C1A60-AF88-FF5E-F1D0-B18EA1CDF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535" y="278966"/>
                <a:ext cx="1506182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8D24C5E-49A0-5D91-098F-D892F745FE0A}"/>
                  </a:ext>
                </a:extLst>
              </p:cNvPr>
              <p:cNvSpPr txBox="1"/>
              <p:nvPr/>
            </p:nvSpPr>
            <p:spPr>
              <a:xfrm>
                <a:off x="8376923" y="75791"/>
                <a:ext cx="1737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𝑇h𝑟𝑒𝑒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𝐷𝑖𝑐𝑒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18D24C5E-49A0-5D91-098F-D892F745F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923" y="75791"/>
                <a:ext cx="173701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5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101</Words>
  <Application>Microsoft Office PowerPoint</Application>
  <PresentationFormat>自定义</PresentationFormat>
  <Paragraphs>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 Lu</dc:creator>
  <cp:lastModifiedBy>Junital Lu</cp:lastModifiedBy>
  <cp:revision>3</cp:revision>
  <dcterms:created xsi:type="dcterms:W3CDTF">2024-04-28T12:36:09Z</dcterms:created>
  <dcterms:modified xsi:type="dcterms:W3CDTF">2024-04-29T02:19:16Z</dcterms:modified>
</cp:coreProperties>
</file>