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89995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95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161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chemeClr val="tx2">
                <a:lumMod val="25000"/>
                <a:lumOff val="75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Sheet1!$A$2:$A$11</c:f>
              <c:numCache>
                <c:formatCode>General</c:formatCode>
                <c:ptCount val="10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</c:numCache>
            </c:num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5</c:v>
                </c:pt>
                <c:pt idx="6">
                  <c:v>4</c:v>
                </c:pt>
                <c:pt idx="7">
                  <c:v>3</c:v>
                </c:pt>
                <c:pt idx="8">
                  <c:v>2</c:v>
                </c:pt>
                <c:pt idx="9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CAF-4C18-9D4E-873A40402FC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63301328"/>
        <c:axId val="1763302288"/>
      </c:barChart>
      <c:catAx>
        <c:axId val="17633013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763302288"/>
        <c:crosses val="autoZero"/>
        <c:auto val="1"/>
        <c:lblAlgn val="ctr"/>
        <c:lblOffset val="100"/>
        <c:noMultiLvlLbl val="0"/>
      </c:catAx>
      <c:valAx>
        <c:axId val="17633022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763301328"/>
        <c:crosses val="autoZero"/>
        <c:crossBetween val="between"/>
      </c:valAx>
      <c:spPr>
        <a:solidFill>
          <a:schemeClr val="tx2">
            <a:lumMod val="10000"/>
            <a:lumOff val="90000"/>
          </a:schemeClr>
        </a:solidFill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472842"/>
            <a:ext cx="10363200" cy="3133172"/>
          </a:xfrm>
        </p:spPr>
        <p:txBody>
          <a:bodyPr anchor="b"/>
          <a:lstStyle>
            <a:lvl1pPr algn="ctr">
              <a:defRPr sz="787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726842"/>
            <a:ext cx="9144000" cy="2172804"/>
          </a:xfrm>
        </p:spPr>
        <p:txBody>
          <a:bodyPr/>
          <a:lstStyle>
            <a:lvl1pPr marL="0" indent="0" algn="ctr">
              <a:buNone/>
              <a:defRPr sz="3150"/>
            </a:lvl1pPr>
            <a:lvl2pPr marL="599984" indent="0" algn="ctr">
              <a:buNone/>
              <a:defRPr sz="2625"/>
            </a:lvl2pPr>
            <a:lvl3pPr marL="1199967" indent="0" algn="ctr">
              <a:buNone/>
              <a:defRPr sz="2362"/>
            </a:lvl3pPr>
            <a:lvl4pPr marL="1799951" indent="0" algn="ctr">
              <a:buNone/>
              <a:defRPr sz="2100"/>
            </a:lvl4pPr>
            <a:lvl5pPr marL="2399934" indent="0" algn="ctr">
              <a:buNone/>
              <a:defRPr sz="2100"/>
            </a:lvl5pPr>
            <a:lvl6pPr marL="2999918" indent="0" algn="ctr">
              <a:buNone/>
              <a:defRPr sz="2100"/>
            </a:lvl6pPr>
            <a:lvl7pPr marL="3599901" indent="0" algn="ctr">
              <a:buNone/>
              <a:defRPr sz="2100"/>
            </a:lvl7pPr>
            <a:lvl8pPr marL="4199885" indent="0" algn="ctr">
              <a:buNone/>
              <a:defRPr sz="2100"/>
            </a:lvl8pPr>
            <a:lvl9pPr marL="4799868" indent="0" algn="ctr">
              <a:buNone/>
              <a:defRPr sz="21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87742-C3E7-42CA-8D00-10D9FF8939A5}" type="datetimeFigureOut">
              <a:rPr lang="zh-CN" altLang="en-US" smtClean="0"/>
              <a:t>2024/4/29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B9258-DC26-45AF-8F25-B4B270A4B3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5735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87742-C3E7-42CA-8D00-10D9FF8939A5}" type="datetimeFigureOut">
              <a:rPr lang="zh-CN" altLang="en-US" smtClean="0"/>
              <a:t>2024/4/29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B9258-DC26-45AF-8F25-B4B270A4B3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6767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479142"/>
            <a:ext cx="2628900" cy="762669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479142"/>
            <a:ext cx="7734300" cy="762669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87742-C3E7-42CA-8D00-10D9FF8939A5}" type="datetimeFigureOut">
              <a:rPr lang="zh-CN" altLang="en-US" smtClean="0"/>
              <a:t>2024/4/29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B9258-DC26-45AF-8F25-B4B270A4B3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1886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87742-C3E7-42CA-8D00-10D9FF8939A5}" type="datetimeFigureOut">
              <a:rPr lang="zh-CN" altLang="en-US" smtClean="0"/>
              <a:t>2024/4/29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B9258-DC26-45AF-8F25-B4B270A4B3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2584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243638"/>
            <a:ext cx="10515600" cy="3743557"/>
          </a:xfrm>
        </p:spPr>
        <p:txBody>
          <a:bodyPr anchor="b"/>
          <a:lstStyle>
            <a:lvl1pPr>
              <a:defRPr sz="787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6022610"/>
            <a:ext cx="10515600" cy="1968648"/>
          </a:xfrm>
        </p:spPr>
        <p:txBody>
          <a:bodyPr/>
          <a:lstStyle>
            <a:lvl1pPr marL="0" indent="0">
              <a:buNone/>
              <a:defRPr sz="3150">
                <a:solidFill>
                  <a:schemeClr val="tx1">
                    <a:tint val="82000"/>
                  </a:schemeClr>
                </a:solidFill>
              </a:defRPr>
            </a:lvl1pPr>
            <a:lvl2pPr marL="599984" indent="0">
              <a:buNone/>
              <a:defRPr sz="2625">
                <a:solidFill>
                  <a:schemeClr val="tx1">
                    <a:tint val="82000"/>
                  </a:schemeClr>
                </a:solidFill>
              </a:defRPr>
            </a:lvl2pPr>
            <a:lvl3pPr marL="1199967" indent="0">
              <a:buNone/>
              <a:defRPr sz="2362">
                <a:solidFill>
                  <a:schemeClr val="tx1">
                    <a:tint val="82000"/>
                  </a:schemeClr>
                </a:solidFill>
              </a:defRPr>
            </a:lvl3pPr>
            <a:lvl4pPr marL="1799951" indent="0">
              <a:buNone/>
              <a:defRPr sz="2100">
                <a:solidFill>
                  <a:schemeClr val="tx1">
                    <a:tint val="82000"/>
                  </a:schemeClr>
                </a:solidFill>
              </a:defRPr>
            </a:lvl4pPr>
            <a:lvl5pPr marL="2399934" indent="0">
              <a:buNone/>
              <a:defRPr sz="2100">
                <a:solidFill>
                  <a:schemeClr val="tx1">
                    <a:tint val="82000"/>
                  </a:schemeClr>
                </a:solidFill>
              </a:defRPr>
            </a:lvl5pPr>
            <a:lvl6pPr marL="2999918" indent="0">
              <a:buNone/>
              <a:defRPr sz="2100">
                <a:solidFill>
                  <a:schemeClr val="tx1">
                    <a:tint val="82000"/>
                  </a:schemeClr>
                </a:solidFill>
              </a:defRPr>
            </a:lvl6pPr>
            <a:lvl7pPr marL="3599901" indent="0">
              <a:buNone/>
              <a:defRPr sz="2100">
                <a:solidFill>
                  <a:schemeClr val="tx1">
                    <a:tint val="82000"/>
                  </a:schemeClr>
                </a:solidFill>
              </a:defRPr>
            </a:lvl7pPr>
            <a:lvl8pPr marL="4199885" indent="0">
              <a:buNone/>
              <a:defRPr sz="2100">
                <a:solidFill>
                  <a:schemeClr val="tx1">
                    <a:tint val="82000"/>
                  </a:schemeClr>
                </a:solidFill>
              </a:defRPr>
            </a:lvl8pPr>
            <a:lvl9pPr marL="4799868" indent="0">
              <a:buNone/>
              <a:defRPr sz="21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87742-C3E7-42CA-8D00-10D9FF8939A5}" type="datetimeFigureOut">
              <a:rPr lang="zh-CN" altLang="en-US" smtClean="0"/>
              <a:t>2024/4/29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B9258-DC26-45AF-8F25-B4B270A4B3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7623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395710"/>
            <a:ext cx="5181600" cy="571012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395710"/>
            <a:ext cx="5181600" cy="571012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87742-C3E7-42CA-8D00-10D9FF8939A5}" type="datetimeFigureOut">
              <a:rPr lang="zh-CN" altLang="en-US" smtClean="0"/>
              <a:t>2024/4/29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B9258-DC26-45AF-8F25-B4B270A4B3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0163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79144"/>
            <a:ext cx="10515600" cy="173949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206137"/>
            <a:ext cx="5157787" cy="1081194"/>
          </a:xfrm>
        </p:spPr>
        <p:txBody>
          <a:bodyPr anchor="b"/>
          <a:lstStyle>
            <a:lvl1pPr marL="0" indent="0">
              <a:buNone/>
              <a:defRPr sz="3150" b="1"/>
            </a:lvl1pPr>
            <a:lvl2pPr marL="599984" indent="0">
              <a:buNone/>
              <a:defRPr sz="2625" b="1"/>
            </a:lvl2pPr>
            <a:lvl3pPr marL="1199967" indent="0">
              <a:buNone/>
              <a:defRPr sz="2362" b="1"/>
            </a:lvl3pPr>
            <a:lvl4pPr marL="1799951" indent="0">
              <a:buNone/>
              <a:defRPr sz="2100" b="1"/>
            </a:lvl4pPr>
            <a:lvl5pPr marL="2399934" indent="0">
              <a:buNone/>
              <a:defRPr sz="2100" b="1"/>
            </a:lvl5pPr>
            <a:lvl6pPr marL="2999918" indent="0">
              <a:buNone/>
              <a:defRPr sz="2100" b="1"/>
            </a:lvl6pPr>
            <a:lvl7pPr marL="3599901" indent="0">
              <a:buNone/>
              <a:defRPr sz="2100" b="1"/>
            </a:lvl7pPr>
            <a:lvl8pPr marL="4199885" indent="0">
              <a:buNone/>
              <a:defRPr sz="2100" b="1"/>
            </a:lvl8pPr>
            <a:lvl9pPr marL="4799868" indent="0">
              <a:buNone/>
              <a:defRPr sz="21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3287331"/>
            <a:ext cx="5157787" cy="483516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206137"/>
            <a:ext cx="5183188" cy="1081194"/>
          </a:xfrm>
        </p:spPr>
        <p:txBody>
          <a:bodyPr anchor="b"/>
          <a:lstStyle>
            <a:lvl1pPr marL="0" indent="0">
              <a:buNone/>
              <a:defRPr sz="3150" b="1"/>
            </a:lvl1pPr>
            <a:lvl2pPr marL="599984" indent="0">
              <a:buNone/>
              <a:defRPr sz="2625" b="1"/>
            </a:lvl2pPr>
            <a:lvl3pPr marL="1199967" indent="0">
              <a:buNone/>
              <a:defRPr sz="2362" b="1"/>
            </a:lvl3pPr>
            <a:lvl4pPr marL="1799951" indent="0">
              <a:buNone/>
              <a:defRPr sz="2100" b="1"/>
            </a:lvl4pPr>
            <a:lvl5pPr marL="2399934" indent="0">
              <a:buNone/>
              <a:defRPr sz="2100" b="1"/>
            </a:lvl5pPr>
            <a:lvl6pPr marL="2999918" indent="0">
              <a:buNone/>
              <a:defRPr sz="2100" b="1"/>
            </a:lvl6pPr>
            <a:lvl7pPr marL="3599901" indent="0">
              <a:buNone/>
              <a:defRPr sz="2100" b="1"/>
            </a:lvl7pPr>
            <a:lvl8pPr marL="4199885" indent="0">
              <a:buNone/>
              <a:defRPr sz="2100" b="1"/>
            </a:lvl8pPr>
            <a:lvl9pPr marL="4799868" indent="0">
              <a:buNone/>
              <a:defRPr sz="21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3287331"/>
            <a:ext cx="5183188" cy="483516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87742-C3E7-42CA-8D00-10D9FF8939A5}" type="datetimeFigureOut">
              <a:rPr lang="zh-CN" altLang="en-US" smtClean="0"/>
              <a:t>2024/4/29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B9258-DC26-45AF-8F25-B4B270A4B3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1845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87742-C3E7-42CA-8D00-10D9FF8939A5}" type="datetimeFigureOut">
              <a:rPr lang="zh-CN" altLang="en-US" smtClean="0"/>
              <a:t>2024/4/29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B9258-DC26-45AF-8F25-B4B270A4B3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9359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87742-C3E7-42CA-8D00-10D9FF8939A5}" type="datetimeFigureOut">
              <a:rPr lang="zh-CN" altLang="en-US" smtClean="0"/>
              <a:t>2024/4/29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B9258-DC26-45AF-8F25-B4B270A4B3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5534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99969"/>
            <a:ext cx="3932237" cy="2099892"/>
          </a:xfrm>
        </p:spPr>
        <p:txBody>
          <a:bodyPr anchor="b"/>
          <a:lstStyle>
            <a:lvl1pPr>
              <a:defRPr sz="419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295769"/>
            <a:ext cx="6172200" cy="6395505"/>
          </a:xfrm>
        </p:spPr>
        <p:txBody>
          <a:bodyPr/>
          <a:lstStyle>
            <a:lvl1pPr>
              <a:defRPr sz="4199"/>
            </a:lvl1pPr>
            <a:lvl2pPr>
              <a:defRPr sz="3674"/>
            </a:lvl2pPr>
            <a:lvl3pPr>
              <a:defRPr sz="3150"/>
            </a:lvl3pPr>
            <a:lvl4pPr>
              <a:defRPr sz="2625"/>
            </a:lvl4pPr>
            <a:lvl5pPr>
              <a:defRPr sz="2625"/>
            </a:lvl5pPr>
            <a:lvl6pPr>
              <a:defRPr sz="2625"/>
            </a:lvl6pPr>
            <a:lvl7pPr>
              <a:defRPr sz="2625"/>
            </a:lvl7pPr>
            <a:lvl8pPr>
              <a:defRPr sz="2625"/>
            </a:lvl8pPr>
            <a:lvl9pPr>
              <a:defRPr sz="262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699862"/>
            <a:ext cx="3932237" cy="5001827"/>
          </a:xfrm>
        </p:spPr>
        <p:txBody>
          <a:bodyPr/>
          <a:lstStyle>
            <a:lvl1pPr marL="0" indent="0">
              <a:buNone/>
              <a:defRPr sz="2100"/>
            </a:lvl1pPr>
            <a:lvl2pPr marL="599984" indent="0">
              <a:buNone/>
              <a:defRPr sz="1837"/>
            </a:lvl2pPr>
            <a:lvl3pPr marL="1199967" indent="0">
              <a:buNone/>
              <a:defRPr sz="1575"/>
            </a:lvl3pPr>
            <a:lvl4pPr marL="1799951" indent="0">
              <a:buNone/>
              <a:defRPr sz="1312"/>
            </a:lvl4pPr>
            <a:lvl5pPr marL="2399934" indent="0">
              <a:buNone/>
              <a:defRPr sz="1312"/>
            </a:lvl5pPr>
            <a:lvl6pPr marL="2999918" indent="0">
              <a:buNone/>
              <a:defRPr sz="1312"/>
            </a:lvl6pPr>
            <a:lvl7pPr marL="3599901" indent="0">
              <a:buNone/>
              <a:defRPr sz="1312"/>
            </a:lvl7pPr>
            <a:lvl8pPr marL="4199885" indent="0">
              <a:buNone/>
              <a:defRPr sz="1312"/>
            </a:lvl8pPr>
            <a:lvl9pPr marL="4799868" indent="0">
              <a:buNone/>
              <a:defRPr sz="1312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87742-C3E7-42CA-8D00-10D9FF8939A5}" type="datetimeFigureOut">
              <a:rPr lang="zh-CN" altLang="en-US" smtClean="0"/>
              <a:t>2024/4/29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B9258-DC26-45AF-8F25-B4B270A4B3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4076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99969"/>
            <a:ext cx="3932237" cy="2099892"/>
          </a:xfrm>
        </p:spPr>
        <p:txBody>
          <a:bodyPr anchor="b"/>
          <a:lstStyle>
            <a:lvl1pPr>
              <a:defRPr sz="419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295769"/>
            <a:ext cx="6172200" cy="6395505"/>
          </a:xfrm>
        </p:spPr>
        <p:txBody>
          <a:bodyPr anchor="t"/>
          <a:lstStyle>
            <a:lvl1pPr marL="0" indent="0">
              <a:buNone/>
              <a:defRPr sz="4199"/>
            </a:lvl1pPr>
            <a:lvl2pPr marL="599984" indent="0">
              <a:buNone/>
              <a:defRPr sz="3674"/>
            </a:lvl2pPr>
            <a:lvl3pPr marL="1199967" indent="0">
              <a:buNone/>
              <a:defRPr sz="3150"/>
            </a:lvl3pPr>
            <a:lvl4pPr marL="1799951" indent="0">
              <a:buNone/>
              <a:defRPr sz="2625"/>
            </a:lvl4pPr>
            <a:lvl5pPr marL="2399934" indent="0">
              <a:buNone/>
              <a:defRPr sz="2625"/>
            </a:lvl5pPr>
            <a:lvl6pPr marL="2999918" indent="0">
              <a:buNone/>
              <a:defRPr sz="2625"/>
            </a:lvl6pPr>
            <a:lvl7pPr marL="3599901" indent="0">
              <a:buNone/>
              <a:defRPr sz="2625"/>
            </a:lvl7pPr>
            <a:lvl8pPr marL="4199885" indent="0">
              <a:buNone/>
              <a:defRPr sz="2625"/>
            </a:lvl8pPr>
            <a:lvl9pPr marL="4799868" indent="0">
              <a:buNone/>
              <a:defRPr sz="2625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699862"/>
            <a:ext cx="3932237" cy="5001827"/>
          </a:xfrm>
        </p:spPr>
        <p:txBody>
          <a:bodyPr/>
          <a:lstStyle>
            <a:lvl1pPr marL="0" indent="0">
              <a:buNone/>
              <a:defRPr sz="2100"/>
            </a:lvl1pPr>
            <a:lvl2pPr marL="599984" indent="0">
              <a:buNone/>
              <a:defRPr sz="1837"/>
            </a:lvl2pPr>
            <a:lvl3pPr marL="1199967" indent="0">
              <a:buNone/>
              <a:defRPr sz="1575"/>
            </a:lvl3pPr>
            <a:lvl4pPr marL="1799951" indent="0">
              <a:buNone/>
              <a:defRPr sz="1312"/>
            </a:lvl4pPr>
            <a:lvl5pPr marL="2399934" indent="0">
              <a:buNone/>
              <a:defRPr sz="1312"/>
            </a:lvl5pPr>
            <a:lvl6pPr marL="2999918" indent="0">
              <a:buNone/>
              <a:defRPr sz="1312"/>
            </a:lvl6pPr>
            <a:lvl7pPr marL="3599901" indent="0">
              <a:buNone/>
              <a:defRPr sz="1312"/>
            </a:lvl7pPr>
            <a:lvl8pPr marL="4199885" indent="0">
              <a:buNone/>
              <a:defRPr sz="1312"/>
            </a:lvl8pPr>
            <a:lvl9pPr marL="4799868" indent="0">
              <a:buNone/>
              <a:defRPr sz="1312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87742-C3E7-42CA-8D00-10D9FF8939A5}" type="datetimeFigureOut">
              <a:rPr lang="zh-CN" altLang="en-US" smtClean="0"/>
              <a:t>2024/4/29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B9258-DC26-45AF-8F25-B4B270A4B3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4967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79144"/>
            <a:ext cx="10515600" cy="1739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395710"/>
            <a:ext cx="10515600" cy="5710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8341240"/>
            <a:ext cx="2743200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7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A387742-C3E7-42CA-8D00-10D9FF8939A5}" type="datetimeFigureOut">
              <a:rPr lang="zh-CN" altLang="en-US" smtClean="0"/>
              <a:t>2024/4/29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8341240"/>
            <a:ext cx="4114800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7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8341240"/>
            <a:ext cx="2743200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7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74B9258-DC26-45AF-8F25-B4B270A4B3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2247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199967" rtl="0" eaLnBrk="1" latinLnBrk="0" hangingPunct="1">
        <a:lnSpc>
          <a:spcPct val="90000"/>
        </a:lnSpc>
        <a:spcBef>
          <a:spcPct val="0"/>
        </a:spcBef>
        <a:buNone/>
        <a:defRPr sz="577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9992" indent="-299992" algn="l" defTabSz="1199967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3674" kern="1200">
          <a:solidFill>
            <a:schemeClr val="tx1"/>
          </a:solidFill>
          <a:latin typeface="+mn-lt"/>
          <a:ea typeface="+mn-ea"/>
          <a:cs typeface="+mn-cs"/>
        </a:defRPr>
      </a:lvl1pPr>
      <a:lvl2pPr marL="899975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2pPr>
      <a:lvl3pPr marL="1499959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625" kern="1200">
          <a:solidFill>
            <a:schemeClr val="tx1"/>
          </a:solidFill>
          <a:latin typeface="+mn-lt"/>
          <a:ea typeface="+mn-ea"/>
          <a:cs typeface="+mn-cs"/>
        </a:defRPr>
      </a:lvl3pPr>
      <a:lvl4pPr marL="2099942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4pPr>
      <a:lvl5pPr marL="2699926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5pPr>
      <a:lvl6pPr marL="3299910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6pPr>
      <a:lvl7pPr marL="3899893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7pPr>
      <a:lvl8pPr marL="4499877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8pPr>
      <a:lvl9pPr marL="5099860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1pPr>
      <a:lvl2pPr marL="599984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2pPr>
      <a:lvl3pPr marL="1199967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3pPr>
      <a:lvl4pPr marL="1799951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4pPr>
      <a:lvl5pPr marL="2399934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5pPr>
      <a:lvl6pPr marL="2999918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6pPr>
      <a:lvl7pPr marL="3599901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7pPr>
      <a:lvl8pPr marL="4199885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8pPr>
      <a:lvl9pPr marL="4799868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chart" Target="../charts/chart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A641E9A7-DB2A-4AAB-D3D5-FBDFCE6481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1849551"/>
              </p:ext>
            </p:extLst>
          </p:nvPr>
        </p:nvGraphicFramePr>
        <p:xfrm>
          <a:off x="244606" y="1561822"/>
          <a:ext cx="4991798" cy="27085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3114">
                  <a:extLst>
                    <a:ext uri="{9D8B030D-6E8A-4147-A177-3AD203B41FA5}">
                      <a16:colId xmlns:a16="http://schemas.microsoft.com/office/drawing/2014/main" val="2374051413"/>
                    </a:ext>
                  </a:extLst>
                </a:gridCol>
                <a:gridCol w="713114">
                  <a:extLst>
                    <a:ext uri="{9D8B030D-6E8A-4147-A177-3AD203B41FA5}">
                      <a16:colId xmlns:a16="http://schemas.microsoft.com/office/drawing/2014/main" val="4111822008"/>
                    </a:ext>
                  </a:extLst>
                </a:gridCol>
                <a:gridCol w="713114">
                  <a:extLst>
                    <a:ext uri="{9D8B030D-6E8A-4147-A177-3AD203B41FA5}">
                      <a16:colId xmlns:a16="http://schemas.microsoft.com/office/drawing/2014/main" val="973421896"/>
                    </a:ext>
                  </a:extLst>
                </a:gridCol>
                <a:gridCol w="713114">
                  <a:extLst>
                    <a:ext uri="{9D8B030D-6E8A-4147-A177-3AD203B41FA5}">
                      <a16:colId xmlns:a16="http://schemas.microsoft.com/office/drawing/2014/main" val="2541255918"/>
                    </a:ext>
                  </a:extLst>
                </a:gridCol>
                <a:gridCol w="713114">
                  <a:extLst>
                    <a:ext uri="{9D8B030D-6E8A-4147-A177-3AD203B41FA5}">
                      <a16:colId xmlns:a16="http://schemas.microsoft.com/office/drawing/2014/main" val="1697258743"/>
                    </a:ext>
                  </a:extLst>
                </a:gridCol>
                <a:gridCol w="713114">
                  <a:extLst>
                    <a:ext uri="{9D8B030D-6E8A-4147-A177-3AD203B41FA5}">
                      <a16:colId xmlns:a16="http://schemas.microsoft.com/office/drawing/2014/main" val="3361522387"/>
                    </a:ext>
                  </a:extLst>
                </a:gridCol>
                <a:gridCol w="713114">
                  <a:extLst>
                    <a:ext uri="{9D8B030D-6E8A-4147-A177-3AD203B41FA5}">
                      <a16:colId xmlns:a16="http://schemas.microsoft.com/office/drawing/2014/main" val="33665279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2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3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4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5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6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656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2</a:t>
                      </a:r>
                      <a:endParaRPr lang="zh-CN" altLang="en-US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3</a:t>
                      </a:r>
                      <a:endParaRPr lang="zh-CN" altLang="en-US"/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4</a:t>
                      </a:r>
                      <a:endParaRPr lang="zh-CN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5</a:t>
                      </a:r>
                      <a:endParaRPr lang="zh-CN" alt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6</a:t>
                      </a:r>
                      <a:endParaRPr lang="zh-CN" altLang="en-US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7</a:t>
                      </a:r>
                      <a:endParaRPr lang="zh-CN" alt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03830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2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3</a:t>
                      </a:r>
                      <a:endParaRPr lang="zh-CN" altLang="en-US"/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4</a:t>
                      </a:r>
                      <a:endParaRPr lang="zh-CN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5</a:t>
                      </a:r>
                      <a:endParaRPr lang="zh-CN" alt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6</a:t>
                      </a:r>
                      <a:endParaRPr lang="zh-CN" altLang="en-US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7</a:t>
                      </a:r>
                      <a:endParaRPr lang="zh-CN" alt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8</a:t>
                      </a:r>
                      <a:endParaRPr lang="zh-CN" alt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1160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3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4</a:t>
                      </a:r>
                      <a:endParaRPr lang="zh-CN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5</a:t>
                      </a:r>
                      <a:endParaRPr lang="zh-CN" alt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6</a:t>
                      </a:r>
                      <a:endParaRPr lang="zh-CN" altLang="en-US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7</a:t>
                      </a:r>
                      <a:endParaRPr lang="zh-CN" alt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8</a:t>
                      </a:r>
                      <a:endParaRPr lang="zh-CN" alt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9</a:t>
                      </a:r>
                      <a:endParaRPr lang="zh-CN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78862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4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5</a:t>
                      </a:r>
                      <a:endParaRPr lang="zh-CN" alt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6</a:t>
                      </a:r>
                      <a:endParaRPr lang="zh-CN" altLang="en-US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7</a:t>
                      </a:r>
                      <a:endParaRPr lang="zh-CN" alt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8</a:t>
                      </a:r>
                      <a:endParaRPr lang="zh-CN" alt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9</a:t>
                      </a:r>
                      <a:endParaRPr lang="zh-CN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10</a:t>
                      </a:r>
                      <a:endParaRPr lang="zh-CN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5136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5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6</a:t>
                      </a:r>
                      <a:endParaRPr lang="zh-CN" altLang="en-US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7</a:t>
                      </a:r>
                      <a:endParaRPr lang="zh-CN" alt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8</a:t>
                      </a:r>
                      <a:endParaRPr lang="zh-CN" alt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9</a:t>
                      </a:r>
                      <a:endParaRPr lang="zh-CN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10</a:t>
                      </a:r>
                      <a:endParaRPr lang="zh-CN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11</a:t>
                      </a:r>
                      <a:endParaRPr lang="zh-CN" altLang="en-US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1415676"/>
                  </a:ext>
                </a:extLst>
              </a:tr>
            </a:tbl>
          </a:graphicData>
        </a:graphic>
      </p:graphicFrame>
      <p:sp>
        <p:nvSpPr>
          <p:cNvPr id="2" name="箭头: 右 1">
            <a:extLst>
              <a:ext uri="{FF2B5EF4-FFF2-40B4-BE49-F238E27FC236}">
                <a16:creationId xmlns:a16="http://schemas.microsoft.com/office/drawing/2014/main" id="{D102C59C-6A1F-23DC-91AF-F3A5B8855B1F}"/>
              </a:ext>
            </a:extLst>
          </p:cNvPr>
          <p:cNvSpPr/>
          <p:nvPr/>
        </p:nvSpPr>
        <p:spPr>
          <a:xfrm>
            <a:off x="5744307" y="2808838"/>
            <a:ext cx="703385" cy="422030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3" name="图表 12">
            <a:extLst>
              <a:ext uri="{FF2B5EF4-FFF2-40B4-BE49-F238E27FC236}">
                <a16:creationId xmlns:a16="http://schemas.microsoft.com/office/drawing/2014/main" id="{21432F8A-5BFB-CEF7-DFA4-075477212BC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75900787"/>
              </p:ext>
            </p:extLst>
          </p:nvPr>
        </p:nvGraphicFramePr>
        <p:xfrm>
          <a:off x="6724969" y="666613"/>
          <a:ext cx="4991799" cy="38054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EC35CB4B-0797-DE20-8AEC-E7781DDCAE79}"/>
              </a:ext>
            </a:extLst>
          </p:cNvPr>
          <p:cNvCxnSpPr/>
          <p:nvPr/>
        </p:nvCxnSpPr>
        <p:spPr>
          <a:xfrm>
            <a:off x="7029769" y="4804018"/>
            <a:ext cx="4531806" cy="0"/>
          </a:xfrm>
          <a:prstGeom prst="straightConnector1">
            <a:avLst/>
          </a:prstGeom>
          <a:ln>
            <a:solidFill>
              <a:schemeClr val="tx2">
                <a:lumMod val="50000"/>
                <a:lumOff val="50000"/>
              </a:schemeClr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989EC613-B5CB-6948-5AAC-77CCD7ECCC8D}"/>
                  </a:ext>
                </a:extLst>
              </p:cNvPr>
              <p:cNvSpPr txBox="1"/>
              <p:nvPr/>
            </p:nvSpPr>
            <p:spPr>
              <a:xfrm>
                <a:off x="8700252" y="4453370"/>
                <a:ext cx="11908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989EC613-B5CB-6948-5AAC-77CCD7ECCC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0252" y="4453370"/>
                <a:ext cx="1190839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5BA86543-7BFF-094B-AAA7-A79221FA998E}"/>
              </a:ext>
            </a:extLst>
          </p:cNvPr>
          <p:cNvCxnSpPr>
            <a:cxnSpLocks/>
          </p:cNvCxnSpPr>
          <p:nvPr/>
        </p:nvCxnSpPr>
        <p:spPr>
          <a:xfrm>
            <a:off x="8979148" y="1188286"/>
            <a:ext cx="633046" cy="0"/>
          </a:xfrm>
          <a:prstGeom prst="straightConnector1">
            <a:avLst/>
          </a:prstGeom>
          <a:ln>
            <a:solidFill>
              <a:schemeClr val="tx2">
                <a:lumMod val="50000"/>
                <a:lumOff val="50000"/>
              </a:schemeClr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64AEC270-1F5D-1AC5-01A6-96E97F86C56A}"/>
                  </a:ext>
                </a:extLst>
              </p:cNvPr>
              <p:cNvSpPr txBox="1"/>
              <p:nvPr/>
            </p:nvSpPr>
            <p:spPr>
              <a:xfrm>
                <a:off x="8700252" y="781588"/>
                <a:ext cx="11908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64AEC270-1F5D-1AC5-01A6-96E97F86C5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0252" y="781588"/>
                <a:ext cx="1190839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68EDE741-2EF4-D45A-49B8-8B9380C08BBD}"/>
              </a:ext>
            </a:extLst>
          </p:cNvPr>
          <p:cNvCxnSpPr/>
          <p:nvPr/>
        </p:nvCxnSpPr>
        <p:spPr>
          <a:xfrm flipH="1">
            <a:off x="8295861" y="5523998"/>
            <a:ext cx="1899138" cy="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44B5C8CC-5A96-D745-402B-22AD90968CE2}"/>
                  </a:ext>
                </a:extLst>
              </p:cNvPr>
              <p:cNvSpPr txBox="1"/>
              <p:nvPr/>
            </p:nvSpPr>
            <p:spPr>
              <a:xfrm>
                <a:off x="9891091" y="5607887"/>
                <a:ext cx="3754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44B5C8CC-5A96-D745-402B-22AD90968C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1091" y="5607887"/>
                <a:ext cx="375423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DA0CA930-3DB7-2E1A-0771-C300E6E434B7}"/>
                  </a:ext>
                </a:extLst>
              </p:cNvPr>
              <p:cNvSpPr txBox="1"/>
              <p:nvPr/>
            </p:nvSpPr>
            <p:spPr>
              <a:xfrm>
                <a:off x="8266891" y="5626570"/>
                <a:ext cx="3602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DA0CA930-3DB7-2E1A-0771-C300E6E434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6891" y="5626570"/>
                <a:ext cx="36029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18275219-6464-007E-7744-FA31CF0A33C7}"/>
                  </a:ext>
                </a:extLst>
              </p:cNvPr>
              <p:cNvSpPr txBox="1"/>
              <p:nvPr/>
            </p:nvSpPr>
            <p:spPr>
              <a:xfrm>
                <a:off x="244606" y="6426231"/>
                <a:ext cx="18874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/>
                  <a:t>①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zh-CN" altLang="en-US"/>
              </a:p>
            </p:txBody>
          </p:sp>
        </mc:Choice>
        <mc:Fallback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18275219-6464-007E-7744-FA31CF0A33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606" y="6426231"/>
                <a:ext cx="1887440" cy="369332"/>
              </a:xfrm>
              <a:prstGeom prst="rect">
                <a:avLst/>
              </a:prstGeom>
              <a:blipFill>
                <a:blip r:embed="rId7"/>
                <a:stretch>
                  <a:fillRect l="-2581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728C0A15-010C-1165-176D-AB630BCC9FD8}"/>
                  </a:ext>
                </a:extLst>
              </p:cNvPr>
              <p:cNvSpPr txBox="1"/>
              <p:nvPr/>
            </p:nvSpPr>
            <p:spPr>
              <a:xfrm>
                <a:off x="9020595" y="4874374"/>
                <a:ext cx="55015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728C0A15-010C-1165-176D-AB630BCC9F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0595" y="4874374"/>
                <a:ext cx="550151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箭头: 右 27">
            <a:extLst>
              <a:ext uri="{FF2B5EF4-FFF2-40B4-BE49-F238E27FC236}">
                <a16:creationId xmlns:a16="http://schemas.microsoft.com/office/drawing/2014/main" id="{52708267-D828-B032-105A-998B79DB3902}"/>
              </a:ext>
            </a:extLst>
          </p:cNvPr>
          <p:cNvSpPr/>
          <p:nvPr/>
        </p:nvSpPr>
        <p:spPr>
          <a:xfrm>
            <a:off x="10757707" y="5442568"/>
            <a:ext cx="375423" cy="184003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箭头: 右 28">
            <a:extLst>
              <a:ext uri="{FF2B5EF4-FFF2-40B4-BE49-F238E27FC236}">
                <a16:creationId xmlns:a16="http://schemas.microsoft.com/office/drawing/2014/main" id="{C7EE3145-AA75-0D24-A658-0C1E0D856B93}"/>
              </a:ext>
            </a:extLst>
          </p:cNvPr>
          <p:cNvSpPr/>
          <p:nvPr/>
        </p:nvSpPr>
        <p:spPr>
          <a:xfrm rot="10800000">
            <a:off x="7422404" y="5431997"/>
            <a:ext cx="375423" cy="184003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937C96A0-5289-596B-1185-3D16AB32483F}"/>
              </a:ext>
            </a:extLst>
          </p:cNvPr>
          <p:cNvCxnSpPr/>
          <p:nvPr/>
        </p:nvCxnSpPr>
        <p:spPr>
          <a:xfrm>
            <a:off x="585694" y="7072652"/>
            <a:ext cx="4531806" cy="0"/>
          </a:xfrm>
          <a:prstGeom prst="straightConnector1">
            <a:avLst/>
          </a:prstGeom>
          <a:ln>
            <a:solidFill>
              <a:schemeClr val="tx2">
                <a:lumMod val="50000"/>
                <a:lumOff val="50000"/>
              </a:schemeClr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D534BD03-FD42-F489-A049-4B6615D9D70D}"/>
              </a:ext>
            </a:extLst>
          </p:cNvPr>
          <p:cNvCxnSpPr/>
          <p:nvPr/>
        </p:nvCxnSpPr>
        <p:spPr>
          <a:xfrm>
            <a:off x="2132046" y="6992734"/>
            <a:ext cx="0" cy="79918"/>
          </a:xfrm>
          <a:prstGeom prst="line">
            <a:avLst/>
          </a:prstGeom>
          <a:ln>
            <a:solidFill>
              <a:srgbClr val="4E95D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EB575055-65E3-0B7E-6B01-085B650374B8}"/>
                  </a:ext>
                </a:extLst>
              </p:cNvPr>
              <p:cNvSpPr txBox="1"/>
              <p:nvPr/>
            </p:nvSpPr>
            <p:spPr>
              <a:xfrm>
                <a:off x="1739535" y="7104992"/>
                <a:ext cx="7850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EB575055-65E3-0B7E-6B01-085B650374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9535" y="7104992"/>
                <a:ext cx="785023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6013991C-CCD8-E70E-E9AC-65A78EFF2A23}"/>
              </a:ext>
            </a:extLst>
          </p:cNvPr>
          <p:cNvCxnSpPr>
            <a:cxnSpLocks/>
          </p:cNvCxnSpPr>
          <p:nvPr/>
        </p:nvCxnSpPr>
        <p:spPr>
          <a:xfrm flipH="1">
            <a:off x="2129791" y="7833212"/>
            <a:ext cx="1036655" cy="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D4CDB945-2E00-F5D7-78FC-5DE9188C46CD}"/>
                  </a:ext>
                </a:extLst>
              </p:cNvPr>
              <p:cNvSpPr txBox="1"/>
              <p:nvPr/>
            </p:nvSpPr>
            <p:spPr>
              <a:xfrm>
                <a:off x="1949645" y="7865551"/>
                <a:ext cx="3602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D4CDB945-2E00-F5D7-78FC-5DE9188C46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9645" y="7865551"/>
                <a:ext cx="360290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36DB52BB-C3F9-0FE9-6C8D-00D211D7165F}"/>
                  </a:ext>
                </a:extLst>
              </p:cNvPr>
              <p:cNvSpPr txBox="1"/>
              <p:nvPr/>
            </p:nvSpPr>
            <p:spPr>
              <a:xfrm>
                <a:off x="2373042" y="7251142"/>
                <a:ext cx="55015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36DB52BB-C3F9-0FE9-6C8D-00D211D716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3042" y="7251142"/>
                <a:ext cx="550151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0431B41B-3478-235A-1E7E-32241C5F522F}"/>
                  </a:ext>
                </a:extLst>
              </p:cNvPr>
              <p:cNvSpPr txBox="1"/>
              <p:nvPr/>
            </p:nvSpPr>
            <p:spPr>
              <a:xfrm>
                <a:off x="493233" y="8370689"/>
                <a:ext cx="16643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𝐴𝑛𝑠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0431B41B-3478-235A-1E7E-32241C5F52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33" y="8370689"/>
                <a:ext cx="1664302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4C12F7D5-76E1-910A-8624-8C340F1BBF9B}"/>
                  </a:ext>
                </a:extLst>
              </p:cNvPr>
              <p:cNvSpPr txBox="1"/>
              <p:nvPr/>
            </p:nvSpPr>
            <p:spPr>
              <a:xfrm>
                <a:off x="6450410" y="6335658"/>
                <a:ext cx="18714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/>
                  <a:t>②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zh-CN" altLang="en-US"/>
              </a:p>
            </p:txBody>
          </p:sp>
        </mc:Choice>
        <mc:Fallback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4C12F7D5-76E1-910A-8624-8C340F1BBF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0410" y="6335658"/>
                <a:ext cx="1871410" cy="369332"/>
              </a:xfrm>
              <a:prstGeom prst="rect">
                <a:avLst/>
              </a:prstGeom>
              <a:blipFill>
                <a:blip r:embed="rId13"/>
                <a:stretch>
                  <a:fillRect l="-2606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32974AA3-DCB3-F6F2-70F6-92985FEED0EA}"/>
              </a:ext>
            </a:extLst>
          </p:cNvPr>
          <p:cNvCxnSpPr>
            <a:cxnSpLocks/>
          </p:cNvCxnSpPr>
          <p:nvPr/>
        </p:nvCxnSpPr>
        <p:spPr>
          <a:xfrm>
            <a:off x="0" y="6175513"/>
            <a:ext cx="12192000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CA1AC3F6-4CD2-6790-2DB8-A67CADEE78DC}"/>
              </a:ext>
            </a:extLst>
          </p:cNvPr>
          <p:cNvCxnSpPr/>
          <p:nvPr/>
        </p:nvCxnSpPr>
        <p:spPr>
          <a:xfrm>
            <a:off x="6768105" y="7088326"/>
            <a:ext cx="4531806" cy="0"/>
          </a:xfrm>
          <a:prstGeom prst="straightConnector1">
            <a:avLst/>
          </a:prstGeom>
          <a:ln>
            <a:solidFill>
              <a:schemeClr val="tx2">
                <a:lumMod val="50000"/>
                <a:lumOff val="50000"/>
              </a:schemeClr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34CB5DF2-8B11-0FCA-DD0A-EFC32201CD5D}"/>
              </a:ext>
            </a:extLst>
          </p:cNvPr>
          <p:cNvCxnSpPr/>
          <p:nvPr/>
        </p:nvCxnSpPr>
        <p:spPr>
          <a:xfrm>
            <a:off x="8314457" y="7008408"/>
            <a:ext cx="0" cy="79918"/>
          </a:xfrm>
          <a:prstGeom prst="line">
            <a:avLst/>
          </a:prstGeom>
          <a:ln>
            <a:solidFill>
              <a:srgbClr val="4E95D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8E8C79FD-7A8B-732C-B06F-B2844977196D}"/>
                  </a:ext>
                </a:extLst>
              </p:cNvPr>
              <p:cNvSpPr txBox="1"/>
              <p:nvPr/>
            </p:nvSpPr>
            <p:spPr>
              <a:xfrm>
                <a:off x="7921946" y="7120666"/>
                <a:ext cx="7850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8E8C79FD-7A8B-732C-B06F-B284497719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1946" y="7120666"/>
                <a:ext cx="785023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6ED62947-E9BD-7975-B413-44EFE52F6CA2}"/>
              </a:ext>
            </a:extLst>
          </p:cNvPr>
          <p:cNvCxnSpPr>
            <a:cxnSpLocks/>
          </p:cNvCxnSpPr>
          <p:nvPr/>
        </p:nvCxnSpPr>
        <p:spPr>
          <a:xfrm flipH="1">
            <a:off x="7770198" y="7848886"/>
            <a:ext cx="2212848" cy="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6E3EC587-2752-8917-3C77-40728037B015}"/>
                  </a:ext>
                </a:extLst>
              </p:cNvPr>
              <p:cNvSpPr txBox="1"/>
              <p:nvPr/>
            </p:nvSpPr>
            <p:spPr>
              <a:xfrm>
                <a:off x="7638821" y="7881225"/>
                <a:ext cx="3602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6E3EC587-2752-8917-3C77-40728037B0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8821" y="7881225"/>
                <a:ext cx="360290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0CC23549-29B9-5D00-996F-0DCE1C1D6E11}"/>
                  </a:ext>
                </a:extLst>
              </p:cNvPr>
              <p:cNvSpPr txBox="1"/>
              <p:nvPr/>
            </p:nvSpPr>
            <p:spPr>
              <a:xfrm>
                <a:off x="8600901" y="7260727"/>
                <a:ext cx="55015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0CC23549-29B9-5D00-996F-0DCE1C1D6E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0901" y="7260727"/>
                <a:ext cx="550151" cy="52322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D54CAE56-CAE6-189F-DC90-DC47ED342922}"/>
                  </a:ext>
                </a:extLst>
              </p:cNvPr>
              <p:cNvSpPr txBox="1"/>
              <p:nvPr/>
            </p:nvSpPr>
            <p:spPr>
              <a:xfrm>
                <a:off x="6724969" y="8193560"/>
                <a:ext cx="4141647" cy="7146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𝐴𝑛𝑠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: 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⌊"/>
                              <m:endChr m:val="⌋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−(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+1)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b</m:t>
                          </m:r>
                          <m:r>
                            <a:rPr lang="en-US" altLang="zh-CN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</m:oMath>
                  </m:oMathPara>
                </a14:m>
                <a:endParaRPr lang="en-US" altLang="zh-CN" b="0"/>
              </a:p>
            </p:txBody>
          </p:sp>
        </mc:Choice>
        <mc:Fallback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D54CAE56-CAE6-189F-DC90-DC47ED3429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4969" y="8193560"/>
                <a:ext cx="4141647" cy="714683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BF7F4515-A007-A414-D57A-8689FC158A01}"/>
              </a:ext>
            </a:extLst>
          </p:cNvPr>
          <p:cNvCxnSpPr/>
          <p:nvPr/>
        </p:nvCxnSpPr>
        <p:spPr>
          <a:xfrm>
            <a:off x="9533657" y="7008408"/>
            <a:ext cx="0" cy="79918"/>
          </a:xfrm>
          <a:prstGeom prst="line">
            <a:avLst/>
          </a:prstGeom>
          <a:ln>
            <a:solidFill>
              <a:srgbClr val="4E95D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F596B387-3F67-D977-86DA-526FE82A3420}"/>
                  </a:ext>
                </a:extLst>
              </p:cNvPr>
              <p:cNvSpPr txBox="1"/>
              <p:nvPr/>
            </p:nvSpPr>
            <p:spPr>
              <a:xfrm>
                <a:off x="9151052" y="7120666"/>
                <a:ext cx="7652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F596B387-3F67-D977-86DA-526FE82A34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1052" y="7120666"/>
                <a:ext cx="765209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4C62E8F0-3D64-405A-1AF9-B52084D973C5}"/>
              </a:ext>
            </a:extLst>
          </p:cNvPr>
          <p:cNvCxnSpPr>
            <a:cxnSpLocks/>
          </p:cNvCxnSpPr>
          <p:nvPr/>
        </p:nvCxnSpPr>
        <p:spPr>
          <a:xfrm>
            <a:off x="6252114" y="6175513"/>
            <a:ext cx="29416" cy="2824025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B79C1A60-AF88-FF5E-F1D0-B18EA1CDFC68}"/>
                  </a:ext>
                </a:extLst>
              </p:cNvPr>
              <p:cNvSpPr txBox="1"/>
              <p:nvPr/>
            </p:nvSpPr>
            <p:spPr>
              <a:xfrm>
                <a:off x="1739535" y="278966"/>
                <a:ext cx="150618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𝑇𝑤𝑜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𝐷𝑖𝑐𝑒</m:t>
                      </m:r>
                    </m:oMath>
                  </m:oMathPara>
                </a14:m>
                <a:endParaRPr lang="zh-CN" altLang="en-US" sz="2400"/>
              </a:p>
            </p:txBody>
          </p:sp>
        </mc:Choice>
        <mc:Fallback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B79C1A60-AF88-FF5E-F1D0-B18EA1CDFC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9535" y="278966"/>
                <a:ext cx="1506182" cy="461665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18D24C5E-49A0-5D91-098F-D892F745FE0A}"/>
                  </a:ext>
                </a:extLst>
              </p:cNvPr>
              <p:cNvSpPr txBox="1"/>
              <p:nvPr/>
            </p:nvSpPr>
            <p:spPr>
              <a:xfrm>
                <a:off x="8376923" y="75791"/>
                <a:ext cx="173701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𝑇h𝑟𝑒𝑒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𝐷𝑖𝑐𝑒</m:t>
                      </m:r>
                    </m:oMath>
                  </m:oMathPara>
                </a14:m>
                <a:endParaRPr lang="zh-CN" altLang="en-US" sz="2400"/>
              </a:p>
            </p:txBody>
          </p:sp>
        </mc:Choice>
        <mc:Fallback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18D24C5E-49A0-5D91-098F-D892F745FE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6923" y="75791"/>
                <a:ext cx="1737014" cy="461665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852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主题​​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83</TotalTime>
  <Words>101</Words>
  <Application>Microsoft Office PowerPoint</Application>
  <PresentationFormat>自定义</PresentationFormat>
  <Paragraphs>59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Cambria Math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Junital Lu</dc:creator>
  <cp:lastModifiedBy>Junital Lu</cp:lastModifiedBy>
  <cp:revision>4</cp:revision>
  <dcterms:created xsi:type="dcterms:W3CDTF">2024-04-28T12:36:09Z</dcterms:created>
  <dcterms:modified xsi:type="dcterms:W3CDTF">2024-04-29T02:36:08Z</dcterms:modified>
</cp:coreProperties>
</file>