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BFBD27-5FB6-AFFA-7365-4A87611AF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C05672C-C672-CE1E-CF90-F79CF1DD6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55067E-0F3F-15AE-5B80-772DF2B8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A441DB-0021-FA21-EE48-5BC223B3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479EA6-608B-98D4-4DB8-76187650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666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8E33A-2CE5-DD68-8E33-41004B9FF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55D044-8A36-2451-D2BB-A759611CD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B49342-EDCC-DA3B-9115-8DA4F25C0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B7B6DB-A82D-7A71-E40A-B64CB1A34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7DF857-C53D-8CDF-82D3-E81B3BDE4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32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DA2969A-3CA5-DB5B-83D2-CB8F642DDE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590BAC7-DA2E-7B18-C403-DA4DAFEE8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AFBAEA-BCB7-97AA-6FF8-3C3BF2CB5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C80D542-E67C-25F8-9288-C1699A8C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B7BB68-FB12-47A3-268C-02F7A7E8D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9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F01BD1-B6E4-A7D6-5100-6237BEE29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DAD395-F3E0-EACC-CE43-227199D5C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FF3E04-AE05-E7AA-4280-B0687673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18D29B-5B8B-3DE9-CB93-A75CFDB0E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425D1-21C0-DEDB-0505-87965A99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3707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574709-4A58-CE5E-4A22-B612738EA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3292340-F225-C5AA-62BC-633C62CEA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A21734-4048-B768-AE2F-75C240FE6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4212BD-E330-5D50-7152-6EE18D291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07100-7190-B487-1365-74F5BF43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17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AD6D-A47E-D260-69C8-54DFE7B30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DB20B4-088E-0A3F-85D6-EF34749CD6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D38E1-CCBD-EBEE-D63C-D00A0C5C8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B6E0F6-45B6-51E7-BFF4-C4814CF2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B435A6-4DA6-7FF5-1B67-624FC49C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E1831A-22A2-9F44-2CFF-0D5187A7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77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248700-DFE6-B2CE-54E2-E5F54BDD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63261-D254-67A2-6B7C-363892929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F780C5-0311-663C-7EB1-7A8D8C6E0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596225-FB5A-9439-A95E-309D168BE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A8FE29-72A2-4AD3-C1CB-23A57ED52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23BCA6E-7457-3ED8-0C09-EF12A7B7D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5229B0-CE7A-F3CF-4391-BA6B8972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A647C6-C1D7-EF6A-7EE4-E42220848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35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55560-3D04-BEA9-DA4C-8AE190E80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52D103F-5880-4C4D-651B-533F65ABA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8D30D86-D076-C910-5D92-BEF3B2EBF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AB418E-52F9-9423-CF46-DE4C4B268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925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34C2804-DB47-7194-0DBF-62DC51AB0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1093180-81AB-A5B7-521F-440A7E29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5BE858-469D-1356-00B1-B371E4D78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3946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3094D5-B0E0-B38D-3A15-956AB3196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10784C-7CC8-B5A6-79E6-AA7DEBE71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78EB21-AEED-9F74-CE93-3A10DB462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C409E7-B36B-F72B-920A-B69E898D1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5F6A43-EF71-1BD4-684C-96A5C021A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EE6B89-1B6A-169E-4053-8D921C9F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181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ABEE1-3883-6DDA-72C4-57B9663C6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7EFE0B-0F26-DC06-5E83-FD11C49571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AE27B1-C55F-89EF-B00A-24360AB3C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C0564-FBD3-C41D-8F7C-3060B14CE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49A9C3C-806A-B7E8-2D00-855FDA62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419DE6-54D3-8728-934F-91A369A1E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73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E8800B-986C-EF92-11E1-AB0ED751A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8F37C0-6C1F-1A18-0B08-D066D51E9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97EC3C-5567-5F36-250C-21A5163B61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C17A9-98D3-46E8-9F26-4B57249E8DFD}" type="datetimeFigureOut">
              <a:rPr lang="zh-CN" altLang="en-US" smtClean="0"/>
              <a:t>2024/10/11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96D802-56C6-6502-E8D6-DB612CACEB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0E7B8F-6142-B5D9-AC0E-13864870E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8451A-7AE2-43B2-9B68-E0E535405A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95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组合 59">
            <a:extLst>
              <a:ext uri="{FF2B5EF4-FFF2-40B4-BE49-F238E27FC236}">
                <a16:creationId xmlns:a16="http://schemas.microsoft.com/office/drawing/2014/main" id="{A1993B6D-BB68-C3B1-44FB-E96DA40BBF31}"/>
              </a:ext>
            </a:extLst>
          </p:cNvPr>
          <p:cNvGrpSpPr/>
          <p:nvPr/>
        </p:nvGrpSpPr>
        <p:grpSpPr>
          <a:xfrm>
            <a:off x="1195754" y="572756"/>
            <a:ext cx="9581954" cy="3109403"/>
            <a:chOff x="1195754" y="572756"/>
            <a:chExt cx="9581954" cy="3109403"/>
          </a:xfrm>
        </p:grpSpPr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C4C18691-3335-FE84-BA0A-99E697D556CA}"/>
                </a:ext>
              </a:extLst>
            </p:cNvPr>
            <p:cNvGrpSpPr/>
            <p:nvPr/>
          </p:nvGrpSpPr>
          <p:grpSpPr>
            <a:xfrm>
              <a:off x="1195754" y="572756"/>
              <a:ext cx="2059911" cy="3073958"/>
              <a:chOff x="612950" y="522514"/>
              <a:chExt cx="2059911" cy="3073958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C504F925-93A0-2030-97A9-56FB556BBE0D}"/>
                      </a:ext>
                    </a:extLst>
                  </p:cNvPr>
                  <p:cNvSpPr txBox="1"/>
                  <p:nvPr/>
                </p:nvSpPr>
                <p:spPr>
                  <a:xfrm>
                    <a:off x="1132252" y="2743200"/>
                    <a:ext cx="1021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5" name="文本框 4">
                    <a:extLst>
                      <a:ext uri="{FF2B5EF4-FFF2-40B4-BE49-F238E27FC236}">
                        <a16:creationId xmlns:a16="http://schemas.microsoft.com/office/drawing/2014/main" id="{C504F925-93A0-2030-97A9-56FB556BBE0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2252" y="2743200"/>
                    <a:ext cx="1021305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2144802E-A738-B136-78D9-745002AE54AB}"/>
                  </a:ext>
                </a:extLst>
              </p:cNvPr>
              <p:cNvGrpSpPr/>
              <p:nvPr/>
            </p:nvGrpSpPr>
            <p:grpSpPr>
              <a:xfrm>
                <a:off x="612950" y="522514"/>
                <a:ext cx="2059911" cy="2059911"/>
                <a:chOff x="612950" y="522514"/>
                <a:chExt cx="2059911" cy="2059911"/>
              </a:xfrm>
            </p:grpSpPr>
            <p:sp>
              <p:nvSpPr>
                <p:cNvPr id="4" name="椭圆 3">
                  <a:extLst>
                    <a:ext uri="{FF2B5EF4-FFF2-40B4-BE49-F238E27FC236}">
                      <a16:creationId xmlns:a16="http://schemas.microsoft.com/office/drawing/2014/main" id="{0A49AFF3-C6B6-1F5C-5777-FFDECDBD05E1}"/>
                    </a:ext>
                  </a:extLst>
                </p:cNvPr>
                <p:cNvSpPr/>
                <p:nvPr/>
              </p:nvSpPr>
              <p:spPr>
                <a:xfrm>
                  <a:off x="612950" y="522514"/>
                  <a:ext cx="2059911" cy="205991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7" name="直接连接符 6">
                  <a:extLst>
                    <a:ext uri="{FF2B5EF4-FFF2-40B4-BE49-F238E27FC236}">
                      <a16:creationId xmlns:a16="http://schemas.microsoft.com/office/drawing/2014/main" id="{E489CF60-559F-FB3F-BD5D-E446B4FA03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3336" y="1135464"/>
                  <a:ext cx="1899139" cy="7636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直接连接符 44">
                  <a:extLst>
                    <a:ext uri="{FF2B5EF4-FFF2-40B4-BE49-F238E27FC236}">
                      <a16:creationId xmlns:a16="http://schemas.microsoft.com/office/drawing/2014/main" id="{52CEA784-17CC-358A-DBE8-325757128E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>
                  <a:off x="676669" y="1163994"/>
                  <a:ext cx="1899139" cy="76367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E56232B1-4CAC-A921-4EB9-D8EEA3AD1757}"/>
                      </a:ext>
                    </a:extLst>
                  </p:cNvPr>
                  <p:cNvSpPr txBox="1"/>
                  <p:nvPr/>
                </p:nvSpPr>
                <p:spPr>
                  <a:xfrm>
                    <a:off x="792992" y="3134807"/>
                    <a:ext cx="136056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𝐴𝑛𝑠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=2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41" name="文本框 40">
                    <a:extLst>
                      <a:ext uri="{FF2B5EF4-FFF2-40B4-BE49-F238E27FC236}">
                        <a16:creationId xmlns:a16="http://schemas.microsoft.com/office/drawing/2014/main" id="{E56232B1-4CAC-A921-4EB9-D8EEA3AD17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2992" y="3134807"/>
                    <a:ext cx="1360565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7" name="组合 56">
              <a:extLst>
                <a:ext uri="{FF2B5EF4-FFF2-40B4-BE49-F238E27FC236}">
                  <a16:creationId xmlns:a16="http://schemas.microsoft.com/office/drawing/2014/main" id="{2B670EE8-E13C-EE39-EE09-0BB3A9096CB1}"/>
                </a:ext>
              </a:extLst>
            </p:cNvPr>
            <p:cNvGrpSpPr/>
            <p:nvPr/>
          </p:nvGrpSpPr>
          <p:grpSpPr>
            <a:xfrm>
              <a:off x="3680391" y="582803"/>
              <a:ext cx="2073132" cy="3063910"/>
              <a:chOff x="3113492" y="532561"/>
              <a:chExt cx="2073132" cy="306391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31089C7-7E42-84E4-AD17-8E15C9B38BF1}"/>
                      </a:ext>
                    </a:extLst>
                  </p:cNvPr>
                  <p:cNvSpPr txBox="1"/>
                  <p:nvPr/>
                </p:nvSpPr>
                <p:spPr>
                  <a:xfrm>
                    <a:off x="3656063" y="2743200"/>
                    <a:ext cx="1021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16" name="文本框 15">
                    <a:extLst>
                      <a:ext uri="{FF2B5EF4-FFF2-40B4-BE49-F238E27FC236}">
                        <a16:creationId xmlns:a16="http://schemas.microsoft.com/office/drawing/2014/main" id="{C31089C7-7E42-84E4-AD17-8E15C9B38B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6063" y="2743200"/>
                    <a:ext cx="1021305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761EAA5-A8C6-E901-5445-CF1EB1E19356}"/>
                  </a:ext>
                </a:extLst>
              </p:cNvPr>
              <p:cNvGrpSpPr/>
              <p:nvPr/>
            </p:nvGrpSpPr>
            <p:grpSpPr>
              <a:xfrm>
                <a:off x="3113492" y="532561"/>
                <a:ext cx="2073132" cy="2059912"/>
                <a:chOff x="3113492" y="532561"/>
                <a:chExt cx="2073132" cy="2059912"/>
              </a:xfrm>
            </p:grpSpPr>
            <p:sp>
              <p:nvSpPr>
                <p:cNvPr id="17" name="椭圆 16">
                  <a:extLst>
                    <a:ext uri="{FF2B5EF4-FFF2-40B4-BE49-F238E27FC236}">
                      <a16:creationId xmlns:a16="http://schemas.microsoft.com/office/drawing/2014/main" id="{0FC24140-8EAE-64C6-3E7B-A3D02772D387}"/>
                    </a:ext>
                  </a:extLst>
                </p:cNvPr>
                <p:cNvSpPr/>
                <p:nvPr/>
              </p:nvSpPr>
              <p:spPr>
                <a:xfrm>
                  <a:off x="3126713" y="532562"/>
                  <a:ext cx="2059911" cy="205991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19" name="直接连接符 18">
                  <a:extLst>
                    <a:ext uri="{FF2B5EF4-FFF2-40B4-BE49-F238E27FC236}">
                      <a16:creationId xmlns:a16="http://schemas.microsoft.com/office/drawing/2014/main" id="{0DDC9240-ED38-A1E4-D062-4CD5CF32022E}"/>
                    </a:ext>
                  </a:extLst>
                </p:cNvPr>
                <p:cNvCxnSpPr>
                  <a:cxnSpLocks/>
                  <a:stCxn id="17" idx="4"/>
                </p:cNvCxnSpPr>
                <p:nvPr/>
              </p:nvCxnSpPr>
              <p:spPr>
                <a:xfrm flipV="1">
                  <a:off x="4156669" y="532562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连接符 26">
                  <a:extLst>
                    <a:ext uri="{FF2B5EF4-FFF2-40B4-BE49-F238E27FC236}">
                      <a16:creationId xmlns:a16="http://schemas.microsoft.com/office/drawing/2014/main" id="{35345AF5-D48A-559C-ACEF-FD90096AD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320000" flipV="1">
                  <a:off x="4143448" y="522514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直接连接符 27">
                  <a:extLst>
                    <a:ext uri="{FF2B5EF4-FFF2-40B4-BE49-F238E27FC236}">
                      <a16:creationId xmlns:a16="http://schemas.microsoft.com/office/drawing/2014/main" id="{786A8407-3A2D-EE91-BEE4-A758C85C61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8640000" flipV="1">
                  <a:off x="4156667" y="532561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32DC59C-7462-3009-76C7-8AA9C9D500E5}"/>
                      </a:ext>
                    </a:extLst>
                  </p:cNvPr>
                  <p:cNvSpPr txBox="1"/>
                  <p:nvPr/>
                </p:nvSpPr>
                <p:spPr>
                  <a:xfrm>
                    <a:off x="3316803" y="3134806"/>
                    <a:ext cx="136056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𝐴𝑛𝑠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=3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132DC59C-7462-3009-76C7-8AA9C9D500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16803" y="3134806"/>
                    <a:ext cx="136056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组合 57">
              <a:extLst>
                <a:ext uri="{FF2B5EF4-FFF2-40B4-BE49-F238E27FC236}">
                  <a16:creationId xmlns:a16="http://schemas.microsoft.com/office/drawing/2014/main" id="{1E50DD32-8E60-D7C5-F059-9A13502E8C49}"/>
                </a:ext>
              </a:extLst>
            </p:cNvPr>
            <p:cNvGrpSpPr/>
            <p:nvPr/>
          </p:nvGrpSpPr>
          <p:grpSpPr>
            <a:xfrm>
              <a:off x="6209893" y="635558"/>
              <a:ext cx="2059911" cy="3011154"/>
              <a:chOff x="5611185" y="585316"/>
              <a:chExt cx="2059911" cy="30111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384359B-53B7-BF10-81CC-ED67B0F001F4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487" y="2806002"/>
                    <a:ext cx="1021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=7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29" name="文本框 28">
                    <a:extLst>
                      <a:ext uri="{FF2B5EF4-FFF2-40B4-BE49-F238E27FC236}">
                        <a16:creationId xmlns:a16="http://schemas.microsoft.com/office/drawing/2014/main" id="{4384359B-53B7-BF10-81CC-ED67B0F001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487" y="2806002"/>
                    <a:ext cx="1021305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7DC6EEDC-7493-B302-3836-0A08FC7E0321}"/>
                  </a:ext>
                </a:extLst>
              </p:cNvPr>
              <p:cNvGrpSpPr/>
              <p:nvPr/>
            </p:nvGrpSpPr>
            <p:grpSpPr>
              <a:xfrm>
                <a:off x="5611185" y="585316"/>
                <a:ext cx="2059911" cy="2059911"/>
                <a:chOff x="612950" y="522514"/>
                <a:chExt cx="2059911" cy="2059911"/>
              </a:xfrm>
            </p:grpSpPr>
            <p:sp>
              <p:nvSpPr>
                <p:cNvPr id="31" name="椭圆 30">
                  <a:extLst>
                    <a:ext uri="{FF2B5EF4-FFF2-40B4-BE49-F238E27FC236}">
                      <a16:creationId xmlns:a16="http://schemas.microsoft.com/office/drawing/2014/main" id="{54DDBD18-4527-1F75-680A-FA2FB57EB20F}"/>
                    </a:ext>
                  </a:extLst>
                </p:cNvPr>
                <p:cNvSpPr/>
                <p:nvPr/>
              </p:nvSpPr>
              <p:spPr>
                <a:xfrm>
                  <a:off x="612950" y="522514"/>
                  <a:ext cx="2059911" cy="205991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44" name="直接连接符 43">
                  <a:extLst>
                    <a:ext uri="{FF2B5EF4-FFF2-40B4-BE49-F238E27FC236}">
                      <a16:creationId xmlns:a16="http://schemas.microsoft.com/office/drawing/2014/main" id="{9F4AFDCA-A3F9-28D2-CE8C-91CD068DE4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77790" y="994333"/>
                  <a:ext cx="1718269" cy="11455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直接连接符 45">
                  <a:extLst>
                    <a:ext uri="{FF2B5EF4-FFF2-40B4-BE49-F238E27FC236}">
                      <a16:creationId xmlns:a16="http://schemas.microsoft.com/office/drawing/2014/main" id="{A647BC80-AB86-9EDC-3521-AB2F54A5C95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3060000" flipV="1">
                  <a:off x="777790" y="996842"/>
                  <a:ext cx="1718269" cy="11455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直接连接符 47">
                  <a:extLst>
                    <a:ext uri="{FF2B5EF4-FFF2-40B4-BE49-F238E27FC236}">
                      <a16:creationId xmlns:a16="http://schemas.microsoft.com/office/drawing/2014/main" id="{F24CF0BC-C941-0E52-F389-A12FA065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120000" flipV="1">
                  <a:off x="777791" y="996951"/>
                  <a:ext cx="1718269" cy="11455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直接连接符 48">
                  <a:extLst>
                    <a:ext uri="{FF2B5EF4-FFF2-40B4-BE49-F238E27FC236}">
                      <a16:creationId xmlns:a16="http://schemas.microsoft.com/office/drawing/2014/main" id="{7043805A-6211-322E-A51E-DE5993CE13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240000" flipV="1">
                  <a:off x="765171" y="987424"/>
                  <a:ext cx="1718269" cy="114551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9D63E6-848C-3FD9-D639-D43695D5E10F}"/>
                      </a:ext>
                    </a:extLst>
                  </p:cNvPr>
                  <p:cNvSpPr txBox="1"/>
                  <p:nvPr/>
                </p:nvSpPr>
                <p:spPr>
                  <a:xfrm>
                    <a:off x="5791227" y="3134805"/>
                    <a:ext cx="136056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𝐴𝑛𝑠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=4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43" name="文本框 42">
                    <a:extLst>
                      <a:ext uri="{FF2B5EF4-FFF2-40B4-BE49-F238E27FC236}">
                        <a16:creationId xmlns:a16="http://schemas.microsoft.com/office/drawing/2014/main" id="{A69D63E6-848C-3FD9-D639-D43695D5E1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1227" y="3134805"/>
                    <a:ext cx="1360565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5C114C62-CBCE-546F-29B9-625C1D1EBBF7}"/>
                </a:ext>
              </a:extLst>
            </p:cNvPr>
            <p:cNvGrpSpPr/>
            <p:nvPr/>
          </p:nvGrpSpPr>
          <p:grpSpPr>
            <a:xfrm>
              <a:off x="8707751" y="643267"/>
              <a:ext cx="2069957" cy="3038892"/>
              <a:chOff x="8124947" y="593025"/>
              <a:chExt cx="2069957" cy="3038892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6FE8F63-C2E9-661F-D02E-F5795717822A}"/>
                      </a:ext>
                    </a:extLst>
                  </p:cNvPr>
                  <p:cNvSpPr txBox="1"/>
                  <p:nvPr/>
                </p:nvSpPr>
                <p:spPr>
                  <a:xfrm>
                    <a:off x="8654298" y="2806002"/>
                    <a:ext cx="102130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=9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34" name="文本框 33">
                    <a:extLst>
                      <a:ext uri="{FF2B5EF4-FFF2-40B4-BE49-F238E27FC236}">
                        <a16:creationId xmlns:a16="http://schemas.microsoft.com/office/drawing/2014/main" id="{56FE8F63-C2E9-661F-D02E-F5795717822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54298" y="2806002"/>
                    <a:ext cx="1021305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97A7C521-69ED-AE42-CC48-41093F6987CF}"/>
                  </a:ext>
                </a:extLst>
              </p:cNvPr>
              <p:cNvGrpSpPr/>
              <p:nvPr/>
            </p:nvGrpSpPr>
            <p:grpSpPr>
              <a:xfrm>
                <a:off x="8124947" y="593025"/>
                <a:ext cx="2069957" cy="2071166"/>
                <a:chOff x="3126712" y="530223"/>
                <a:chExt cx="2069957" cy="2071166"/>
              </a:xfrm>
            </p:grpSpPr>
            <p:sp>
              <p:nvSpPr>
                <p:cNvPr id="36" name="椭圆 35">
                  <a:extLst>
                    <a:ext uri="{FF2B5EF4-FFF2-40B4-BE49-F238E27FC236}">
                      <a16:creationId xmlns:a16="http://schemas.microsoft.com/office/drawing/2014/main" id="{570F4FDB-C2C2-65DD-232D-E9008671D4F1}"/>
                    </a:ext>
                  </a:extLst>
                </p:cNvPr>
                <p:cNvSpPr/>
                <p:nvPr/>
              </p:nvSpPr>
              <p:spPr>
                <a:xfrm>
                  <a:off x="3126713" y="532562"/>
                  <a:ext cx="2059911" cy="2059911"/>
                </a:xfrm>
                <a:prstGeom prst="ellipse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51" name="直接连接符 50">
                  <a:extLst>
                    <a:ext uri="{FF2B5EF4-FFF2-40B4-BE49-F238E27FC236}">
                      <a16:creationId xmlns:a16="http://schemas.microsoft.com/office/drawing/2014/main" id="{8023FBDE-F644-75EF-399B-D5B596594C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166714" y="532563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直接连接符 51">
                  <a:extLst>
                    <a:ext uri="{FF2B5EF4-FFF2-40B4-BE49-F238E27FC236}">
                      <a16:creationId xmlns:a16="http://schemas.microsoft.com/office/drawing/2014/main" id="{9FC16232-BCEF-DC49-F531-FF0C4C92502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400000" flipV="1">
                  <a:off x="4166714" y="541478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直接连接符 52">
                  <a:extLst>
                    <a:ext uri="{FF2B5EF4-FFF2-40B4-BE49-F238E27FC236}">
                      <a16:creationId xmlns:a16="http://schemas.microsoft.com/office/drawing/2014/main" id="{96E6F94E-F747-064B-E146-4305AAFF00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4800000" flipV="1">
                  <a:off x="4166714" y="550393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接连接符 53">
                  <a:extLst>
                    <a:ext uri="{FF2B5EF4-FFF2-40B4-BE49-F238E27FC236}">
                      <a16:creationId xmlns:a16="http://schemas.microsoft.com/office/drawing/2014/main" id="{60F427A3-E5CB-C65E-C6AC-C43B32A64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7200000" flipV="1">
                  <a:off x="4156668" y="537133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直接连接符 54">
                  <a:extLst>
                    <a:ext uri="{FF2B5EF4-FFF2-40B4-BE49-F238E27FC236}">
                      <a16:creationId xmlns:a16="http://schemas.microsoft.com/office/drawing/2014/main" id="{5DAE413A-E5CA-84D8-4719-9B3FD24DB8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600000" flipV="1">
                  <a:off x="4156668" y="530223"/>
                  <a:ext cx="0" cy="205991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35C600C5-2E55-000E-7E1A-08E4BF5F6C42}"/>
                      </a:ext>
                    </a:extLst>
                  </p:cNvPr>
                  <p:cNvSpPr txBox="1"/>
                  <p:nvPr/>
                </p:nvSpPr>
                <p:spPr>
                  <a:xfrm>
                    <a:off x="8315038" y="3170252"/>
                    <a:ext cx="136056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𝐴𝑛𝑠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=5</m:t>
                          </m:r>
                        </m:oMath>
                      </m:oMathPara>
                    </a14:m>
                    <a:endParaRPr lang="zh-CN" altLang="en-US" sz="2400"/>
                  </a:p>
                </p:txBody>
              </p:sp>
            </mc:Choice>
            <mc:Fallback>
              <p:sp>
                <p:nvSpPr>
                  <p:cNvPr id="50" name="文本框 49">
                    <a:extLst>
                      <a:ext uri="{FF2B5EF4-FFF2-40B4-BE49-F238E27FC236}">
                        <a16:creationId xmlns:a16="http://schemas.microsoft.com/office/drawing/2014/main" id="{35C600C5-2E55-000E-7E1A-08E4BF5F6C4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5038" y="3170252"/>
                    <a:ext cx="1360565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084235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24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2</cp:revision>
  <dcterms:created xsi:type="dcterms:W3CDTF">2024-10-11T06:42:19Z</dcterms:created>
  <dcterms:modified xsi:type="dcterms:W3CDTF">2024-10-11T07:01:33Z</dcterms:modified>
</cp:coreProperties>
</file>