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F8679-ED9F-839F-99E1-416DF9C47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CC1128-F593-B52A-E416-64539615F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F7907A-22C5-45CC-E426-46AE70EF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2415-29AA-4CF8-9285-B090B6FBFB92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DE414-8C1F-FDAE-2E63-0A6514E8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8491B-88C8-0A21-B976-AF076915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252A-040A-4891-8E6F-9A2CD8300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19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198D4-FC95-81A3-71AC-20AE20E0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E2EAE2-1C83-F81E-6466-AA0CF6CD3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E5F72-B98A-743C-4185-43FBA13C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2415-29AA-4CF8-9285-B090B6FBFB92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8C448-40EB-4858-F28E-8C51AE06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03CBB-0F0F-6B51-DD95-CB7D0CE0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252A-040A-4891-8E6F-9A2CD8300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60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8BAA61-89DE-5503-3EC2-A808C346E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7867B8-4BCF-1E93-351B-E3F09795C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DE939-99F7-7A37-4D06-E5BAC3E9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2415-29AA-4CF8-9285-B090B6FBFB92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471E5-B6C7-99AE-3A51-2B87217A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4FC25-B179-7E14-A12F-721469DD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252A-040A-4891-8E6F-9A2CD8300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63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D1394-F8F2-9692-8AB4-1F759ECE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58194-0DAD-C391-FED1-5321A1836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47B2F-CBFC-655A-362F-1190F8F0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2415-29AA-4CF8-9285-B090B6FBFB92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1AC5A-2603-2559-3B1F-926921E3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2C5C0-0AD3-485A-8620-CADC0A76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252A-040A-4891-8E6F-9A2CD8300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99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47D92-0D9F-E1FD-7217-B7405A18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4C3FAA-D5A1-EFB3-926E-F4E4FBCEA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F5569F-FFB2-4154-0FDE-229D9E9E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2415-29AA-4CF8-9285-B090B6FBFB92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4B994-9B76-6D1F-1B4E-0612B3F3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C95A7-B676-293F-E54F-14271969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252A-040A-4891-8E6F-9A2CD8300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6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9739C-BD79-8F63-266A-45954C99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BE232-B152-3A62-3A88-036433F62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2A9A0C-7CB9-9A75-B8EB-45736E9F1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DEC385-2B6E-1CC4-AFC0-83490D68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2415-29AA-4CF8-9285-B090B6FBFB92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E09DCC-5050-448F-16EA-EEE4C798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9B37B6-0993-8BBB-BBC5-EBD38E4E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252A-040A-4891-8E6F-9A2CD8300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4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16F90-7747-2301-0DB2-E662125F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0FFE38-5BAC-976A-C67C-6B0E7320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3A5DDB-C0D5-755C-F71F-FB5BB6CC9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A171F1-2663-7D39-20F9-9210C3189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A8C7E1-2040-F8A0-CE88-45809DADC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8FCB7A-C2F0-C431-4D67-048F6B44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2415-29AA-4CF8-9285-B090B6FBFB92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3FC495-FF55-E7B2-C9B3-000C772B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22B458-AC58-ACEF-0BFF-752D099F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252A-040A-4891-8E6F-9A2CD8300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00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E3113-FE31-4B55-8544-1DFF4F6D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B80D64-555B-1313-1272-8263536B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2415-29AA-4CF8-9285-B090B6FBFB92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146069-F8E9-F8F9-0014-10A7D8A1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D56097-3E4A-13D8-271F-AC9CAEEE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252A-040A-4891-8E6F-9A2CD8300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92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73F831-6D5D-2EED-7150-98B4E920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2415-29AA-4CF8-9285-B090B6FBFB92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BE73D4-F366-1A11-B797-B59A93A2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FFA947-E551-9717-10C8-D5D07BD1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252A-040A-4891-8E6F-9A2CD8300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94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797A3-28D8-31C9-8171-58D88A39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0733E2-5CF2-B55D-3120-D76363C5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EE1BCE-9B13-A834-9599-C39FE263C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C9488E-18FA-53E3-F5BE-5CF96719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2415-29AA-4CF8-9285-B090B6FBFB92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713EF4-37AC-D37D-A8A4-1D39100A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62A856-1147-8CFF-B433-B19A4A39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252A-040A-4891-8E6F-9A2CD8300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8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DA118-73B7-64B4-FA77-BC1CBA9C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15FC83-7C79-B13C-8D2A-1AB2289C9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F5DE14-C71D-5C75-805D-C6B8448FA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3AA805-AC3F-EB63-1594-2A5DF7E1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72415-29AA-4CF8-9285-B090B6FBFB92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27AE18-C1A9-2F70-61F7-BD2581FD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2FFB36-E0E3-B3BF-CB86-23AF1779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B252A-040A-4891-8E6F-9A2CD8300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4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FBAC90-0A2C-D069-3947-73CF2A1C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ED155-AE8F-D570-5229-F92E7BFCB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3639A-3A67-0913-A979-7D0654AA4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C72415-29AA-4CF8-9285-B090B6FBFB92}" type="datetimeFigureOut">
              <a:rPr lang="zh-CN" altLang="en-US" smtClean="0"/>
              <a:t>2024/4/14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4E377-58A4-5090-09E0-BA83797F6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F13F7-1C23-2DA5-DC15-AE9DBB3F4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EB252A-040A-4891-8E6F-9A2CD8300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51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1F5F4B-D08D-FC69-65C2-BC646002DE41}"/>
              </a:ext>
            </a:extLst>
          </p:cNvPr>
          <p:cNvSpPr/>
          <p:nvPr/>
        </p:nvSpPr>
        <p:spPr>
          <a:xfrm>
            <a:off x="1426866" y="733530"/>
            <a:ext cx="7164478" cy="62299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2713ECD-7719-1351-A90C-8A505866CE0A}"/>
              </a:ext>
            </a:extLst>
          </p:cNvPr>
          <p:cNvSpPr/>
          <p:nvPr/>
        </p:nvSpPr>
        <p:spPr>
          <a:xfrm>
            <a:off x="1477108" y="773723"/>
            <a:ext cx="522514" cy="52251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55EAC50-F2A1-9C5A-1200-5C17CBD13F52}"/>
              </a:ext>
            </a:extLst>
          </p:cNvPr>
          <p:cNvSpPr/>
          <p:nvPr/>
        </p:nvSpPr>
        <p:spPr>
          <a:xfrm>
            <a:off x="2069961" y="773722"/>
            <a:ext cx="522514" cy="52251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E72C3CA-8F98-04C3-473D-29D54613CE78}"/>
              </a:ext>
            </a:extLst>
          </p:cNvPr>
          <p:cNvSpPr/>
          <p:nvPr/>
        </p:nvSpPr>
        <p:spPr>
          <a:xfrm>
            <a:off x="2662814" y="773721"/>
            <a:ext cx="522514" cy="52251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D0F649A-C5B5-704A-F5ED-2041E1163AE0}"/>
              </a:ext>
            </a:extLst>
          </p:cNvPr>
          <p:cNvSpPr/>
          <p:nvPr/>
        </p:nvSpPr>
        <p:spPr>
          <a:xfrm>
            <a:off x="3255667" y="773720"/>
            <a:ext cx="522514" cy="52251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AB09FA7-5496-9881-D83A-F415E3DC1F94}"/>
              </a:ext>
            </a:extLst>
          </p:cNvPr>
          <p:cNvSpPr/>
          <p:nvPr/>
        </p:nvSpPr>
        <p:spPr>
          <a:xfrm>
            <a:off x="3848520" y="773719"/>
            <a:ext cx="522514" cy="52251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6D3C92F-BFDB-F914-1720-DDF5E6D1D45C}"/>
              </a:ext>
            </a:extLst>
          </p:cNvPr>
          <p:cNvSpPr/>
          <p:nvPr/>
        </p:nvSpPr>
        <p:spPr>
          <a:xfrm>
            <a:off x="4441373" y="773718"/>
            <a:ext cx="522514" cy="52251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34678F1-3A9B-86F9-B360-87CF349D9E38}"/>
              </a:ext>
            </a:extLst>
          </p:cNvPr>
          <p:cNvSpPr/>
          <p:nvPr/>
        </p:nvSpPr>
        <p:spPr>
          <a:xfrm>
            <a:off x="5034226" y="773717"/>
            <a:ext cx="522514" cy="52251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7CB429B-7457-7214-355E-1229DE95F146}"/>
              </a:ext>
            </a:extLst>
          </p:cNvPr>
          <p:cNvSpPr/>
          <p:nvPr/>
        </p:nvSpPr>
        <p:spPr>
          <a:xfrm>
            <a:off x="5627079" y="773716"/>
            <a:ext cx="522514" cy="52251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52E30EF-73D6-2BA1-A4E6-02A0FFEA504F}"/>
              </a:ext>
            </a:extLst>
          </p:cNvPr>
          <p:cNvSpPr/>
          <p:nvPr/>
        </p:nvSpPr>
        <p:spPr>
          <a:xfrm>
            <a:off x="6219932" y="773715"/>
            <a:ext cx="522514" cy="52251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9792F6F-D2A9-D8E7-143E-4F7F5991A3AA}"/>
              </a:ext>
            </a:extLst>
          </p:cNvPr>
          <p:cNvSpPr/>
          <p:nvPr/>
        </p:nvSpPr>
        <p:spPr>
          <a:xfrm>
            <a:off x="6812785" y="773714"/>
            <a:ext cx="522514" cy="52251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89B6A43-F3BF-2B73-47DB-9F1BB519C993}"/>
              </a:ext>
            </a:extLst>
          </p:cNvPr>
          <p:cNvSpPr/>
          <p:nvPr/>
        </p:nvSpPr>
        <p:spPr>
          <a:xfrm>
            <a:off x="7405638" y="773713"/>
            <a:ext cx="522514" cy="52251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0CF4000-48AF-F2D6-6803-B43231944C53}"/>
              </a:ext>
            </a:extLst>
          </p:cNvPr>
          <p:cNvSpPr/>
          <p:nvPr/>
        </p:nvSpPr>
        <p:spPr>
          <a:xfrm>
            <a:off x="7998491" y="773712"/>
            <a:ext cx="522514" cy="52251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3D1C522-8191-C4F1-3C33-A21F50F10D0F}"/>
              </a:ext>
            </a:extLst>
          </p:cNvPr>
          <p:cNvSpPr/>
          <p:nvPr/>
        </p:nvSpPr>
        <p:spPr>
          <a:xfrm>
            <a:off x="1436917" y="1890766"/>
            <a:ext cx="7164478" cy="62299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F89E5EE-423A-42A3-982F-40D3CCB428A1}"/>
              </a:ext>
            </a:extLst>
          </p:cNvPr>
          <p:cNvSpPr/>
          <p:nvPr/>
        </p:nvSpPr>
        <p:spPr>
          <a:xfrm>
            <a:off x="1487159" y="1930959"/>
            <a:ext cx="522514" cy="522514"/>
          </a:xfrm>
          <a:prstGeom prst="ellipse">
            <a:avLst/>
          </a:prstGeom>
          <a:solidFill>
            <a:srgbClr val="4E95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6F11ED4-1C29-C0AA-DE28-7A970559E6B5}"/>
              </a:ext>
            </a:extLst>
          </p:cNvPr>
          <p:cNvSpPr/>
          <p:nvPr/>
        </p:nvSpPr>
        <p:spPr>
          <a:xfrm>
            <a:off x="2080012" y="1930958"/>
            <a:ext cx="522514" cy="52251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FB8E926-510C-2AD4-E98A-46E6F4212F8A}"/>
              </a:ext>
            </a:extLst>
          </p:cNvPr>
          <p:cNvSpPr/>
          <p:nvPr/>
        </p:nvSpPr>
        <p:spPr>
          <a:xfrm>
            <a:off x="2672865" y="1930957"/>
            <a:ext cx="522514" cy="52251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885B813-C011-E9AA-F2EF-E2A01E8612A3}"/>
              </a:ext>
            </a:extLst>
          </p:cNvPr>
          <p:cNvSpPr/>
          <p:nvPr/>
        </p:nvSpPr>
        <p:spPr>
          <a:xfrm>
            <a:off x="3265718" y="1930956"/>
            <a:ext cx="522514" cy="52251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60098C7-BEFE-7E3B-02F9-7F07F6E4CA2C}"/>
              </a:ext>
            </a:extLst>
          </p:cNvPr>
          <p:cNvSpPr/>
          <p:nvPr/>
        </p:nvSpPr>
        <p:spPr>
          <a:xfrm>
            <a:off x="3858571" y="1930955"/>
            <a:ext cx="522514" cy="52251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326235B-3844-97EA-9D86-D1EBF7C1EBB6}"/>
              </a:ext>
            </a:extLst>
          </p:cNvPr>
          <p:cNvSpPr/>
          <p:nvPr/>
        </p:nvSpPr>
        <p:spPr>
          <a:xfrm>
            <a:off x="4451424" y="1930954"/>
            <a:ext cx="522514" cy="52251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8E86CBC-00F2-FC69-B885-826436214BA9}"/>
              </a:ext>
            </a:extLst>
          </p:cNvPr>
          <p:cNvSpPr/>
          <p:nvPr/>
        </p:nvSpPr>
        <p:spPr>
          <a:xfrm>
            <a:off x="5044277" y="1930953"/>
            <a:ext cx="522514" cy="52251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945379B-A23C-621C-5531-1F440646148B}"/>
              </a:ext>
            </a:extLst>
          </p:cNvPr>
          <p:cNvSpPr/>
          <p:nvPr/>
        </p:nvSpPr>
        <p:spPr>
          <a:xfrm>
            <a:off x="5637130" y="1930952"/>
            <a:ext cx="522514" cy="52251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4A0B593-10B2-42AC-BCDD-FC9F6586F6BC}"/>
              </a:ext>
            </a:extLst>
          </p:cNvPr>
          <p:cNvSpPr/>
          <p:nvPr/>
        </p:nvSpPr>
        <p:spPr>
          <a:xfrm>
            <a:off x="6229983" y="1930951"/>
            <a:ext cx="522514" cy="52251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362ECAF-7F6D-0EA8-E946-2846F0778A04}"/>
              </a:ext>
            </a:extLst>
          </p:cNvPr>
          <p:cNvSpPr/>
          <p:nvPr/>
        </p:nvSpPr>
        <p:spPr>
          <a:xfrm>
            <a:off x="6822836" y="1930950"/>
            <a:ext cx="522514" cy="52251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9064F01-606A-06B8-6925-5090BCFCF78D}"/>
              </a:ext>
            </a:extLst>
          </p:cNvPr>
          <p:cNvSpPr/>
          <p:nvPr/>
        </p:nvSpPr>
        <p:spPr>
          <a:xfrm>
            <a:off x="7415689" y="1930949"/>
            <a:ext cx="522514" cy="52251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AFAB0CC-463D-70F3-DDF5-557B46BFF1F4}"/>
              </a:ext>
            </a:extLst>
          </p:cNvPr>
          <p:cNvSpPr/>
          <p:nvPr/>
        </p:nvSpPr>
        <p:spPr>
          <a:xfrm>
            <a:off x="8008542" y="1930948"/>
            <a:ext cx="522514" cy="52251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13DEE0E-ED0B-7A54-9608-5143F9FAD2B7}"/>
              </a:ext>
            </a:extLst>
          </p:cNvPr>
          <p:cNvSpPr/>
          <p:nvPr/>
        </p:nvSpPr>
        <p:spPr>
          <a:xfrm>
            <a:off x="1441936" y="3048002"/>
            <a:ext cx="7164478" cy="62299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FBE34B1-D2F6-2527-FBBE-DE05B7A0ACD6}"/>
              </a:ext>
            </a:extLst>
          </p:cNvPr>
          <p:cNvSpPr/>
          <p:nvPr/>
        </p:nvSpPr>
        <p:spPr>
          <a:xfrm>
            <a:off x="1492178" y="3088195"/>
            <a:ext cx="522514" cy="522514"/>
          </a:xfrm>
          <a:prstGeom prst="ellipse">
            <a:avLst/>
          </a:prstGeom>
          <a:solidFill>
            <a:srgbClr val="4E95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72301F6-B19A-D876-BD5C-7BEB5026F25A}"/>
              </a:ext>
            </a:extLst>
          </p:cNvPr>
          <p:cNvSpPr/>
          <p:nvPr/>
        </p:nvSpPr>
        <p:spPr>
          <a:xfrm>
            <a:off x="2085031" y="3088194"/>
            <a:ext cx="522514" cy="522514"/>
          </a:xfrm>
          <a:prstGeom prst="ellipse">
            <a:avLst/>
          </a:prstGeom>
          <a:solidFill>
            <a:srgbClr val="4E95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885FCFE-2601-A3BF-F552-5A5F5B96060E}"/>
              </a:ext>
            </a:extLst>
          </p:cNvPr>
          <p:cNvSpPr/>
          <p:nvPr/>
        </p:nvSpPr>
        <p:spPr>
          <a:xfrm>
            <a:off x="2677884" y="3088193"/>
            <a:ext cx="522514" cy="52251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761E2C8-F27E-DB3D-743F-B0F12F89D4CC}"/>
              </a:ext>
            </a:extLst>
          </p:cNvPr>
          <p:cNvSpPr/>
          <p:nvPr/>
        </p:nvSpPr>
        <p:spPr>
          <a:xfrm>
            <a:off x="3270737" y="3088192"/>
            <a:ext cx="522514" cy="52251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86C4A09-3C3F-55B8-3B1D-2D72A8C00D79}"/>
              </a:ext>
            </a:extLst>
          </p:cNvPr>
          <p:cNvSpPr/>
          <p:nvPr/>
        </p:nvSpPr>
        <p:spPr>
          <a:xfrm>
            <a:off x="3863590" y="3088191"/>
            <a:ext cx="522514" cy="52251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8C5E1A5-377E-5A67-6474-2EF6D457512F}"/>
              </a:ext>
            </a:extLst>
          </p:cNvPr>
          <p:cNvSpPr/>
          <p:nvPr/>
        </p:nvSpPr>
        <p:spPr>
          <a:xfrm>
            <a:off x="4456443" y="3088190"/>
            <a:ext cx="522514" cy="52251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A6216944-6CE3-56DB-F4D2-49A73DCB2D29}"/>
              </a:ext>
            </a:extLst>
          </p:cNvPr>
          <p:cNvSpPr/>
          <p:nvPr/>
        </p:nvSpPr>
        <p:spPr>
          <a:xfrm>
            <a:off x="5049296" y="3088189"/>
            <a:ext cx="522514" cy="52251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919F0E6E-7F88-8D00-D757-C3A9BA7CE9F8}"/>
              </a:ext>
            </a:extLst>
          </p:cNvPr>
          <p:cNvSpPr/>
          <p:nvPr/>
        </p:nvSpPr>
        <p:spPr>
          <a:xfrm>
            <a:off x="5642149" y="3088188"/>
            <a:ext cx="522514" cy="52251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43C88A2-1CC4-3A9C-256C-ED39CAF2CB8A}"/>
              </a:ext>
            </a:extLst>
          </p:cNvPr>
          <p:cNvSpPr/>
          <p:nvPr/>
        </p:nvSpPr>
        <p:spPr>
          <a:xfrm>
            <a:off x="6235002" y="3088187"/>
            <a:ext cx="522514" cy="52251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AA3F7EE-C5FB-A36F-D064-ECD4508A7414}"/>
              </a:ext>
            </a:extLst>
          </p:cNvPr>
          <p:cNvSpPr/>
          <p:nvPr/>
        </p:nvSpPr>
        <p:spPr>
          <a:xfrm>
            <a:off x="6827855" y="3088186"/>
            <a:ext cx="522514" cy="52251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2920684-4989-693F-965D-02790D67A1A4}"/>
              </a:ext>
            </a:extLst>
          </p:cNvPr>
          <p:cNvSpPr/>
          <p:nvPr/>
        </p:nvSpPr>
        <p:spPr>
          <a:xfrm>
            <a:off x="7420708" y="3088185"/>
            <a:ext cx="522514" cy="52251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3143B7B-1BB6-12EA-8232-31D6E91D9061}"/>
              </a:ext>
            </a:extLst>
          </p:cNvPr>
          <p:cNvSpPr/>
          <p:nvPr/>
        </p:nvSpPr>
        <p:spPr>
          <a:xfrm>
            <a:off x="8013561" y="3088184"/>
            <a:ext cx="522514" cy="52251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5ECBE13-DD92-D27D-722D-FA88B2C7607B}"/>
              </a:ext>
            </a:extLst>
          </p:cNvPr>
          <p:cNvSpPr/>
          <p:nvPr/>
        </p:nvSpPr>
        <p:spPr>
          <a:xfrm>
            <a:off x="1451987" y="4205238"/>
            <a:ext cx="7164478" cy="62299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CC7E86EA-ADC1-0125-D669-B2DB0B94B439}"/>
              </a:ext>
            </a:extLst>
          </p:cNvPr>
          <p:cNvSpPr/>
          <p:nvPr/>
        </p:nvSpPr>
        <p:spPr>
          <a:xfrm>
            <a:off x="1502229" y="4245431"/>
            <a:ext cx="522514" cy="522514"/>
          </a:xfrm>
          <a:prstGeom prst="ellipse">
            <a:avLst/>
          </a:prstGeom>
          <a:solidFill>
            <a:srgbClr val="4E95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465E7BEB-F7DD-E431-C6E9-C45D78A3B50B}"/>
              </a:ext>
            </a:extLst>
          </p:cNvPr>
          <p:cNvSpPr/>
          <p:nvPr/>
        </p:nvSpPr>
        <p:spPr>
          <a:xfrm>
            <a:off x="2095082" y="4245430"/>
            <a:ext cx="522514" cy="522514"/>
          </a:xfrm>
          <a:prstGeom prst="ellipse">
            <a:avLst/>
          </a:prstGeom>
          <a:solidFill>
            <a:srgbClr val="4E95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0388B365-91E2-2682-27E3-1BB21DFDE9E5}"/>
              </a:ext>
            </a:extLst>
          </p:cNvPr>
          <p:cNvSpPr/>
          <p:nvPr/>
        </p:nvSpPr>
        <p:spPr>
          <a:xfrm>
            <a:off x="2687935" y="4245429"/>
            <a:ext cx="522514" cy="522514"/>
          </a:xfrm>
          <a:prstGeom prst="ellipse">
            <a:avLst/>
          </a:prstGeom>
          <a:solidFill>
            <a:srgbClr val="4E95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C2B2A4D-2981-6C2D-EBCA-C99330E91DEE}"/>
              </a:ext>
            </a:extLst>
          </p:cNvPr>
          <p:cNvSpPr/>
          <p:nvPr/>
        </p:nvSpPr>
        <p:spPr>
          <a:xfrm>
            <a:off x="3280788" y="4245428"/>
            <a:ext cx="522514" cy="52251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51FAC43-AC2D-BEE0-1521-73274B37AE5C}"/>
              </a:ext>
            </a:extLst>
          </p:cNvPr>
          <p:cNvSpPr/>
          <p:nvPr/>
        </p:nvSpPr>
        <p:spPr>
          <a:xfrm>
            <a:off x="3873641" y="4245427"/>
            <a:ext cx="522514" cy="52251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33779689-D421-156C-F35A-856E63221C7B}"/>
              </a:ext>
            </a:extLst>
          </p:cNvPr>
          <p:cNvSpPr/>
          <p:nvPr/>
        </p:nvSpPr>
        <p:spPr>
          <a:xfrm>
            <a:off x="4466494" y="4245426"/>
            <a:ext cx="522514" cy="52251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CF1D74C7-6DD1-5C7F-FAAC-79A5DFC6CB5C}"/>
              </a:ext>
            </a:extLst>
          </p:cNvPr>
          <p:cNvSpPr/>
          <p:nvPr/>
        </p:nvSpPr>
        <p:spPr>
          <a:xfrm>
            <a:off x="5059347" y="4245425"/>
            <a:ext cx="522514" cy="52251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3DF210F3-9F4B-4517-1C7C-E5962F58E783}"/>
              </a:ext>
            </a:extLst>
          </p:cNvPr>
          <p:cNvSpPr/>
          <p:nvPr/>
        </p:nvSpPr>
        <p:spPr>
          <a:xfrm>
            <a:off x="5652200" y="4245424"/>
            <a:ext cx="522514" cy="52251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E6D932EC-35E6-CD9A-C9A4-8DA1E5D7D7B4}"/>
              </a:ext>
            </a:extLst>
          </p:cNvPr>
          <p:cNvSpPr/>
          <p:nvPr/>
        </p:nvSpPr>
        <p:spPr>
          <a:xfrm>
            <a:off x="6245053" y="4245423"/>
            <a:ext cx="522514" cy="52251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C6904C3A-7E87-F2D0-B451-0E796DEE9704}"/>
              </a:ext>
            </a:extLst>
          </p:cNvPr>
          <p:cNvSpPr/>
          <p:nvPr/>
        </p:nvSpPr>
        <p:spPr>
          <a:xfrm>
            <a:off x="6837906" y="4245422"/>
            <a:ext cx="522514" cy="52251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EC965A68-AA66-A397-F21B-3B6030DA2CD8}"/>
              </a:ext>
            </a:extLst>
          </p:cNvPr>
          <p:cNvSpPr/>
          <p:nvPr/>
        </p:nvSpPr>
        <p:spPr>
          <a:xfrm>
            <a:off x="7430759" y="4245421"/>
            <a:ext cx="522514" cy="52251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F166342-BB53-3193-8197-C9F00D7118CE}"/>
              </a:ext>
            </a:extLst>
          </p:cNvPr>
          <p:cNvSpPr/>
          <p:nvPr/>
        </p:nvSpPr>
        <p:spPr>
          <a:xfrm>
            <a:off x="8023612" y="4245420"/>
            <a:ext cx="522514" cy="522514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3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Junital Lu</dc:creator>
  <cp:lastModifiedBy>Junital Lu</cp:lastModifiedBy>
  <cp:revision>1</cp:revision>
  <dcterms:created xsi:type="dcterms:W3CDTF">2024-04-14T06:31:25Z</dcterms:created>
  <dcterms:modified xsi:type="dcterms:W3CDTF">2024-04-14T06:34:41Z</dcterms:modified>
</cp:coreProperties>
</file>