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4E22-E349-EE8F-FAF5-B5933A45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B6C9B-52C9-1980-B744-49FB356E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C9F9-1F6B-1CD1-9790-5C7372D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3C018-C007-703D-91E2-A1350ABC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97CD-04FC-CD40-ECE5-B21C7497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83F6F-2575-46E5-A884-9EBD502D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97CA7-F9C0-2710-8228-14D775FB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31CAF-6FF9-F294-FD43-98E16BD0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807A6-A7C1-1444-554D-34418A29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1C1D6-1CED-6631-5771-FD5B60F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C10C1D-FEAE-737C-B9EC-049EE470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0CD6D-A2AB-FC54-66D2-A4FB5718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1C2C8-7AB9-8423-A135-D4E86DB0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C9F08-C393-19B5-13D5-5C33ACF5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E95CF-635E-C420-22EB-5A7BA55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768A-EEED-307C-97E3-F1DAD751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63047-1C2F-D279-C452-60B1706E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CD9CB-15EC-A29C-700F-8F1F797D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2E14-DB2A-34C3-4864-0A54A683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06CFC-1517-87EF-901C-FEE29D4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8267-B2C1-58F4-2B4B-3C6B72FF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2858B-07C1-D19D-AC84-A72C016E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7A78D-72A7-03BD-6BFA-D7703FF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25136-96E1-57EF-4F7B-23F3C930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65DAF-237D-207E-CA55-E7E322BC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E8F84-C1EE-A0B2-EFC1-B4F71D93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FF583-6F18-3B53-FA78-AB5F2A88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11D73-8586-E002-D85B-F678BBE9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4FF34-180C-C70A-4EF5-705767AA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07AD6-AEE3-3481-0A07-849EF06D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2A2AC-7DE3-9948-F3E2-53673567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022F-8B27-22F3-2BDF-070A7166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250CC-4F2E-F0C7-5AEE-D7D42C4E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D0ED9-4C1F-33E0-51C1-1ADF6969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F8513-7131-9CAC-2913-1221749DD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8FB73-2266-CD9B-34A7-E8AF480F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7C1CF-6C65-03E6-50A6-A62BC16E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68589-9450-98F5-7CA0-F97F48EB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0655D-2DC9-1D68-74F3-F426154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EF807-607D-82FE-84B6-48358EFC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F863F-DEE9-C27D-B9CE-D5E8690D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70374-C4CB-1E32-42A4-79C36F5A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FAA696-6275-3D92-8696-C5F6D831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5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8C43AA-2AF0-2037-3DD9-C8E249A0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A0040F-7EAF-FDED-0877-F7F3DF12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814E7-5736-A67A-9A42-AC498F1A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4EEB-2048-CCA6-B6CE-969E55B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BFE1-FC02-F365-0529-F625A87A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A2B95-BE37-905E-0558-BC77F4A9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334EC-B15B-DAB0-886A-7757C643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6EC39-67B0-4367-B57E-BB31D929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EDA7A-B7A4-0580-75A7-D4E57EC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8E40D-1AF3-81FE-1310-F19CE49A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9D5D8-626E-6A00-90D3-892E6672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88756-7867-CE10-5046-5F9EE0D1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5C33F-8A39-F4E4-C967-20AD180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DC6F1-7CB7-ABA4-8E7E-31CD638C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2DB25-248D-BF88-9022-D8C3131A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B2B99-CD0D-3119-A257-EBC743AD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CCC55-895D-F42B-DBB2-BE2982DF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F00C-752B-FC83-B57D-4B1FDEB6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0D9C4-60B5-4AA2-831F-5E54AB9B65FC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D28EA-2330-FF9D-5A36-EF037649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7EA1B-C340-4D67-FCC5-ACB923812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74518-45D1-4FC9-9F4F-37AEE52DB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4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22B26E0-1A2E-EA1F-5C9B-C5B60788235A}"/>
              </a:ext>
            </a:extLst>
          </p:cNvPr>
          <p:cNvSpPr/>
          <p:nvPr/>
        </p:nvSpPr>
        <p:spPr>
          <a:xfrm>
            <a:off x="859134" y="1286187"/>
            <a:ext cx="663191" cy="663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339D16-3ED4-546F-DFCB-182F32D77CB3}"/>
              </a:ext>
            </a:extLst>
          </p:cNvPr>
          <p:cNvSpPr/>
          <p:nvPr/>
        </p:nvSpPr>
        <p:spPr>
          <a:xfrm>
            <a:off x="4128198" y="1286187"/>
            <a:ext cx="663191" cy="663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28F6A1-1B1D-9167-14DF-2C1557747247}"/>
              </a:ext>
            </a:extLst>
          </p:cNvPr>
          <p:cNvSpPr/>
          <p:nvPr/>
        </p:nvSpPr>
        <p:spPr>
          <a:xfrm>
            <a:off x="5762730" y="1286187"/>
            <a:ext cx="663191" cy="663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16495-59C7-5706-30F9-C0D714E69341}"/>
              </a:ext>
            </a:extLst>
          </p:cNvPr>
          <p:cNvSpPr/>
          <p:nvPr/>
        </p:nvSpPr>
        <p:spPr>
          <a:xfrm>
            <a:off x="7397262" y="1286187"/>
            <a:ext cx="663191" cy="663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87A9A0-3E27-7D40-A5FD-F14A0F87DB95}"/>
              </a:ext>
            </a:extLst>
          </p:cNvPr>
          <p:cNvSpPr/>
          <p:nvPr/>
        </p:nvSpPr>
        <p:spPr>
          <a:xfrm>
            <a:off x="9031794" y="1286187"/>
            <a:ext cx="663191" cy="663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64933BF-72AD-64B0-CB36-2CE3A0C1AD78}"/>
              </a:ext>
            </a:extLst>
          </p:cNvPr>
          <p:cNvSpPr/>
          <p:nvPr/>
        </p:nvSpPr>
        <p:spPr>
          <a:xfrm>
            <a:off x="10666326" y="1286187"/>
            <a:ext cx="663191" cy="6631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CF2B24-D70E-8117-C41A-E595A13419A3}"/>
              </a:ext>
            </a:extLst>
          </p:cNvPr>
          <p:cNvSpPr/>
          <p:nvPr/>
        </p:nvSpPr>
        <p:spPr>
          <a:xfrm>
            <a:off x="2493666" y="1286187"/>
            <a:ext cx="663191" cy="6631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9C9685-F377-E363-E51E-7E04DCDC9C90}"/>
              </a:ext>
            </a:extLst>
          </p:cNvPr>
          <p:cNvSpPr/>
          <p:nvPr/>
        </p:nvSpPr>
        <p:spPr>
          <a:xfrm>
            <a:off x="7397262" y="2584939"/>
            <a:ext cx="663191" cy="66319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371CD2-B7B0-BECA-6F53-3D0B4B56A604}"/>
              </a:ext>
            </a:extLst>
          </p:cNvPr>
          <p:cNvSpPr/>
          <p:nvPr/>
        </p:nvSpPr>
        <p:spPr>
          <a:xfrm>
            <a:off x="9031794" y="2584939"/>
            <a:ext cx="663191" cy="66319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75A44F3-4BC8-FB92-ED6F-660E61439335}"/>
              </a:ext>
            </a:extLst>
          </p:cNvPr>
          <p:cNvSpPr/>
          <p:nvPr/>
        </p:nvSpPr>
        <p:spPr>
          <a:xfrm>
            <a:off x="10666326" y="2584939"/>
            <a:ext cx="663191" cy="66319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BF255C-9F15-EBDA-E578-5C7D34B5FECE}"/>
              </a:ext>
            </a:extLst>
          </p:cNvPr>
          <p:cNvSpPr/>
          <p:nvPr/>
        </p:nvSpPr>
        <p:spPr>
          <a:xfrm>
            <a:off x="5762730" y="2584939"/>
            <a:ext cx="663191" cy="66319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</cp:revision>
  <dcterms:created xsi:type="dcterms:W3CDTF">2024-05-16T10:41:36Z</dcterms:created>
  <dcterms:modified xsi:type="dcterms:W3CDTF">2024-05-16T10:59:48Z</dcterms:modified>
</cp:coreProperties>
</file>