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91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FF8DA5-29C3-B181-C634-BDDADB9F5C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F3369B2-A77D-0092-C5EA-7724AE8287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0B64D9-9145-B02E-83BB-08A092434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0AEAA-9E5D-4481-9CCA-6D11E1E8CF63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35CE0B-BAE4-E7F5-1523-88B2803D6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F67608-1EFF-BFE3-7A8E-B427254FF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C5BD1-458D-40C6-B237-86E7F3C647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0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66434-2A6C-88C1-45AA-B6C2F9A68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E60352-61BA-E196-50FD-92F51A1A4D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114FF1-24C3-CADD-5ED0-0A09CEF89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0AEAA-9E5D-4481-9CCA-6D11E1E8CF63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B3C41E-E246-5FB8-528C-17EDE3E7E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5BC519-130A-CCAC-9B7C-C936CA6C6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C5BD1-458D-40C6-B237-86E7F3C647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840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D779B77-39FA-7C93-4155-F9022EE8BD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F041FA-11E3-486C-12D4-4291653AF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1CFFAF-69B6-C3C8-5D81-74E1A6FBB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0AEAA-9E5D-4481-9CCA-6D11E1E8CF63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557437-6677-927E-C8B1-3999B1FAF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11A44E-1ECC-EB3B-BE46-C4B591B96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C5BD1-458D-40C6-B237-86E7F3C647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501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5EB8EB-26E0-E275-6D15-BB7DF48BE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FB315C-D64F-9467-B046-E0E7609B4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B9F07B-31C1-3498-1705-88A07DE61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0AEAA-9E5D-4481-9CCA-6D11E1E8CF63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E88B36-16B7-73B1-B139-3EB001596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11A67E-A32E-9696-64AA-8F947DD64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C5BD1-458D-40C6-B237-86E7F3C647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865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ABA2AE-3D7B-7B0F-DC8F-07B698EF1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EAF15F-5D00-35D2-719F-9C0AE3811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0BECD2-AD32-6929-1A1B-9E22EE5F7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0AEAA-9E5D-4481-9CCA-6D11E1E8CF63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2AE129-C4CF-EBA9-838D-B30AC95B4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B1AD0F-A88E-CA63-2A0B-D4CB2ADBD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C5BD1-458D-40C6-B237-86E7F3C647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724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0D0314-FD0B-7581-CE03-FFF6CC8E6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78DB73-6940-26BF-F478-DC230D9707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FF5CEA-87A0-D901-04C0-798E1C9D2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386BE4-2A9F-E55F-38C3-B68CE20A8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0AEAA-9E5D-4481-9CCA-6D11E1E8CF63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14016E-98B8-AD73-EB1E-46092A14D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CC89F0-ABC1-A927-FFAF-CEBF49BC2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C5BD1-458D-40C6-B237-86E7F3C647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30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DD6C26-2F83-5FB6-1CD5-0D78BF126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FC7C8F-9C58-22EE-1A64-2671D0616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981623-D855-D6FC-E416-5CF609118C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1B37A8-C8C1-758E-8DD9-73F9BCC183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E79D1D3-CE17-1322-A650-8A1424286A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2F148E1-0BA4-D1C6-443A-1D97D46D7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0AEAA-9E5D-4481-9CCA-6D11E1E8CF63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5B7F48F-F76E-4FF8-84BD-89C71FE0C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87B41F4-16C0-BBB4-1CBF-E526A93A3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C5BD1-458D-40C6-B237-86E7F3C647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421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1D004E-0FEF-6777-24F5-20F98C39F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809028-779A-2982-DBAD-8B654E56B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0AEAA-9E5D-4481-9CCA-6D11E1E8CF63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0880499-3FF6-0118-F9F1-4D3A0DC2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2DD2F9-F817-4D59-4D65-405482222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C5BD1-458D-40C6-B237-86E7F3C647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793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99B6303-BFC5-455C-0160-40860B5ED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0AEAA-9E5D-4481-9CCA-6D11E1E8CF63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EEB5A73-0551-769F-225E-CE08A018A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AD4739-8C82-3AE6-D6CE-10713B29F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C5BD1-458D-40C6-B237-86E7F3C647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22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298F6D-47BA-3444-A4ED-2E68A6C76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D7D885-B0C1-927F-AEF4-8EB8754CD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890C18-4381-8A7C-2CF8-4EA808174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C90FDB-B91B-8FEC-0C5A-2A4F2D6E9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0AEAA-9E5D-4481-9CCA-6D11E1E8CF63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A3021F-AF4E-311E-23E4-F9F36120F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8F5E04-12DC-56B1-AD2E-28A259CA2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C5BD1-458D-40C6-B237-86E7F3C647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1242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4D195C-2B56-71E3-92EE-80CC09F16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20C821B-01D2-950C-E69D-47B767400C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4E2B45-5C5C-47AD-3237-777C82CFB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6467E7B-76F1-EAE5-21DB-98112D7B6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0AEAA-9E5D-4481-9CCA-6D11E1E8CF63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743379-0DB1-81FB-751F-9B422AB28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B932BA-A0DA-9D2B-82FB-0395C3305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C5BD1-458D-40C6-B237-86E7F3C647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203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FFB5A17-16BA-6186-D145-B9B92B065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82DDC0-F8E6-ADAE-1015-A0A0C5D95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C17690-DEB8-E33F-ED53-BC038783C1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40AEAA-9E5D-4481-9CCA-6D11E1E8CF63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805350-9F7D-DB96-BAAC-066BC01208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1E19E0-2A97-C9B6-CDB5-7CD0D3601E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3C5BD1-458D-40C6-B237-86E7F3C647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331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756177C-8DB0-5FA1-9ABB-AE050FAA1C06}"/>
              </a:ext>
            </a:extLst>
          </p:cNvPr>
          <p:cNvSpPr txBox="1"/>
          <p:nvPr/>
        </p:nvSpPr>
        <p:spPr>
          <a:xfrm>
            <a:off x="3326004" y="1386672"/>
            <a:ext cx="341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E3245A47-5D8D-5AEF-53EE-CB4E91E78D45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3496826" y="1909892"/>
            <a:ext cx="0" cy="1438721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81B68F28-E264-7B47-15F5-027444A542E4}"/>
              </a:ext>
            </a:extLst>
          </p:cNvPr>
          <p:cNvSpPr txBox="1"/>
          <p:nvPr/>
        </p:nvSpPr>
        <p:spPr>
          <a:xfrm>
            <a:off x="3069772" y="3348613"/>
            <a:ext cx="854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101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4078E8D-8F05-55C0-6CB4-F79AEDD42B15}"/>
              </a:ext>
            </a:extLst>
          </p:cNvPr>
          <p:cNvSpPr txBox="1"/>
          <p:nvPr/>
        </p:nvSpPr>
        <p:spPr>
          <a:xfrm>
            <a:off x="5407688" y="1386672"/>
            <a:ext cx="341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0F48102E-35E0-7037-879B-47F7BD32855F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5578510" y="1909892"/>
            <a:ext cx="0" cy="1438721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B5248BA5-A896-3170-CB86-6027E30FFA6B}"/>
              </a:ext>
            </a:extLst>
          </p:cNvPr>
          <p:cNvSpPr txBox="1"/>
          <p:nvPr/>
        </p:nvSpPr>
        <p:spPr>
          <a:xfrm>
            <a:off x="5151456" y="3348613"/>
            <a:ext cx="854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CEE8109-5CF6-054A-E9B2-3073A1EA85ED}"/>
              </a:ext>
            </a:extLst>
          </p:cNvPr>
          <p:cNvSpPr txBox="1"/>
          <p:nvPr/>
        </p:nvSpPr>
        <p:spPr>
          <a:xfrm>
            <a:off x="7489372" y="1378577"/>
            <a:ext cx="341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4303A8E-E8CB-1510-68ED-4180550B8CDC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7660194" y="1901797"/>
            <a:ext cx="0" cy="1438721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CFFA3A0D-4133-AC38-358A-7A437594167B}"/>
              </a:ext>
            </a:extLst>
          </p:cNvPr>
          <p:cNvSpPr txBox="1"/>
          <p:nvPr/>
        </p:nvSpPr>
        <p:spPr>
          <a:xfrm>
            <a:off x="7233140" y="3340518"/>
            <a:ext cx="854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B3D97D38-4720-F731-6410-64E0EE2DFAF6}"/>
              </a:ext>
            </a:extLst>
          </p:cNvPr>
          <p:cNvSpPr/>
          <p:nvPr/>
        </p:nvSpPr>
        <p:spPr>
          <a:xfrm>
            <a:off x="4248778" y="2433308"/>
            <a:ext cx="636397" cy="391885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CDFE2949-9DE9-2017-A1E8-AB38AB82D938}"/>
              </a:ext>
            </a:extLst>
          </p:cNvPr>
          <p:cNvSpPr/>
          <p:nvPr/>
        </p:nvSpPr>
        <p:spPr>
          <a:xfrm>
            <a:off x="6271846" y="2433308"/>
            <a:ext cx="636397" cy="391885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188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Junital Lu</dc:creator>
  <cp:lastModifiedBy>Junital Lu</cp:lastModifiedBy>
  <cp:revision>1</cp:revision>
  <dcterms:created xsi:type="dcterms:W3CDTF">2024-03-05T07:34:02Z</dcterms:created>
  <dcterms:modified xsi:type="dcterms:W3CDTF">2024-03-05T07:42:26Z</dcterms:modified>
</cp:coreProperties>
</file>